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654" r:id="rId2"/>
    <p:sldId id="564" r:id="rId3"/>
    <p:sldId id="523" r:id="rId4"/>
    <p:sldId id="653" r:id="rId5"/>
    <p:sldId id="651" r:id="rId6"/>
    <p:sldId id="652" r:id="rId7"/>
    <p:sldId id="648" r:id="rId8"/>
    <p:sldId id="524" r:id="rId9"/>
    <p:sldId id="565" r:id="rId10"/>
    <p:sldId id="569" r:id="rId11"/>
    <p:sldId id="570" r:id="rId12"/>
    <p:sldId id="525" r:id="rId13"/>
    <p:sldId id="566" r:id="rId14"/>
    <p:sldId id="571" r:id="rId15"/>
    <p:sldId id="649" r:id="rId16"/>
    <p:sldId id="526" r:id="rId17"/>
    <p:sldId id="528" r:id="rId18"/>
    <p:sldId id="632" r:id="rId19"/>
    <p:sldId id="633" r:id="rId20"/>
    <p:sldId id="634" r:id="rId21"/>
    <p:sldId id="636" r:id="rId22"/>
    <p:sldId id="650" r:id="rId23"/>
    <p:sldId id="635" r:id="rId24"/>
    <p:sldId id="637" r:id="rId25"/>
    <p:sldId id="638" r:id="rId26"/>
    <p:sldId id="639" r:id="rId27"/>
    <p:sldId id="640" r:id="rId28"/>
    <p:sldId id="641" r:id="rId29"/>
    <p:sldId id="642" r:id="rId30"/>
    <p:sldId id="643" r:id="rId3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5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6" autoAdjust="0"/>
    <p:restoredTop sz="93642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7" y="5251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13F22-ECF3-4006-9EE4-1EBDD11EFA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C6E3EDBC-4B1E-40A6-9E16-375C05EF5CF6}">
      <dgm:prSet phldrT="[Text]"/>
      <dgm:spPr>
        <a:solidFill>
          <a:schemeClr val="accent4"/>
        </a:solidFill>
      </dgm:spPr>
      <dgm:t>
        <a:bodyPr/>
        <a:lstStyle/>
        <a:p>
          <a:r>
            <a:rPr lang="en-GB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Mučení a špatnému zacházení lze předcházet vytvořením silného vnitrostátního zákonného rámce podpořeného mezinárodními úmluvami o dodržování lidských práv, které příslušná země ratifikovala.</a:t>
          </a:r>
          <a:endParaRPr lang="cs-CZ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978978-ED3E-47E0-A553-19AC90786021}" type="parTrans" cxnId="{9DD0C8AD-1E51-4C75-8BBB-D8BE50E18259}">
      <dgm:prSet/>
      <dgm:spPr/>
      <dgm:t>
        <a:bodyPr/>
        <a:lstStyle/>
        <a:p>
          <a:endParaRPr lang="de-AT"/>
        </a:p>
      </dgm:t>
    </dgm:pt>
    <dgm:pt modelId="{C8A5C9C7-C67F-4F62-8F78-38A153DA986B}" type="sibTrans" cxnId="{9DD0C8AD-1E51-4C75-8BBB-D8BE50E18259}">
      <dgm:prSet/>
      <dgm:spPr/>
      <dgm:t>
        <a:bodyPr/>
        <a:lstStyle/>
        <a:p>
          <a:endParaRPr lang="de-AT"/>
        </a:p>
      </dgm:t>
    </dgm:pt>
    <dgm:pt modelId="{F08CAC70-EE03-4296-A725-8AECA789EAC0}" type="pres">
      <dgm:prSet presAssocID="{CCE13F22-ECF3-4006-9EE4-1EBDD11EFA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AC5BD312-6418-4B5D-A3A4-D452E1B4A581}" type="pres">
      <dgm:prSet presAssocID="{C6E3EDBC-4B1E-40A6-9E16-375C05EF5CF6}" presName="parentText" presStyleLbl="node1" presStyleIdx="0" presStyleCnt="1" custLinFactNeighborX="-7072" custLinFactNeighborY="-13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FB9C1950-361B-48A1-803A-A3F4E721EECA}" type="presOf" srcId="{CCE13F22-ECF3-4006-9EE4-1EBDD11EFAFA}" destId="{F08CAC70-EE03-4296-A725-8AECA789EAC0}" srcOrd="0" destOrd="0" presId="urn:microsoft.com/office/officeart/2005/8/layout/vList2"/>
    <dgm:cxn modelId="{6C4BA8FB-2CFC-4B37-BD24-55E8A6A5B409}" type="presOf" srcId="{C6E3EDBC-4B1E-40A6-9E16-375C05EF5CF6}" destId="{AC5BD312-6418-4B5D-A3A4-D452E1B4A581}" srcOrd="0" destOrd="0" presId="urn:microsoft.com/office/officeart/2005/8/layout/vList2"/>
    <dgm:cxn modelId="{9DD0C8AD-1E51-4C75-8BBB-D8BE50E18259}" srcId="{CCE13F22-ECF3-4006-9EE4-1EBDD11EFAFA}" destId="{C6E3EDBC-4B1E-40A6-9E16-375C05EF5CF6}" srcOrd="0" destOrd="0" parTransId="{F4978978-ED3E-47E0-A553-19AC90786021}" sibTransId="{C8A5C9C7-C67F-4F62-8F78-38A153DA986B}"/>
    <dgm:cxn modelId="{21D75F9A-0632-495B-AFB8-79547AA44AF5}" type="presParOf" srcId="{F08CAC70-EE03-4296-A725-8AECA789EAC0}" destId="{AC5BD312-6418-4B5D-A3A4-D452E1B4A5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D64A2-F061-49DF-8274-AA43152FDEBA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6F313B24-EF82-4DA2-B083-36433E8699A8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Navrhovat legislativu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009D7C-1B8A-4B70-93DC-A7454FEBA80A}" type="parTrans" cxnId="{AF9F66E8-0BF5-4BFF-988C-DA1E1CAE77F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192053-CA9D-4DB7-A5FC-F37D85438029}" type="sibTrans" cxnId="{AF9F66E8-0BF5-4BFF-988C-DA1E1CAE77FB}">
      <dgm:prSet/>
      <dgm:spPr>
        <a:ln>
          <a:solidFill>
            <a:schemeClr val="accent4"/>
          </a:solidFill>
        </a:ln>
      </dgm:spPr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57ADBD-ACD1-411A-9440-7D1875B76DD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Kontrolovat proces realizace 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BF6707-EEA6-438D-BD90-A2888FA1166A}" type="parTrans" cxnId="{AD262894-4E80-42AD-8DA9-489222229EE8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30E45-C24A-46D6-A854-5FE23A60E9D5}" type="sibTrans" cxnId="{AD262894-4E80-42AD-8DA9-489222229EE8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6DD72B-BCC5-4196-89F4-339D7AEE7419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Prosazovat zkvalitňování legislativy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623E51-6A44-443C-953D-983AA9F8E69F}" type="parTrans" cxnId="{D9242F43-358F-4239-91C4-E447066E7D22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6A3DD3-B303-4523-8590-3A7A0FECBC27}" type="sibTrans" cxnId="{D9242F43-358F-4239-91C4-E447066E7D22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AEFA41-FED9-4FAD-AABA-4C66A4551960}">
      <dgm:prSet/>
      <dgm:spPr>
        <a:solidFill>
          <a:schemeClr val="accent4"/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Sestavovat srovnávací analýzy mezinárodních a místních právních norem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CAC15D-8D5A-4CE2-B547-80A951237577}" type="parTrans" cxnId="{5825FD59-E8DB-4023-B005-FC6AF7F1EC9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BE6ACF-898B-40D6-8B45-808CCF11A4CC}" type="sibTrans" cxnId="{5825FD59-E8DB-4023-B005-FC6AF7F1EC9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4D149A-8EC3-40A9-BE41-11BB318098E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Dodržovat zásady univerzální pravomoci a nenavracení obětí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928F9-8F39-456B-BC4D-14A3CFA2CF6F}" type="parTrans" cxnId="{3A30EDD9-6C58-4858-9F86-1527E6CE9D5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D76D52-AA2F-48BA-848B-FA22B3799E8B}" type="sibTrans" cxnId="{3A30EDD9-6C58-4858-9F86-1527E6CE9D5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A56E9D-30DC-4908-929A-0A3BC06C4ED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Prosazovat postavení mučení mimo zákon</a:t>
          </a:r>
        </a:p>
      </dgm:t>
    </dgm:pt>
    <dgm:pt modelId="{6E917A21-0B44-4C46-AE70-E2D35766749D}" type="parTrans" cxnId="{423761FA-0CDB-4A73-821D-A54FB6E60CCC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DFBB22-EB85-4C62-9909-64E9F237E53F}" type="sibTrans" cxnId="{423761FA-0CDB-4A73-821D-A54FB6E60CCC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ACF02-9EAC-4C5A-9708-494AE8FE3D15}" type="pres">
      <dgm:prSet presAssocID="{065D64A2-F061-49DF-8274-AA43152FDE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E74DD17D-5CE9-424B-B7C6-2C651A2F3085}" type="pres">
      <dgm:prSet presAssocID="{065D64A2-F061-49DF-8274-AA43152FDEBA}" presName="Name1" presStyleCnt="0"/>
      <dgm:spPr/>
    </dgm:pt>
    <dgm:pt modelId="{6DC4B5E9-0A95-4A55-9AF0-21A447419A53}" type="pres">
      <dgm:prSet presAssocID="{065D64A2-F061-49DF-8274-AA43152FDEBA}" presName="cycle" presStyleCnt="0"/>
      <dgm:spPr/>
    </dgm:pt>
    <dgm:pt modelId="{09ED44BB-4F0F-43B9-97A5-01FA6A90A877}" type="pres">
      <dgm:prSet presAssocID="{065D64A2-F061-49DF-8274-AA43152FDEBA}" presName="srcNode" presStyleLbl="node1" presStyleIdx="0" presStyleCnt="6"/>
      <dgm:spPr/>
    </dgm:pt>
    <dgm:pt modelId="{038F2A77-1580-448F-A9E3-927F031AF1B1}" type="pres">
      <dgm:prSet presAssocID="{065D64A2-F061-49DF-8274-AA43152FDEBA}" presName="conn" presStyleLbl="parChTrans1D2" presStyleIdx="0" presStyleCnt="1"/>
      <dgm:spPr/>
      <dgm:t>
        <a:bodyPr/>
        <a:lstStyle/>
        <a:p>
          <a:endParaRPr lang="de-DE"/>
        </a:p>
      </dgm:t>
    </dgm:pt>
    <dgm:pt modelId="{377EA634-02B5-4C1A-BB02-0B77DECF6A81}" type="pres">
      <dgm:prSet presAssocID="{065D64A2-F061-49DF-8274-AA43152FDEBA}" presName="extraNode" presStyleLbl="node1" presStyleIdx="0" presStyleCnt="6"/>
      <dgm:spPr/>
    </dgm:pt>
    <dgm:pt modelId="{7FC22E85-74ED-4B5D-A56D-D60FD149C2DF}" type="pres">
      <dgm:prSet presAssocID="{065D64A2-F061-49DF-8274-AA43152FDEBA}" presName="dstNode" presStyleLbl="node1" presStyleIdx="0" presStyleCnt="6"/>
      <dgm:spPr/>
    </dgm:pt>
    <dgm:pt modelId="{EB84606C-556C-42D9-9287-A6D94FA81683}" type="pres">
      <dgm:prSet presAssocID="{6F313B24-EF82-4DA2-B083-36433E8699A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4A39D7-BB62-4D3A-A90A-37EDC5AA9D22}" type="pres">
      <dgm:prSet presAssocID="{6F313B24-EF82-4DA2-B083-36433E8699A8}" presName="accent_1" presStyleCnt="0"/>
      <dgm:spPr/>
    </dgm:pt>
    <dgm:pt modelId="{255B1394-9CFC-4D17-825C-47AF7EC0893B}" type="pres">
      <dgm:prSet presAssocID="{6F313B24-EF82-4DA2-B083-36433E8699A8}" presName="accentRepeatNode" presStyleLbl="solidFgAcc1" presStyleIdx="0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8371802E-3DC0-4AF9-8ABE-6D45BC614189}" type="pres">
      <dgm:prSet presAssocID="{4557ADBD-ACD1-411A-9440-7D1875B76DD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8D061E5-754F-4739-9E2D-5B3524B94181}" type="pres">
      <dgm:prSet presAssocID="{4557ADBD-ACD1-411A-9440-7D1875B76DDE}" presName="accent_2" presStyleCnt="0"/>
      <dgm:spPr/>
    </dgm:pt>
    <dgm:pt modelId="{39F26913-AFCA-4FFD-93A8-37032BD768F7}" type="pres">
      <dgm:prSet presAssocID="{4557ADBD-ACD1-411A-9440-7D1875B76DDE}" presName="accentRepeatNode" presStyleLbl="solidFgAcc1" presStyleIdx="1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1BD2EF1E-EF47-4680-8011-189F8193EB5B}" type="pres">
      <dgm:prSet presAssocID="{B16DD72B-BCC5-4196-89F4-339D7AEE741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8327FF-792F-4CA1-95EE-65EE3F9412B3}" type="pres">
      <dgm:prSet presAssocID="{B16DD72B-BCC5-4196-89F4-339D7AEE7419}" presName="accent_3" presStyleCnt="0"/>
      <dgm:spPr/>
    </dgm:pt>
    <dgm:pt modelId="{C269F6AB-77BE-4DE5-9DBD-620617F0223D}" type="pres">
      <dgm:prSet presAssocID="{B16DD72B-BCC5-4196-89F4-339D7AEE7419}" presName="accentRepeatNode" presStyleLbl="solidFgAcc1" presStyleIdx="2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53F16032-EBE4-4A7D-B5B5-D7530BA81F2A}" type="pres">
      <dgm:prSet presAssocID="{31A56E9D-30DC-4908-929A-0A3BC06C4ED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CC5AAE-33CE-482C-9678-ABC8914AC18F}" type="pres">
      <dgm:prSet presAssocID="{31A56E9D-30DC-4908-929A-0A3BC06C4ED1}" presName="accent_4" presStyleCnt="0"/>
      <dgm:spPr/>
    </dgm:pt>
    <dgm:pt modelId="{B8122AA1-00CC-4E7F-A3E7-57450D9AB034}" type="pres">
      <dgm:prSet presAssocID="{31A56E9D-30DC-4908-929A-0A3BC06C4ED1}" presName="accentRepeatNode" presStyleLbl="solidFgAcc1" presStyleIdx="3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2AD62A62-6B7B-40B1-9B68-2D95EF7864CD}" type="pres">
      <dgm:prSet presAssocID="{C8AEFA41-FED9-4FAD-AABA-4C66A455196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CF6457-05AA-425B-B712-B262182E5079}" type="pres">
      <dgm:prSet presAssocID="{C8AEFA41-FED9-4FAD-AABA-4C66A4551960}" presName="accent_5" presStyleCnt="0"/>
      <dgm:spPr/>
    </dgm:pt>
    <dgm:pt modelId="{4625C0C8-0D3E-477C-8F86-BDE2BA5E3AA9}" type="pres">
      <dgm:prSet presAssocID="{C8AEFA41-FED9-4FAD-AABA-4C66A4551960}" presName="accentRepeatNode" presStyleLbl="solidFgAcc1" presStyleIdx="4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32B215A7-16C6-46E9-BD37-DDC1E056349F}" type="pres">
      <dgm:prSet presAssocID="{CE4D149A-8EC3-40A9-BE41-11BB318098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6B89B2-F580-4E2C-8A7B-EFEA2092B25F}" type="pres">
      <dgm:prSet presAssocID="{CE4D149A-8EC3-40A9-BE41-11BB318098E4}" presName="accent_6" presStyleCnt="0"/>
      <dgm:spPr/>
    </dgm:pt>
    <dgm:pt modelId="{38A9F743-4C8F-48F5-B113-C92CF022EB8E}" type="pres">
      <dgm:prSet presAssocID="{CE4D149A-8EC3-40A9-BE41-11BB318098E4}" presName="accentRepeatNode" presStyleLbl="solidFgAcc1" presStyleIdx="5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</dgm:ptLst>
  <dgm:cxnLst>
    <dgm:cxn modelId="{423761FA-0CDB-4A73-821D-A54FB6E60CCC}" srcId="{065D64A2-F061-49DF-8274-AA43152FDEBA}" destId="{31A56E9D-30DC-4908-929A-0A3BC06C4ED1}" srcOrd="3" destOrd="0" parTransId="{6E917A21-0B44-4C46-AE70-E2D35766749D}" sibTransId="{8CDFBB22-EB85-4C62-9909-64E9F237E53F}"/>
    <dgm:cxn modelId="{D9242F43-358F-4239-91C4-E447066E7D22}" srcId="{065D64A2-F061-49DF-8274-AA43152FDEBA}" destId="{B16DD72B-BCC5-4196-89F4-339D7AEE7419}" srcOrd="2" destOrd="0" parTransId="{B2623E51-6A44-443C-953D-983AA9F8E69F}" sibTransId="{AE6A3DD3-B303-4523-8590-3A7A0FECBC27}"/>
    <dgm:cxn modelId="{5825FD59-E8DB-4023-B005-FC6AF7F1EC90}" srcId="{065D64A2-F061-49DF-8274-AA43152FDEBA}" destId="{C8AEFA41-FED9-4FAD-AABA-4C66A4551960}" srcOrd="4" destOrd="0" parTransId="{33CAC15D-8D5A-4CE2-B547-80A951237577}" sibTransId="{1EBE6ACF-898B-40D6-8B45-808CCF11A4CC}"/>
    <dgm:cxn modelId="{325B92DB-FE11-420B-9368-B373A3A04AC3}" type="presOf" srcId="{065D64A2-F061-49DF-8274-AA43152FDEBA}" destId="{040ACF02-9EAC-4C5A-9708-494AE8FE3D15}" srcOrd="0" destOrd="0" presId="urn:microsoft.com/office/officeart/2008/layout/VerticalCurvedList"/>
    <dgm:cxn modelId="{6C11D72C-3C94-41D1-9871-E54E5DE70903}" type="presOf" srcId="{4557ADBD-ACD1-411A-9440-7D1875B76DDE}" destId="{8371802E-3DC0-4AF9-8ABE-6D45BC614189}" srcOrd="0" destOrd="0" presId="urn:microsoft.com/office/officeart/2008/layout/VerticalCurvedList"/>
    <dgm:cxn modelId="{1B41EAC1-882F-4EA5-8C43-A3AE465B2351}" type="presOf" srcId="{B7192053-CA9D-4DB7-A5FC-F37D85438029}" destId="{038F2A77-1580-448F-A9E3-927F031AF1B1}" srcOrd="0" destOrd="0" presId="urn:microsoft.com/office/officeart/2008/layout/VerticalCurvedList"/>
    <dgm:cxn modelId="{3A30EDD9-6C58-4858-9F86-1527E6CE9D53}" srcId="{065D64A2-F061-49DF-8274-AA43152FDEBA}" destId="{CE4D149A-8EC3-40A9-BE41-11BB318098E4}" srcOrd="5" destOrd="0" parTransId="{DCA928F9-8F39-456B-BC4D-14A3CFA2CF6F}" sibTransId="{64D76D52-AA2F-48BA-848B-FA22B3799E8B}"/>
    <dgm:cxn modelId="{F823FB0D-69EB-45E0-9A21-E1E26626E1E4}" type="presOf" srcId="{C8AEFA41-FED9-4FAD-AABA-4C66A4551960}" destId="{2AD62A62-6B7B-40B1-9B68-2D95EF7864CD}" srcOrd="0" destOrd="0" presId="urn:microsoft.com/office/officeart/2008/layout/VerticalCurvedList"/>
    <dgm:cxn modelId="{DA02FDD5-B44A-4915-985A-6FB599137BED}" type="presOf" srcId="{6F313B24-EF82-4DA2-B083-36433E8699A8}" destId="{EB84606C-556C-42D9-9287-A6D94FA81683}" srcOrd="0" destOrd="0" presId="urn:microsoft.com/office/officeart/2008/layout/VerticalCurvedList"/>
    <dgm:cxn modelId="{1136A7A1-AC29-498A-94C9-15B0CB153195}" type="presOf" srcId="{CE4D149A-8EC3-40A9-BE41-11BB318098E4}" destId="{32B215A7-16C6-46E9-BD37-DDC1E056349F}" srcOrd="0" destOrd="0" presId="urn:microsoft.com/office/officeart/2008/layout/VerticalCurvedList"/>
    <dgm:cxn modelId="{F28863A5-D189-4D93-B480-94E9A09A9FFB}" type="presOf" srcId="{31A56E9D-30DC-4908-929A-0A3BC06C4ED1}" destId="{53F16032-EBE4-4A7D-B5B5-D7530BA81F2A}" srcOrd="0" destOrd="0" presId="urn:microsoft.com/office/officeart/2008/layout/VerticalCurvedList"/>
    <dgm:cxn modelId="{AF9F66E8-0BF5-4BFF-988C-DA1E1CAE77FB}" srcId="{065D64A2-F061-49DF-8274-AA43152FDEBA}" destId="{6F313B24-EF82-4DA2-B083-36433E8699A8}" srcOrd="0" destOrd="0" parTransId="{70009D7C-1B8A-4B70-93DC-A7454FEBA80A}" sibTransId="{B7192053-CA9D-4DB7-A5FC-F37D85438029}"/>
    <dgm:cxn modelId="{F84DE313-61C6-43DF-B283-B45E3392DE95}" type="presOf" srcId="{B16DD72B-BCC5-4196-89F4-339D7AEE7419}" destId="{1BD2EF1E-EF47-4680-8011-189F8193EB5B}" srcOrd="0" destOrd="0" presId="urn:microsoft.com/office/officeart/2008/layout/VerticalCurvedList"/>
    <dgm:cxn modelId="{AD262894-4E80-42AD-8DA9-489222229EE8}" srcId="{065D64A2-F061-49DF-8274-AA43152FDEBA}" destId="{4557ADBD-ACD1-411A-9440-7D1875B76DDE}" srcOrd="1" destOrd="0" parTransId="{10BF6707-EEA6-438D-BD90-A2888FA1166A}" sibTransId="{46730E45-C24A-46D6-A854-5FE23A60E9D5}"/>
    <dgm:cxn modelId="{0E2857AB-A3A2-41A8-B1CD-E5E2F03D5D05}" type="presParOf" srcId="{040ACF02-9EAC-4C5A-9708-494AE8FE3D15}" destId="{E74DD17D-5CE9-424B-B7C6-2C651A2F3085}" srcOrd="0" destOrd="0" presId="urn:microsoft.com/office/officeart/2008/layout/VerticalCurvedList"/>
    <dgm:cxn modelId="{B45CF598-5BC7-469F-919B-BAA30081FFE9}" type="presParOf" srcId="{E74DD17D-5CE9-424B-B7C6-2C651A2F3085}" destId="{6DC4B5E9-0A95-4A55-9AF0-21A447419A53}" srcOrd="0" destOrd="0" presId="urn:microsoft.com/office/officeart/2008/layout/VerticalCurvedList"/>
    <dgm:cxn modelId="{8D49D9D7-A37B-45D6-B505-6E56F3E05BE0}" type="presParOf" srcId="{6DC4B5E9-0A95-4A55-9AF0-21A447419A53}" destId="{09ED44BB-4F0F-43B9-97A5-01FA6A90A877}" srcOrd="0" destOrd="0" presId="urn:microsoft.com/office/officeart/2008/layout/VerticalCurvedList"/>
    <dgm:cxn modelId="{2D04A8C1-0428-4B46-A839-CC7AE5196B36}" type="presParOf" srcId="{6DC4B5E9-0A95-4A55-9AF0-21A447419A53}" destId="{038F2A77-1580-448F-A9E3-927F031AF1B1}" srcOrd="1" destOrd="0" presId="urn:microsoft.com/office/officeart/2008/layout/VerticalCurvedList"/>
    <dgm:cxn modelId="{DB28A278-81D6-4D5B-8145-D29ADF0D33CB}" type="presParOf" srcId="{6DC4B5E9-0A95-4A55-9AF0-21A447419A53}" destId="{377EA634-02B5-4C1A-BB02-0B77DECF6A81}" srcOrd="2" destOrd="0" presId="urn:microsoft.com/office/officeart/2008/layout/VerticalCurvedList"/>
    <dgm:cxn modelId="{4E369545-2994-4AE8-B13B-726EB95C566A}" type="presParOf" srcId="{6DC4B5E9-0A95-4A55-9AF0-21A447419A53}" destId="{7FC22E85-74ED-4B5D-A56D-D60FD149C2DF}" srcOrd="3" destOrd="0" presId="urn:microsoft.com/office/officeart/2008/layout/VerticalCurvedList"/>
    <dgm:cxn modelId="{223F927C-DFDC-43ED-BB55-70629F4A6058}" type="presParOf" srcId="{E74DD17D-5CE9-424B-B7C6-2C651A2F3085}" destId="{EB84606C-556C-42D9-9287-A6D94FA81683}" srcOrd="1" destOrd="0" presId="urn:microsoft.com/office/officeart/2008/layout/VerticalCurvedList"/>
    <dgm:cxn modelId="{4D6E83F0-D13B-40C1-8993-B9900D8AF641}" type="presParOf" srcId="{E74DD17D-5CE9-424B-B7C6-2C651A2F3085}" destId="{514A39D7-BB62-4D3A-A90A-37EDC5AA9D22}" srcOrd="2" destOrd="0" presId="urn:microsoft.com/office/officeart/2008/layout/VerticalCurvedList"/>
    <dgm:cxn modelId="{8EBE1FED-C862-47F8-B6D7-4B52952D9BB0}" type="presParOf" srcId="{514A39D7-BB62-4D3A-A90A-37EDC5AA9D22}" destId="{255B1394-9CFC-4D17-825C-47AF7EC0893B}" srcOrd="0" destOrd="0" presId="urn:microsoft.com/office/officeart/2008/layout/VerticalCurvedList"/>
    <dgm:cxn modelId="{7C454120-56B9-4042-8184-577BCE316AD1}" type="presParOf" srcId="{E74DD17D-5CE9-424B-B7C6-2C651A2F3085}" destId="{8371802E-3DC0-4AF9-8ABE-6D45BC614189}" srcOrd="3" destOrd="0" presId="urn:microsoft.com/office/officeart/2008/layout/VerticalCurvedList"/>
    <dgm:cxn modelId="{A345E487-7541-4B5E-AAB0-3DD6670D738C}" type="presParOf" srcId="{E74DD17D-5CE9-424B-B7C6-2C651A2F3085}" destId="{68D061E5-754F-4739-9E2D-5B3524B94181}" srcOrd="4" destOrd="0" presId="urn:microsoft.com/office/officeart/2008/layout/VerticalCurvedList"/>
    <dgm:cxn modelId="{2EE7E6C8-EA33-4BD0-8BAE-1DEA73C04BAB}" type="presParOf" srcId="{68D061E5-754F-4739-9E2D-5B3524B94181}" destId="{39F26913-AFCA-4FFD-93A8-37032BD768F7}" srcOrd="0" destOrd="0" presId="urn:microsoft.com/office/officeart/2008/layout/VerticalCurvedList"/>
    <dgm:cxn modelId="{2C54401B-F322-484E-A28E-5BE4AF9EC3C7}" type="presParOf" srcId="{E74DD17D-5CE9-424B-B7C6-2C651A2F3085}" destId="{1BD2EF1E-EF47-4680-8011-189F8193EB5B}" srcOrd="5" destOrd="0" presId="urn:microsoft.com/office/officeart/2008/layout/VerticalCurvedList"/>
    <dgm:cxn modelId="{690FF7C5-2939-4B5B-9AE3-6B74839FC036}" type="presParOf" srcId="{E74DD17D-5CE9-424B-B7C6-2C651A2F3085}" destId="{AD8327FF-792F-4CA1-95EE-65EE3F9412B3}" srcOrd="6" destOrd="0" presId="urn:microsoft.com/office/officeart/2008/layout/VerticalCurvedList"/>
    <dgm:cxn modelId="{0C9B69F6-EC12-4DE2-8A70-BAEFE07AB050}" type="presParOf" srcId="{AD8327FF-792F-4CA1-95EE-65EE3F9412B3}" destId="{C269F6AB-77BE-4DE5-9DBD-620617F0223D}" srcOrd="0" destOrd="0" presId="urn:microsoft.com/office/officeart/2008/layout/VerticalCurvedList"/>
    <dgm:cxn modelId="{B46A56E2-AC10-4827-B65A-965D2B3382CC}" type="presParOf" srcId="{E74DD17D-5CE9-424B-B7C6-2C651A2F3085}" destId="{53F16032-EBE4-4A7D-B5B5-D7530BA81F2A}" srcOrd="7" destOrd="0" presId="urn:microsoft.com/office/officeart/2008/layout/VerticalCurvedList"/>
    <dgm:cxn modelId="{7F550E88-6276-48F0-99E6-971DF7CDF1E2}" type="presParOf" srcId="{E74DD17D-5CE9-424B-B7C6-2C651A2F3085}" destId="{E3CC5AAE-33CE-482C-9678-ABC8914AC18F}" srcOrd="8" destOrd="0" presId="urn:microsoft.com/office/officeart/2008/layout/VerticalCurvedList"/>
    <dgm:cxn modelId="{D1B4974E-0017-4906-BDE6-4353B9EDCAC0}" type="presParOf" srcId="{E3CC5AAE-33CE-482C-9678-ABC8914AC18F}" destId="{B8122AA1-00CC-4E7F-A3E7-57450D9AB034}" srcOrd="0" destOrd="0" presId="urn:microsoft.com/office/officeart/2008/layout/VerticalCurvedList"/>
    <dgm:cxn modelId="{2BFAC15D-8F88-46DE-8BC6-82FF6B367CBD}" type="presParOf" srcId="{E74DD17D-5CE9-424B-B7C6-2C651A2F3085}" destId="{2AD62A62-6B7B-40B1-9B68-2D95EF7864CD}" srcOrd="9" destOrd="0" presId="urn:microsoft.com/office/officeart/2008/layout/VerticalCurvedList"/>
    <dgm:cxn modelId="{AF978330-B100-43E0-A064-B2835DC43904}" type="presParOf" srcId="{E74DD17D-5CE9-424B-B7C6-2C651A2F3085}" destId="{8ECF6457-05AA-425B-B712-B262182E5079}" srcOrd="10" destOrd="0" presId="urn:microsoft.com/office/officeart/2008/layout/VerticalCurvedList"/>
    <dgm:cxn modelId="{3CE96D19-87A5-4D44-857E-A49620969C78}" type="presParOf" srcId="{8ECF6457-05AA-425B-B712-B262182E5079}" destId="{4625C0C8-0D3E-477C-8F86-BDE2BA5E3AA9}" srcOrd="0" destOrd="0" presId="urn:microsoft.com/office/officeart/2008/layout/VerticalCurvedList"/>
    <dgm:cxn modelId="{F33A1EF2-2DD6-4C1D-9966-696080A47812}" type="presParOf" srcId="{E74DD17D-5CE9-424B-B7C6-2C651A2F3085}" destId="{32B215A7-16C6-46E9-BD37-DDC1E056349F}" srcOrd="11" destOrd="0" presId="urn:microsoft.com/office/officeart/2008/layout/VerticalCurvedList"/>
    <dgm:cxn modelId="{246B43DA-7946-4EE8-991B-1AD0077F1D4F}" type="presParOf" srcId="{E74DD17D-5CE9-424B-B7C6-2C651A2F3085}" destId="{256B89B2-F580-4E2C-8A7B-EFEA2092B25F}" srcOrd="12" destOrd="0" presId="urn:microsoft.com/office/officeart/2008/layout/VerticalCurvedList"/>
    <dgm:cxn modelId="{EBC191D9-254D-429B-B240-545A25622797}" type="presParOf" srcId="{256B89B2-F580-4E2C-8A7B-EFEA2092B25F}" destId="{38A9F743-4C8F-48F5-B113-C92CF022EB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17DEAA-8132-462F-90B8-B5E9171A30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32786A4D-0CAB-460F-881E-B2252ABA8969}">
      <dgm:prSet phldrT="[Text]" custT="1"/>
      <dgm:spPr>
        <a:solidFill>
          <a:schemeClr val="accent4"/>
        </a:solidFill>
      </dgm:spPr>
      <dgm:t>
        <a:bodyPr/>
        <a:lstStyle/>
        <a:p>
          <a:endParaRPr lang="cs-CZ" sz="3000" i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GB" sz="30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Zadržené osoby, zejména osoby ve vazbě před zahájením soudního řízení, jsou obzvláště zranitelné vůči porušování základních lidských práv a dodržování základních principů důstojnosti.</a:t>
          </a:r>
        </a:p>
        <a:p>
          <a:endParaRPr lang="cs-CZ" sz="30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61B7AD-E303-41FE-839F-52D8F0886DAF}" type="parTrans" cxnId="{CEFB57DC-5A17-4C48-9405-8A004FBE135C}">
      <dgm:prSet/>
      <dgm:spPr/>
      <dgm:t>
        <a:bodyPr/>
        <a:lstStyle/>
        <a:p>
          <a:endParaRPr lang="de-AT"/>
        </a:p>
      </dgm:t>
    </dgm:pt>
    <dgm:pt modelId="{0A67C970-B455-4B35-8F7E-91CBCB3F7100}" type="sibTrans" cxnId="{CEFB57DC-5A17-4C48-9405-8A004FBE135C}">
      <dgm:prSet/>
      <dgm:spPr/>
      <dgm:t>
        <a:bodyPr/>
        <a:lstStyle/>
        <a:p>
          <a:endParaRPr lang="de-AT"/>
        </a:p>
      </dgm:t>
    </dgm:pt>
    <dgm:pt modelId="{F41CD65D-1F34-4AEF-854C-5C2E369C022C}" type="pres">
      <dgm:prSet presAssocID="{C917DEAA-8132-462F-90B8-B5E9171A30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55D2959-53FB-4ED7-8CE9-2F59713C33CB}" type="pres">
      <dgm:prSet presAssocID="{32786A4D-0CAB-460F-881E-B2252ABA8969}" presName="parentText" presStyleLbl="node1" presStyleIdx="0" presStyleCnt="1" custScaleY="426523" custLinFactNeighborX="-3158" custLinFactNeighborY="-37721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CEFB57DC-5A17-4C48-9405-8A004FBE135C}" srcId="{C917DEAA-8132-462F-90B8-B5E9171A30B1}" destId="{32786A4D-0CAB-460F-881E-B2252ABA8969}" srcOrd="0" destOrd="0" parTransId="{4661B7AD-E303-41FE-839F-52D8F0886DAF}" sibTransId="{0A67C970-B455-4B35-8F7E-91CBCB3F7100}"/>
    <dgm:cxn modelId="{D8D6E799-8CC8-401F-94C5-582AF983E58E}" type="presOf" srcId="{32786A4D-0CAB-460F-881E-B2252ABA8969}" destId="{C55D2959-53FB-4ED7-8CE9-2F59713C33CB}" srcOrd="0" destOrd="0" presId="urn:microsoft.com/office/officeart/2005/8/layout/vList2"/>
    <dgm:cxn modelId="{6CBAA967-F43E-480D-9BEE-F04DC1C7FA23}" type="presOf" srcId="{C917DEAA-8132-462F-90B8-B5E9171A30B1}" destId="{F41CD65D-1F34-4AEF-854C-5C2E369C022C}" srcOrd="0" destOrd="0" presId="urn:microsoft.com/office/officeart/2005/8/layout/vList2"/>
    <dgm:cxn modelId="{5D846E21-72B9-4528-A37D-14D0A3F5514F}" type="presParOf" srcId="{F41CD65D-1F34-4AEF-854C-5C2E369C022C}" destId="{C55D2959-53FB-4ED7-8CE9-2F59713C33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5FF09-6582-454E-9936-1A6AAF071701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CF200F35-8B3F-4465-B018-66FBA6AAC5F3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Zjištění pravdivé verze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0C6C84-2A81-47BB-8ADD-B2292B036873}" type="parTrans" cxnId="{D5105FAC-15A5-4006-9502-B333551F32C5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9BD492-6854-4538-AAEB-BD4F16C4387F}" type="sibTrans" cxnId="{D5105FAC-15A5-4006-9502-B333551F32C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FB737C-6CAD-4C8B-85BC-0A963CFAB441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Úředního uznání spáchaného mučení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B61800-63DA-4DDA-B833-6DE14DE63B70}" type="parTrans" cxnId="{30C918B8-E530-423A-91F1-CBE52BA6239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1A480-3995-4492-9E1C-A80A9A9C1D63}" type="sibTrans" cxnId="{30C918B8-E530-423A-91F1-CBE52BA6239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F36403-8882-4794-97B9-80846F009932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Omluvy ze strany příslušných orgánů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AE496D-969F-4BF3-9D0F-C26FB1C39A7B}" type="parTrans" cxnId="{B6358C30-A3A6-47D0-8EFA-5D6E2F642BC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AA21DC-8211-4FD4-A524-1FCFE1A7E83F}" type="sibTrans" cxnId="{B6358C30-A3A6-47D0-8EFA-5D6E2F642BC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26F286-03B2-4C6B-B745-E719FB0F452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Peněžního odškodnění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46891E-8B03-4E19-A462-066D19759759}" type="parTrans" cxnId="{F5C446AE-9A56-4034-B63B-B13ABF87C95D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5A2D4A-A1BF-4AFC-8352-9BD3103C2E83}" type="sibTrans" cxnId="{F5C446AE-9A56-4034-B63B-B13ABF87C95D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105CAF-6CFE-46B8-ABF9-3AC40362EA97}">
      <dgm:prSet/>
      <dgm:spPr>
        <a:solidFill>
          <a:schemeClr val="accent4"/>
        </a:solidFill>
      </dgm:spPr>
      <dgm:t>
        <a:bodyPr/>
        <a:lstStyle/>
        <a:p>
          <a:r>
            <a: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Boje proti beztrestnosti a zavedení preventivních opatření</a:t>
          </a:r>
          <a:endParaRPr lang="cs-CZ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6209CC-7335-4E7C-B468-B53ED757628E}" type="parTrans" cxnId="{A907902C-7731-4CB5-989C-8437B0503BF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F73086-FF2C-4FD6-83D7-26A35225A109}" type="sibTrans" cxnId="{A907902C-7731-4CB5-989C-8437B0503BF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1DBD44-8CB1-4141-9009-548B5FDA3A44}" type="pres">
      <dgm:prSet presAssocID="{AE95FF09-6582-454E-9936-1A6AAF0717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55DE061D-914B-4D82-BDAF-553947EB759B}" type="pres">
      <dgm:prSet presAssocID="{AE95FF09-6582-454E-9936-1A6AAF071701}" presName="Name1" presStyleCnt="0"/>
      <dgm:spPr/>
    </dgm:pt>
    <dgm:pt modelId="{F0A1114B-00B5-463D-AE63-E74CA446826A}" type="pres">
      <dgm:prSet presAssocID="{AE95FF09-6582-454E-9936-1A6AAF071701}" presName="cycle" presStyleCnt="0"/>
      <dgm:spPr/>
    </dgm:pt>
    <dgm:pt modelId="{4628BC55-8AC1-4360-96CF-FAA2A77501FE}" type="pres">
      <dgm:prSet presAssocID="{AE95FF09-6582-454E-9936-1A6AAF071701}" presName="srcNode" presStyleLbl="node1" presStyleIdx="0" presStyleCnt="5"/>
      <dgm:spPr/>
    </dgm:pt>
    <dgm:pt modelId="{04AE1002-4062-480E-9D18-584C1E8419A9}" type="pres">
      <dgm:prSet presAssocID="{AE95FF09-6582-454E-9936-1A6AAF071701}" presName="conn" presStyleLbl="parChTrans1D2" presStyleIdx="0" presStyleCnt="1"/>
      <dgm:spPr/>
      <dgm:t>
        <a:bodyPr/>
        <a:lstStyle/>
        <a:p>
          <a:endParaRPr lang="de-DE"/>
        </a:p>
      </dgm:t>
    </dgm:pt>
    <dgm:pt modelId="{7CE420E3-B043-4EDB-8F4E-436C331474E0}" type="pres">
      <dgm:prSet presAssocID="{AE95FF09-6582-454E-9936-1A6AAF071701}" presName="extraNode" presStyleLbl="node1" presStyleIdx="0" presStyleCnt="5"/>
      <dgm:spPr/>
    </dgm:pt>
    <dgm:pt modelId="{E3AD822A-5D48-4ADF-AB23-6B85932E0850}" type="pres">
      <dgm:prSet presAssocID="{AE95FF09-6582-454E-9936-1A6AAF071701}" presName="dstNode" presStyleLbl="node1" presStyleIdx="0" presStyleCnt="5"/>
      <dgm:spPr/>
    </dgm:pt>
    <dgm:pt modelId="{DDBF8605-AF97-4461-8613-352CFF92EAE1}" type="pres">
      <dgm:prSet presAssocID="{CF200F35-8B3F-4465-B018-66FBA6AAC5F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E0623B-8369-4572-822B-30092EA8FE61}" type="pres">
      <dgm:prSet presAssocID="{CF200F35-8B3F-4465-B018-66FBA6AAC5F3}" presName="accent_1" presStyleCnt="0"/>
      <dgm:spPr/>
    </dgm:pt>
    <dgm:pt modelId="{8EA58A48-6ABC-4A20-AA06-304748AB9CDA}" type="pres">
      <dgm:prSet presAssocID="{CF200F35-8B3F-4465-B018-66FBA6AAC5F3}" presName="accentRepeatNode" presStyleLbl="solidFgAcc1" presStyleIdx="0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B209174A-539D-4632-A595-DC1F120284A7}" type="pres">
      <dgm:prSet presAssocID="{DCFB737C-6CAD-4C8B-85BC-0A963CFAB44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17EBDE-269D-4380-AFC4-72AD55544CCE}" type="pres">
      <dgm:prSet presAssocID="{DCFB737C-6CAD-4C8B-85BC-0A963CFAB441}" presName="accent_2" presStyleCnt="0"/>
      <dgm:spPr/>
    </dgm:pt>
    <dgm:pt modelId="{FD860A50-1EB7-4CDB-8014-E6F02469ED31}" type="pres">
      <dgm:prSet presAssocID="{DCFB737C-6CAD-4C8B-85BC-0A963CFAB441}" presName="accentRepeatNode" presStyleLbl="solidFgAcc1" presStyleIdx="1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8B1881CC-9736-4B5C-ADD1-1B1F5F607F9E}" type="pres">
      <dgm:prSet presAssocID="{ACF36403-8882-4794-97B9-80846F00993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2860BD-1DB8-4EB5-B5E1-EE4E5667CD95}" type="pres">
      <dgm:prSet presAssocID="{ACF36403-8882-4794-97B9-80846F009932}" presName="accent_3" presStyleCnt="0"/>
      <dgm:spPr/>
    </dgm:pt>
    <dgm:pt modelId="{3F1D10A0-117C-4E65-9A69-BDAFE4665AAE}" type="pres">
      <dgm:prSet presAssocID="{ACF36403-8882-4794-97B9-80846F009932}" presName="accentRepeatNode" presStyleLbl="solidFgAcc1" presStyleIdx="2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7BDDC765-8AB5-4216-BB95-81A1FD25FCF3}" type="pres">
      <dgm:prSet presAssocID="{1F26F286-03B2-4C6B-B745-E719FB0F452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1BA81F-2A40-4613-A280-A5429C9561D5}" type="pres">
      <dgm:prSet presAssocID="{1F26F286-03B2-4C6B-B745-E719FB0F4528}" presName="accent_4" presStyleCnt="0"/>
      <dgm:spPr/>
    </dgm:pt>
    <dgm:pt modelId="{94716D56-7FE1-41FB-939E-E8DDA8D0A23C}" type="pres">
      <dgm:prSet presAssocID="{1F26F286-03B2-4C6B-B745-E719FB0F4528}" presName="accentRepeatNode" presStyleLbl="solidFgAcc1" presStyleIdx="3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25B30C27-3051-4F21-97E9-B3D5F4369E42}" type="pres">
      <dgm:prSet presAssocID="{7C105CAF-6CFE-46B8-ABF9-3AC40362EA9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C1DFCEA-30F6-457F-B103-6A00882FA948}" type="pres">
      <dgm:prSet presAssocID="{7C105CAF-6CFE-46B8-ABF9-3AC40362EA97}" presName="accent_5" presStyleCnt="0"/>
      <dgm:spPr/>
    </dgm:pt>
    <dgm:pt modelId="{4C7F497E-6FFC-4C37-8448-4B726158C9C3}" type="pres">
      <dgm:prSet presAssocID="{7C105CAF-6CFE-46B8-ABF9-3AC40362EA97}" presName="accentRepeatNode" presStyleLbl="solidFgAcc1" presStyleIdx="4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</dgm:ptLst>
  <dgm:cxnLst>
    <dgm:cxn modelId="{37F1D274-AEEB-4A78-B648-20DE347F1F9D}" type="presOf" srcId="{DCFB737C-6CAD-4C8B-85BC-0A963CFAB441}" destId="{B209174A-539D-4632-A595-DC1F120284A7}" srcOrd="0" destOrd="0" presId="urn:microsoft.com/office/officeart/2008/layout/VerticalCurvedList"/>
    <dgm:cxn modelId="{7AF74D93-B29E-464D-BA6A-87120DF960EC}" type="presOf" srcId="{4E9BD492-6854-4538-AAEB-BD4F16C4387F}" destId="{04AE1002-4062-480E-9D18-584C1E8419A9}" srcOrd="0" destOrd="0" presId="urn:microsoft.com/office/officeart/2008/layout/VerticalCurvedList"/>
    <dgm:cxn modelId="{3EFAA153-025C-4FC4-AA5C-1094439E0004}" type="presOf" srcId="{ACF36403-8882-4794-97B9-80846F009932}" destId="{8B1881CC-9736-4B5C-ADD1-1B1F5F607F9E}" srcOrd="0" destOrd="0" presId="urn:microsoft.com/office/officeart/2008/layout/VerticalCurvedList"/>
    <dgm:cxn modelId="{D5105FAC-15A5-4006-9502-B333551F32C5}" srcId="{AE95FF09-6582-454E-9936-1A6AAF071701}" destId="{CF200F35-8B3F-4465-B018-66FBA6AAC5F3}" srcOrd="0" destOrd="0" parTransId="{FB0C6C84-2A81-47BB-8ADD-B2292B036873}" sibTransId="{4E9BD492-6854-4538-AAEB-BD4F16C4387F}"/>
    <dgm:cxn modelId="{F5C446AE-9A56-4034-B63B-B13ABF87C95D}" srcId="{AE95FF09-6582-454E-9936-1A6AAF071701}" destId="{1F26F286-03B2-4C6B-B745-E719FB0F4528}" srcOrd="3" destOrd="0" parTransId="{0746891E-8B03-4E19-A462-066D19759759}" sibTransId="{295A2D4A-A1BF-4AFC-8352-9BD3103C2E83}"/>
    <dgm:cxn modelId="{A907902C-7731-4CB5-989C-8437B0503BF0}" srcId="{AE95FF09-6582-454E-9936-1A6AAF071701}" destId="{7C105CAF-6CFE-46B8-ABF9-3AC40362EA97}" srcOrd="4" destOrd="0" parTransId="{A06209CC-7335-4E7C-B468-B53ED757628E}" sibTransId="{E0F73086-FF2C-4FD6-83D7-26A35225A109}"/>
    <dgm:cxn modelId="{ECECFD0B-72BB-47E4-9E5E-24ADF7C75777}" type="presOf" srcId="{CF200F35-8B3F-4465-B018-66FBA6AAC5F3}" destId="{DDBF8605-AF97-4461-8613-352CFF92EAE1}" srcOrd="0" destOrd="0" presId="urn:microsoft.com/office/officeart/2008/layout/VerticalCurvedList"/>
    <dgm:cxn modelId="{C87A5AC9-4187-41F3-9CC5-3DE9EDDDCEBE}" type="presOf" srcId="{AE95FF09-6582-454E-9936-1A6AAF071701}" destId="{FC1DBD44-8CB1-4141-9009-548B5FDA3A44}" srcOrd="0" destOrd="0" presId="urn:microsoft.com/office/officeart/2008/layout/VerticalCurvedList"/>
    <dgm:cxn modelId="{B6358C30-A3A6-47D0-8EFA-5D6E2F642BCB}" srcId="{AE95FF09-6582-454E-9936-1A6AAF071701}" destId="{ACF36403-8882-4794-97B9-80846F009932}" srcOrd="2" destOrd="0" parTransId="{84AE496D-969F-4BF3-9D0F-C26FB1C39A7B}" sibTransId="{34AA21DC-8211-4FD4-A524-1FCFE1A7E83F}"/>
    <dgm:cxn modelId="{BDBFC02D-AEA2-49C9-AE7D-B14A31CEB82F}" type="presOf" srcId="{7C105CAF-6CFE-46B8-ABF9-3AC40362EA97}" destId="{25B30C27-3051-4F21-97E9-B3D5F4369E42}" srcOrd="0" destOrd="0" presId="urn:microsoft.com/office/officeart/2008/layout/VerticalCurvedList"/>
    <dgm:cxn modelId="{112DF0A8-BDF7-417C-BCE5-02AA6D112115}" type="presOf" srcId="{1F26F286-03B2-4C6B-B745-E719FB0F4528}" destId="{7BDDC765-8AB5-4216-BB95-81A1FD25FCF3}" srcOrd="0" destOrd="0" presId="urn:microsoft.com/office/officeart/2008/layout/VerticalCurvedList"/>
    <dgm:cxn modelId="{30C918B8-E530-423A-91F1-CBE52BA62393}" srcId="{AE95FF09-6582-454E-9936-1A6AAF071701}" destId="{DCFB737C-6CAD-4C8B-85BC-0A963CFAB441}" srcOrd="1" destOrd="0" parTransId="{2CB61800-63DA-4DDA-B833-6DE14DE63B70}" sibTransId="{E161A480-3995-4492-9E1C-A80A9A9C1D63}"/>
    <dgm:cxn modelId="{454E6517-9F37-4DAE-80A3-948C752D6C76}" type="presParOf" srcId="{FC1DBD44-8CB1-4141-9009-548B5FDA3A44}" destId="{55DE061D-914B-4D82-BDAF-553947EB759B}" srcOrd="0" destOrd="0" presId="urn:microsoft.com/office/officeart/2008/layout/VerticalCurvedList"/>
    <dgm:cxn modelId="{2D1C289E-1B51-47E8-AE77-29355A42B944}" type="presParOf" srcId="{55DE061D-914B-4D82-BDAF-553947EB759B}" destId="{F0A1114B-00B5-463D-AE63-E74CA446826A}" srcOrd="0" destOrd="0" presId="urn:microsoft.com/office/officeart/2008/layout/VerticalCurvedList"/>
    <dgm:cxn modelId="{E58D06DD-3944-46BB-BDFA-C7CB8D1ABCB8}" type="presParOf" srcId="{F0A1114B-00B5-463D-AE63-E74CA446826A}" destId="{4628BC55-8AC1-4360-96CF-FAA2A77501FE}" srcOrd="0" destOrd="0" presId="urn:microsoft.com/office/officeart/2008/layout/VerticalCurvedList"/>
    <dgm:cxn modelId="{83590DEB-DC25-48CB-B795-2DAB733C654E}" type="presParOf" srcId="{F0A1114B-00B5-463D-AE63-E74CA446826A}" destId="{04AE1002-4062-480E-9D18-584C1E8419A9}" srcOrd="1" destOrd="0" presId="urn:microsoft.com/office/officeart/2008/layout/VerticalCurvedList"/>
    <dgm:cxn modelId="{E1A11BCA-A7F1-468E-A9DC-0CA58302B0DA}" type="presParOf" srcId="{F0A1114B-00B5-463D-AE63-E74CA446826A}" destId="{7CE420E3-B043-4EDB-8F4E-436C331474E0}" srcOrd="2" destOrd="0" presId="urn:microsoft.com/office/officeart/2008/layout/VerticalCurvedList"/>
    <dgm:cxn modelId="{5A5A683D-3C7E-499A-B226-E9E99B28E30E}" type="presParOf" srcId="{F0A1114B-00B5-463D-AE63-E74CA446826A}" destId="{E3AD822A-5D48-4ADF-AB23-6B85932E0850}" srcOrd="3" destOrd="0" presId="urn:microsoft.com/office/officeart/2008/layout/VerticalCurvedList"/>
    <dgm:cxn modelId="{04ADAE6E-10EA-412A-9825-DAC15AEC766B}" type="presParOf" srcId="{55DE061D-914B-4D82-BDAF-553947EB759B}" destId="{DDBF8605-AF97-4461-8613-352CFF92EAE1}" srcOrd="1" destOrd="0" presId="urn:microsoft.com/office/officeart/2008/layout/VerticalCurvedList"/>
    <dgm:cxn modelId="{674870F4-A310-4367-86BF-F6231BB8006C}" type="presParOf" srcId="{55DE061D-914B-4D82-BDAF-553947EB759B}" destId="{2BE0623B-8369-4572-822B-30092EA8FE61}" srcOrd="2" destOrd="0" presId="urn:microsoft.com/office/officeart/2008/layout/VerticalCurvedList"/>
    <dgm:cxn modelId="{DEFC90C5-D7D1-411B-B163-96B6AF2C9700}" type="presParOf" srcId="{2BE0623B-8369-4572-822B-30092EA8FE61}" destId="{8EA58A48-6ABC-4A20-AA06-304748AB9CDA}" srcOrd="0" destOrd="0" presId="urn:microsoft.com/office/officeart/2008/layout/VerticalCurvedList"/>
    <dgm:cxn modelId="{173A4952-B9D7-4279-9509-33631EA1357C}" type="presParOf" srcId="{55DE061D-914B-4D82-BDAF-553947EB759B}" destId="{B209174A-539D-4632-A595-DC1F120284A7}" srcOrd="3" destOrd="0" presId="urn:microsoft.com/office/officeart/2008/layout/VerticalCurvedList"/>
    <dgm:cxn modelId="{5F89EAD0-E5FC-4D2D-9953-B0339D53A317}" type="presParOf" srcId="{55DE061D-914B-4D82-BDAF-553947EB759B}" destId="{CA17EBDE-269D-4380-AFC4-72AD55544CCE}" srcOrd="4" destOrd="0" presId="urn:microsoft.com/office/officeart/2008/layout/VerticalCurvedList"/>
    <dgm:cxn modelId="{365554C0-E8C6-4ED0-890A-971D4FAD648C}" type="presParOf" srcId="{CA17EBDE-269D-4380-AFC4-72AD55544CCE}" destId="{FD860A50-1EB7-4CDB-8014-E6F02469ED31}" srcOrd="0" destOrd="0" presId="urn:microsoft.com/office/officeart/2008/layout/VerticalCurvedList"/>
    <dgm:cxn modelId="{DE6E0B55-10B7-41DA-99C6-F1DC244E6A81}" type="presParOf" srcId="{55DE061D-914B-4D82-BDAF-553947EB759B}" destId="{8B1881CC-9736-4B5C-ADD1-1B1F5F607F9E}" srcOrd="5" destOrd="0" presId="urn:microsoft.com/office/officeart/2008/layout/VerticalCurvedList"/>
    <dgm:cxn modelId="{68AB2CEE-AFBA-49AD-8878-E0F79D06750C}" type="presParOf" srcId="{55DE061D-914B-4D82-BDAF-553947EB759B}" destId="{B72860BD-1DB8-4EB5-B5E1-EE4E5667CD95}" srcOrd="6" destOrd="0" presId="urn:microsoft.com/office/officeart/2008/layout/VerticalCurvedList"/>
    <dgm:cxn modelId="{5B97D2ED-29FC-4D28-862B-70D8CEBFD48F}" type="presParOf" srcId="{B72860BD-1DB8-4EB5-B5E1-EE4E5667CD95}" destId="{3F1D10A0-117C-4E65-9A69-BDAFE4665AAE}" srcOrd="0" destOrd="0" presId="urn:microsoft.com/office/officeart/2008/layout/VerticalCurvedList"/>
    <dgm:cxn modelId="{0B46623E-F665-4E22-BB74-630D9530CFDE}" type="presParOf" srcId="{55DE061D-914B-4D82-BDAF-553947EB759B}" destId="{7BDDC765-8AB5-4216-BB95-81A1FD25FCF3}" srcOrd="7" destOrd="0" presId="urn:microsoft.com/office/officeart/2008/layout/VerticalCurvedList"/>
    <dgm:cxn modelId="{5ADCCC95-F88B-4E50-A75C-0D8F725AB29F}" type="presParOf" srcId="{55DE061D-914B-4D82-BDAF-553947EB759B}" destId="{E91BA81F-2A40-4613-A280-A5429C9561D5}" srcOrd="8" destOrd="0" presId="urn:microsoft.com/office/officeart/2008/layout/VerticalCurvedList"/>
    <dgm:cxn modelId="{6B0F9A8A-D77C-4555-A38E-B8A3491C89F0}" type="presParOf" srcId="{E91BA81F-2A40-4613-A280-A5429C9561D5}" destId="{94716D56-7FE1-41FB-939E-E8DDA8D0A23C}" srcOrd="0" destOrd="0" presId="urn:microsoft.com/office/officeart/2008/layout/VerticalCurvedList"/>
    <dgm:cxn modelId="{2CC6B213-0DF8-4226-ACB4-BAA15B2CB07E}" type="presParOf" srcId="{55DE061D-914B-4D82-BDAF-553947EB759B}" destId="{25B30C27-3051-4F21-97E9-B3D5F4369E42}" srcOrd="9" destOrd="0" presId="urn:microsoft.com/office/officeart/2008/layout/VerticalCurvedList"/>
    <dgm:cxn modelId="{DBA50BCE-33D3-4694-AD43-F9BAF84902DE}" type="presParOf" srcId="{55DE061D-914B-4D82-BDAF-553947EB759B}" destId="{0C1DFCEA-30F6-457F-B103-6A00882FA948}" srcOrd="10" destOrd="0" presId="urn:microsoft.com/office/officeart/2008/layout/VerticalCurvedList"/>
    <dgm:cxn modelId="{6753F169-ECAF-4445-B295-E05D7BEAADC2}" type="presParOf" srcId="{0C1DFCEA-30F6-457F-B103-6A00882FA948}" destId="{4C7F497E-6FFC-4C37-8448-4B726158C9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0B7D06-8169-4EEA-B548-60588E276742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03B71300-C9C4-4E6D-A958-54B0E35CE81B}">
      <dgm:prSet phldrT="[Text]"/>
      <dgm:spPr>
        <a:solidFill>
          <a:schemeClr val="accent4"/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Advokáti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A8C7C9-E45D-482B-8746-BAE4F811165E}" type="parTrans" cxnId="{801C1C51-A5C7-4006-91F5-F4DBEF1BF7FC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A8BC4A-AD7A-46BC-A135-9BF73C28DBA1}" type="sibTrans" cxnId="{801C1C51-A5C7-4006-91F5-F4DBEF1BF7FC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641848-EA0B-4B35-9B8A-DF3C484B2CF0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Zdravotníci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F0D80-6213-4A46-A0D7-01BC7074D6C1}" type="parTrans" cxnId="{C2104F00-9AA0-4EBA-95C7-E7A9F752F6CA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B964B4-8A1E-4942-BB93-55E4A0CEE989}" type="sibTrans" cxnId="{C2104F00-9AA0-4EBA-95C7-E7A9F752F6CA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0C1D74-A77C-4E51-B7DC-272A87D2C919}">
      <dgm:prSet phldrT="[Text]"/>
      <dgm:spPr>
        <a:solidFill>
          <a:schemeClr val="accent4"/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Odborníci na dodržování</a:t>
          </a:r>
          <a:r>
            <a:t> </a:t>
          </a:r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lidských práv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CD4069-BD42-451E-A250-8D827013EE1C}" type="parTrans" cxnId="{9224B26A-B6E4-48AA-83AA-B048EBA2F19E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68195-25A8-4B1F-8071-0121B5F4FC24}" type="sibTrans" cxnId="{9224B26A-B6E4-48AA-83AA-B048EBA2F19E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07EF96-3BAD-4435-92BB-E2049374EA8C}">
      <dgm:prSet phldrT="[Text]"/>
      <dgm:spPr>
        <a:solidFill>
          <a:schemeClr val="accent4"/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Sociální</a:t>
          </a:r>
          <a:r>
            <a:t> </a:t>
          </a:r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pracovníci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AC5C70-0AA5-43A3-A901-DCA6ADF0FE87}" type="parTrans" cxnId="{03663E2C-95B3-41E4-94C7-1022A4C41205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296B37-0D7B-4668-B926-D1C74DE18083}" type="sibTrans" cxnId="{03663E2C-95B3-41E4-94C7-1022A4C41205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393490-8786-45B1-A799-1A307A19A17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Soudní</a:t>
          </a:r>
          <a:r>
            <a:t> </a:t>
          </a:r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znalci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1D86EB-4DAF-4D61-955E-726B96B756B8}" type="parTrans" cxnId="{FDFD1C34-2F11-41A9-8023-34570B6CC99B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E59A63-DBF9-4258-8A67-0CE9AB4AA81F}" type="sibTrans" cxnId="{FDFD1C34-2F11-41A9-8023-34570B6CC99B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498A9C-16FE-493C-8EB5-39B664560602}" type="pres">
      <dgm:prSet presAssocID="{D70B7D06-8169-4EEA-B548-60588E2767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0CA1824-0EA7-4628-AB87-FF59094652BF}" type="pres">
      <dgm:prSet presAssocID="{03B71300-C9C4-4E6D-A958-54B0E35CE81B}" presName="node" presStyleLbl="node1" presStyleIdx="0" presStyleCnt="5" custScaleX="116403" custScaleY="11685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182803-5B93-4D34-A7DA-AEFD5E4D3F2F}" type="pres">
      <dgm:prSet presAssocID="{03B71300-C9C4-4E6D-A958-54B0E35CE81B}" presName="spNode" presStyleCnt="0"/>
      <dgm:spPr/>
    </dgm:pt>
    <dgm:pt modelId="{39714B5E-80BB-42D5-8875-B0F8E9E9914F}" type="pres">
      <dgm:prSet presAssocID="{67A8BC4A-AD7A-46BC-A135-9BF73C28DBA1}" presName="sibTrans" presStyleLbl="sibTrans1D1" presStyleIdx="0" presStyleCnt="5"/>
      <dgm:spPr/>
      <dgm:t>
        <a:bodyPr/>
        <a:lstStyle/>
        <a:p>
          <a:endParaRPr lang="de-DE"/>
        </a:p>
      </dgm:t>
    </dgm:pt>
    <dgm:pt modelId="{390410E5-9539-47DF-9BA5-C256926EB3AD}" type="pres">
      <dgm:prSet presAssocID="{C6641848-EA0B-4B35-9B8A-DF3C484B2CF0}" presName="node" presStyleLbl="node1" presStyleIdx="1" presStyleCnt="5" custScaleX="116403" custScaleY="116856" custRadScaleRad="97681" custRadScaleInc="200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169055-7CC2-47EE-BFC7-D95763833933}" type="pres">
      <dgm:prSet presAssocID="{C6641848-EA0B-4B35-9B8A-DF3C484B2CF0}" presName="spNode" presStyleCnt="0"/>
      <dgm:spPr/>
    </dgm:pt>
    <dgm:pt modelId="{67414DB1-1407-4558-8A46-476FB68761B5}" type="pres">
      <dgm:prSet presAssocID="{A7B964B4-8A1E-4942-BB93-55E4A0CEE989}" presName="sibTrans" presStyleLbl="sibTrans1D1" presStyleIdx="1" presStyleCnt="5"/>
      <dgm:spPr/>
      <dgm:t>
        <a:bodyPr/>
        <a:lstStyle/>
        <a:p>
          <a:endParaRPr lang="de-DE"/>
        </a:p>
      </dgm:t>
    </dgm:pt>
    <dgm:pt modelId="{3331432B-4D3A-4B49-9106-DF95ACBAA193}" type="pres">
      <dgm:prSet presAssocID="{A10C1D74-A77C-4E51-B7DC-272A87D2C919}" presName="node" presStyleLbl="node1" presStyleIdx="2" presStyleCnt="5" custScaleX="116403" custScaleY="116856" custRadScaleRad="97549" custRadScaleInc="-43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03D9CD-2720-4495-BD19-BD77F4D06880}" type="pres">
      <dgm:prSet presAssocID="{A10C1D74-A77C-4E51-B7DC-272A87D2C919}" presName="spNode" presStyleCnt="0"/>
      <dgm:spPr/>
    </dgm:pt>
    <dgm:pt modelId="{254F4F6D-033A-4DE9-B056-2C55F0508C88}" type="pres">
      <dgm:prSet presAssocID="{5EC68195-25A8-4B1F-8071-0121B5F4FC24}" presName="sibTrans" presStyleLbl="sibTrans1D1" presStyleIdx="2" presStyleCnt="5"/>
      <dgm:spPr/>
      <dgm:t>
        <a:bodyPr/>
        <a:lstStyle/>
        <a:p>
          <a:endParaRPr lang="de-DE"/>
        </a:p>
      </dgm:t>
    </dgm:pt>
    <dgm:pt modelId="{70A05C1C-EB60-4185-BBE3-C3059C15CFD5}" type="pres">
      <dgm:prSet presAssocID="{1907EF96-3BAD-4435-92BB-E2049374EA8C}" presName="node" presStyleLbl="node1" presStyleIdx="3" presStyleCnt="5" custScaleX="116403" custScaleY="116856" custRadScaleRad="97549" custRadScaleInc="43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2B761D-0A9C-424F-993E-B6BAE07EEA26}" type="pres">
      <dgm:prSet presAssocID="{1907EF96-3BAD-4435-92BB-E2049374EA8C}" presName="spNode" presStyleCnt="0"/>
      <dgm:spPr/>
    </dgm:pt>
    <dgm:pt modelId="{8848728B-D3F0-424A-A8A9-773786F3A355}" type="pres">
      <dgm:prSet presAssocID="{15296B37-0D7B-4668-B926-D1C74DE18083}" presName="sibTrans" presStyleLbl="sibTrans1D1" presStyleIdx="3" presStyleCnt="5"/>
      <dgm:spPr/>
      <dgm:t>
        <a:bodyPr/>
        <a:lstStyle/>
        <a:p>
          <a:endParaRPr lang="de-DE"/>
        </a:p>
      </dgm:t>
    </dgm:pt>
    <dgm:pt modelId="{1686CA40-4EDE-4B34-ACD9-B42CBF48CEDB}" type="pres">
      <dgm:prSet presAssocID="{7A393490-8786-45B1-A799-1A307A19A17E}" presName="node" presStyleLbl="node1" presStyleIdx="4" presStyleCnt="5" custScaleX="116403" custScaleY="116856" custRadScaleRad="97681" custRadScaleInc="-200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9FEB34-8B0E-4B5B-B333-D0AF72C43612}" type="pres">
      <dgm:prSet presAssocID="{7A393490-8786-45B1-A799-1A307A19A17E}" presName="spNode" presStyleCnt="0"/>
      <dgm:spPr/>
    </dgm:pt>
    <dgm:pt modelId="{E055EEDB-5B72-493C-B495-60FE668E8F88}" type="pres">
      <dgm:prSet presAssocID="{82E59A63-DBF9-4258-8A67-0CE9AB4AA81F}" presName="sibTrans" presStyleLbl="sibTrans1D1" presStyleIdx="4" presStyleCnt="5"/>
      <dgm:spPr/>
      <dgm:t>
        <a:bodyPr/>
        <a:lstStyle/>
        <a:p>
          <a:endParaRPr lang="de-DE"/>
        </a:p>
      </dgm:t>
    </dgm:pt>
  </dgm:ptLst>
  <dgm:cxnLst>
    <dgm:cxn modelId="{AE02A8AF-ED78-4F73-8C15-99D9847529BD}" type="presOf" srcId="{A7B964B4-8A1E-4942-BB93-55E4A0CEE989}" destId="{67414DB1-1407-4558-8A46-476FB68761B5}" srcOrd="0" destOrd="0" presId="urn:microsoft.com/office/officeart/2005/8/layout/cycle6"/>
    <dgm:cxn modelId="{03663E2C-95B3-41E4-94C7-1022A4C41205}" srcId="{D70B7D06-8169-4EEA-B548-60588E276742}" destId="{1907EF96-3BAD-4435-92BB-E2049374EA8C}" srcOrd="3" destOrd="0" parTransId="{0DAC5C70-0AA5-43A3-A901-DCA6ADF0FE87}" sibTransId="{15296B37-0D7B-4668-B926-D1C74DE18083}"/>
    <dgm:cxn modelId="{9224B26A-B6E4-48AA-83AA-B048EBA2F19E}" srcId="{D70B7D06-8169-4EEA-B548-60588E276742}" destId="{A10C1D74-A77C-4E51-B7DC-272A87D2C919}" srcOrd="2" destOrd="0" parTransId="{9DCD4069-BD42-451E-A250-8D827013EE1C}" sibTransId="{5EC68195-25A8-4B1F-8071-0121B5F4FC24}"/>
    <dgm:cxn modelId="{FDFD1C34-2F11-41A9-8023-34570B6CC99B}" srcId="{D70B7D06-8169-4EEA-B548-60588E276742}" destId="{7A393490-8786-45B1-A799-1A307A19A17E}" srcOrd="4" destOrd="0" parTransId="{2C1D86EB-4DAF-4D61-955E-726B96B756B8}" sibTransId="{82E59A63-DBF9-4258-8A67-0CE9AB4AA81F}"/>
    <dgm:cxn modelId="{801C1C51-A5C7-4006-91F5-F4DBEF1BF7FC}" srcId="{D70B7D06-8169-4EEA-B548-60588E276742}" destId="{03B71300-C9C4-4E6D-A958-54B0E35CE81B}" srcOrd="0" destOrd="0" parTransId="{90A8C7C9-E45D-482B-8746-BAE4F811165E}" sibTransId="{67A8BC4A-AD7A-46BC-A135-9BF73C28DBA1}"/>
    <dgm:cxn modelId="{1CBBB345-16AA-4BC0-BC3A-DB6078FAAA0B}" type="presOf" srcId="{7A393490-8786-45B1-A799-1A307A19A17E}" destId="{1686CA40-4EDE-4B34-ACD9-B42CBF48CEDB}" srcOrd="0" destOrd="0" presId="urn:microsoft.com/office/officeart/2005/8/layout/cycle6"/>
    <dgm:cxn modelId="{EB764843-F261-4091-A072-C8E84AD85B9D}" type="presOf" srcId="{1907EF96-3BAD-4435-92BB-E2049374EA8C}" destId="{70A05C1C-EB60-4185-BBE3-C3059C15CFD5}" srcOrd="0" destOrd="0" presId="urn:microsoft.com/office/officeart/2005/8/layout/cycle6"/>
    <dgm:cxn modelId="{528FC7A1-DC33-4E48-B831-7C4B24CB776D}" type="presOf" srcId="{15296B37-0D7B-4668-B926-D1C74DE18083}" destId="{8848728B-D3F0-424A-A8A9-773786F3A355}" srcOrd="0" destOrd="0" presId="urn:microsoft.com/office/officeart/2005/8/layout/cycle6"/>
    <dgm:cxn modelId="{BB85C8B7-CAF8-4AB9-AFD0-E7A1BD1E72CA}" type="presOf" srcId="{82E59A63-DBF9-4258-8A67-0CE9AB4AA81F}" destId="{E055EEDB-5B72-493C-B495-60FE668E8F88}" srcOrd="0" destOrd="0" presId="urn:microsoft.com/office/officeart/2005/8/layout/cycle6"/>
    <dgm:cxn modelId="{5A096E46-E6B3-4443-B8A5-B1C0566A08DC}" type="presOf" srcId="{67A8BC4A-AD7A-46BC-A135-9BF73C28DBA1}" destId="{39714B5E-80BB-42D5-8875-B0F8E9E9914F}" srcOrd="0" destOrd="0" presId="urn:microsoft.com/office/officeart/2005/8/layout/cycle6"/>
    <dgm:cxn modelId="{5C5E55FF-FA46-4080-B98C-EFB03BDFB5E4}" type="presOf" srcId="{5EC68195-25A8-4B1F-8071-0121B5F4FC24}" destId="{254F4F6D-033A-4DE9-B056-2C55F0508C88}" srcOrd="0" destOrd="0" presId="urn:microsoft.com/office/officeart/2005/8/layout/cycle6"/>
    <dgm:cxn modelId="{C2104F00-9AA0-4EBA-95C7-E7A9F752F6CA}" srcId="{D70B7D06-8169-4EEA-B548-60588E276742}" destId="{C6641848-EA0B-4B35-9B8A-DF3C484B2CF0}" srcOrd="1" destOrd="0" parTransId="{0E8F0D80-6213-4A46-A0D7-01BC7074D6C1}" sibTransId="{A7B964B4-8A1E-4942-BB93-55E4A0CEE989}"/>
    <dgm:cxn modelId="{926A9B63-B953-4870-B138-5DC47F359DE3}" type="presOf" srcId="{03B71300-C9C4-4E6D-A958-54B0E35CE81B}" destId="{40CA1824-0EA7-4628-AB87-FF59094652BF}" srcOrd="0" destOrd="0" presId="urn:microsoft.com/office/officeart/2005/8/layout/cycle6"/>
    <dgm:cxn modelId="{B1B5D071-59E4-45AA-90A5-7B0B8017A20C}" type="presOf" srcId="{A10C1D74-A77C-4E51-B7DC-272A87D2C919}" destId="{3331432B-4D3A-4B49-9106-DF95ACBAA193}" srcOrd="0" destOrd="0" presId="urn:microsoft.com/office/officeart/2005/8/layout/cycle6"/>
    <dgm:cxn modelId="{64005034-6531-453A-9770-CFC30DCD2727}" type="presOf" srcId="{C6641848-EA0B-4B35-9B8A-DF3C484B2CF0}" destId="{390410E5-9539-47DF-9BA5-C256926EB3AD}" srcOrd="0" destOrd="0" presId="urn:microsoft.com/office/officeart/2005/8/layout/cycle6"/>
    <dgm:cxn modelId="{5C80F61B-2970-409D-B93C-AA9DA8AB036C}" type="presOf" srcId="{D70B7D06-8169-4EEA-B548-60588E276742}" destId="{D2498A9C-16FE-493C-8EB5-39B664560602}" srcOrd="0" destOrd="0" presId="urn:microsoft.com/office/officeart/2005/8/layout/cycle6"/>
    <dgm:cxn modelId="{F8488E8E-E1EC-4602-A595-C6AB568F466F}" type="presParOf" srcId="{D2498A9C-16FE-493C-8EB5-39B664560602}" destId="{40CA1824-0EA7-4628-AB87-FF59094652BF}" srcOrd="0" destOrd="0" presId="urn:microsoft.com/office/officeart/2005/8/layout/cycle6"/>
    <dgm:cxn modelId="{16188F77-8711-47C6-9B81-5F8421010BD3}" type="presParOf" srcId="{D2498A9C-16FE-493C-8EB5-39B664560602}" destId="{32182803-5B93-4D34-A7DA-AEFD5E4D3F2F}" srcOrd="1" destOrd="0" presId="urn:microsoft.com/office/officeart/2005/8/layout/cycle6"/>
    <dgm:cxn modelId="{FE48C221-47FA-4D5A-BA21-46D8E438583F}" type="presParOf" srcId="{D2498A9C-16FE-493C-8EB5-39B664560602}" destId="{39714B5E-80BB-42D5-8875-B0F8E9E9914F}" srcOrd="2" destOrd="0" presId="urn:microsoft.com/office/officeart/2005/8/layout/cycle6"/>
    <dgm:cxn modelId="{8885960C-805D-4A8C-AE4E-BE55EB400B49}" type="presParOf" srcId="{D2498A9C-16FE-493C-8EB5-39B664560602}" destId="{390410E5-9539-47DF-9BA5-C256926EB3AD}" srcOrd="3" destOrd="0" presId="urn:microsoft.com/office/officeart/2005/8/layout/cycle6"/>
    <dgm:cxn modelId="{F810499B-82B0-4646-A403-CDF5DB69C4FE}" type="presParOf" srcId="{D2498A9C-16FE-493C-8EB5-39B664560602}" destId="{46169055-7CC2-47EE-BFC7-D95763833933}" srcOrd="4" destOrd="0" presId="urn:microsoft.com/office/officeart/2005/8/layout/cycle6"/>
    <dgm:cxn modelId="{C4051C08-FAEF-4E47-A199-6E984D3CD8AB}" type="presParOf" srcId="{D2498A9C-16FE-493C-8EB5-39B664560602}" destId="{67414DB1-1407-4558-8A46-476FB68761B5}" srcOrd="5" destOrd="0" presId="urn:microsoft.com/office/officeart/2005/8/layout/cycle6"/>
    <dgm:cxn modelId="{6558B07C-B0E3-4DC9-8D83-623123837426}" type="presParOf" srcId="{D2498A9C-16FE-493C-8EB5-39B664560602}" destId="{3331432B-4D3A-4B49-9106-DF95ACBAA193}" srcOrd="6" destOrd="0" presId="urn:microsoft.com/office/officeart/2005/8/layout/cycle6"/>
    <dgm:cxn modelId="{226095F8-F9C0-406E-B620-E263DF4F685A}" type="presParOf" srcId="{D2498A9C-16FE-493C-8EB5-39B664560602}" destId="{CA03D9CD-2720-4495-BD19-BD77F4D06880}" srcOrd="7" destOrd="0" presId="urn:microsoft.com/office/officeart/2005/8/layout/cycle6"/>
    <dgm:cxn modelId="{12C64F91-526D-476C-90E6-9D4AC7BDA7BA}" type="presParOf" srcId="{D2498A9C-16FE-493C-8EB5-39B664560602}" destId="{254F4F6D-033A-4DE9-B056-2C55F0508C88}" srcOrd="8" destOrd="0" presId="urn:microsoft.com/office/officeart/2005/8/layout/cycle6"/>
    <dgm:cxn modelId="{CA7FEAF0-63AF-425D-91A3-7FDF7CD4E0F8}" type="presParOf" srcId="{D2498A9C-16FE-493C-8EB5-39B664560602}" destId="{70A05C1C-EB60-4185-BBE3-C3059C15CFD5}" srcOrd="9" destOrd="0" presId="urn:microsoft.com/office/officeart/2005/8/layout/cycle6"/>
    <dgm:cxn modelId="{CC516B85-4EB9-49A9-99FE-C30CBB33403A}" type="presParOf" srcId="{D2498A9C-16FE-493C-8EB5-39B664560602}" destId="{342B761D-0A9C-424F-993E-B6BAE07EEA26}" srcOrd="10" destOrd="0" presId="urn:microsoft.com/office/officeart/2005/8/layout/cycle6"/>
    <dgm:cxn modelId="{E1AA2C4B-668E-4D25-8582-C363FA43C649}" type="presParOf" srcId="{D2498A9C-16FE-493C-8EB5-39B664560602}" destId="{8848728B-D3F0-424A-A8A9-773786F3A355}" srcOrd="11" destOrd="0" presId="urn:microsoft.com/office/officeart/2005/8/layout/cycle6"/>
    <dgm:cxn modelId="{4EC4DC58-28BB-4C32-ACF1-1B65FF30DAAC}" type="presParOf" srcId="{D2498A9C-16FE-493C-8EB5-39B664560602}" destId="{1686CA40-4EDE-4B34-ACD9-B42CBF48CEDB}" srcOrd="12" destOrd="0" presId="urn:microsoft.com/office/officeart/2005/8/layout/cycle6"/>
    <dgm:cxn modelId="{F274C2BB-C983-4F0C-BA3F-4B86486C911D}" type="presParOf" srcId="{D2498A9C-16FE-493C-8EB5-39B664560602}" destId="{6D9FEB34-8B0E-4B5B-B333-D0AF72C43612}" srcOrd="13" destOrd="0" presId="urn:microsoft.com/office/officeart/2005/8/layout/cycle6"/>
    <dgm:cxn modelId="{89D53D62-CE13-4928-8A72-A2E1F25A7098}" type="presParOf" srcId="{D2498A9C-16FE-493C-8EB5-39B664560602}" destId="{E055EEDB-5B72-493C-B495-60FE668E8F8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BD312-6418-4B5D-A3A4-D452E1B4A581}">
      <dsp:nvSpPr>
        <dsp:cNvPr id="0" name=""/>
        <dsp:cNvSpPr/>
      </dsp:nvSpPr>
      <dsp:spPr>
        <a:xfrm>
          <a:off x="0" y="92487"/>
          <a:ext cx="6792416" cy="4212000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Mučení a špatnému zacházení lze předcházet vytvořením silného vnitrostátního zákonného rámce podpořeného mezinárodními úmluvami o dodržování lidských práv, které příslušná země ratifikovala.</a:t>
          </a:r>
          <a:endParaRPr lang="cs-CZ" sz="36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5613" y="298100"/>
        <a:ext cx="6381190" cy="3800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F2A77-1580-448F-A9E3-927F031AF1B1}">
      <dsp:nvSpPr>
        <dsp:cNvPr id="0" name=""/>
        <dsp:cNvSpPr/>
      </dsp:nvSpPr>
      <dsp:spPr>
        <a:xfrm>
          <a:off x="-5391172" y="-825548"/>
          <a:ext cx="6419400" cy="6419400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4606C-556C-42D9-9287-A6D94FA81683}">
      <dsp:nvSpPr>
        <dsp:cNvPr id="0" name=""/>
        <dsp:cNvSpPr/>
      </dsp:nvSpPr>
      <dsp:spPr>
        <a:xfrm>
          <a:off x="383340" y="251098"/>
          <a:ext cx="8119300" cy="502007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Navrhovat legislativu</a:t>
          </a:r>
          <a:endParaRPr lang="cs-CZ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340" y="251098"/>
        <a:ext cx="8119300" cy="502007"/>
      </dsp:txXfrm>
    </dsp:sp>
    <dsp:sp modelId="{255B1394-9CFC-4D17-825C-47AF7EC0893B}">
      <dsp:nvSpPr>
        <dsp:cNvPr id="0" name=""/>
        <dsp:cNvSpPr/>
      </dsp:nvSpPr>
      <dsp:spPr>
        <a:xfrm>
          <a:off x="69586" y="188348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1802E-3DC0-4AF9-8ABE-6D45BC614189}">
      <dsp:nvSpPr>
        <dsp:cNvPr id="0" name=""/>
        <dsp:cNvSpPr/>
      </dsp:nvSpPr>
      <dsp:spPr>
        <a:xfrm>
          <a:off x="796275" y="1004014"/>
          <a:ext cx="7706365" cy="502007"/>
        </a:xfrm>
        <a:prstGeom prst="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Kontrolovat proces realizace </a:t>
          </a:r>
          <a:endParaRPr lang="cs-CZ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6275" y="1004014"/>
        <a:ext cx="7706365" cy="502007"/>
      </dsp:txXfrm>
    </dsp:sp>
    <dsp:sp modelId="{39F26913-AFCA-4FFD-93A8-37032BD768F7}">
      <dsp:nvSpPr>
        <dsp:cNvPr id="0" name=""/>
        <dsp:cNvSpPr/>
      </dsp:nvSpPr>
      <dsp:spPr>
        <a:xfrm>
          <a:off x="482521" y="941263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2EF1E-EF47-4680-8011-189F8193EB5B}">
      <dsp:nvSpPr>
        <dsp:cNvPr id="0" name=""/>
        <dsp:cNvSpPr/>
      </dsp:nvSpPr>
      <dsp:spPr>
        <a:xfrm>
          <a:off x="985100" y="1756929"/>
          <a:ext cx="7517540" cy="502007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Prosazovat zkvalitňování legislativy</a:t>
          </a:r>
          <a:endParaRPr lang="cs-CZ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85100" y="1756929"/>
        <a:ext cx="7517540" cy="502007"/>
      </dsp:txXfrm>
    </dsp:sp>
    <dsp:sp modelId="{C269F6AB-77BE-4DE5-9DBD-620617F0223D}">
      <dsp:nvSpPr>
        <dsp:cNvPr id="0" name=""/>
        <dsp:cNvSpPr/>
      </dsp:nvSpPr>
      <dsp:spPr>
        <a:xfrm>
          <a:off x="671346" y="1694178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16032-EBE4-4A7D-B5B5-D7530BA81F2A}">
      <dsp:nvSpPr>
        <dsp:cNvPr id="0" name=""/>
        <dsp:cNvSpPr/>
      </dsp:nvSpPr>
      <dsp:spPr>
        <a:xfrm>
          <a:off x="985100" y="2509367"/>
          <a:ext cx="7517540" cy="502007"/>
        </a:xfrm>
        <a:prstGeom prst="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Prosazovat postavení mučení mimo zákon</a:t>
          </a:r>
        </a:p>
      </dsp:txBody>
      <dsp:txXfrm>
        <a:off x="985100" y="2509367"/>
        <a:ext cx="7517540" cy="502007"/>
      </dsp:txXfrm>
    </dsp:sp>
    <dsp:sp modelId="{B8122AA1-00CC-4E7F-A3E7-57450D9AB034}">
      <dsp:nvSpPr>
        <dsp:cNvPr id="0" name=""/>
        <dsp:cNvSpPr/>
      </dsp:nvSpPr>
      <dsp:spPr>
        <a:xfrm>
          <a:off x="671346" y="2446616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62A62-6B7B-40B1-9B68-2D95EF7864CD}">
      <dsp:nvSpPr>
        <dsp:cNvPr id="0" name=""/>
        <dsp:cNvSpPr/>
      </dsp:nvSpPr>
      <dsp:spPr>
        <a:xfrm>
          <a:off x="796275" y="3262282"/>
          <a:ext cx="7706365" cy="502007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Sestavovat srovnávací analýzy mezinárodních a místních právních norem</a:t>
          </a:r>
          <a:endParaRPr lang="cs-CZ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6275" y="3262282"/>
        <a:ext cx="7706365" cy="502007"/>
      </dsp:txXfrm>
    </dsp:sp>
    <dsp:sp modelId="{4625C0C8-0D3E-477C-8F86-BDE2BA5E3AA9}">
      <dsp:nvSpPr>
        <dsp:cNvPr id="0" name=""/>
        <dsp:cNvSpPr/>
      </dsp:nvSpPr>
      <dsp:spPr>
        <a:xfrm>
          <a:off x="482521" y="3199531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215A7-16C6-46E9-BD37-DDC1E056349F}">
      <dsp:nvSpPr>
        <dsp:cNvPr id="0" name=""/>
        <dsp:cNvSpPr/>
      </dsp:nvSpPr>
      <dsp:spPr>
        <a:xfrm>
          <a:off x="383340" y="4015198"/>
          <a:ext cx="8119300" cy="502007"/>
        </a:xfrm>
        <a:prstGeom prst="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Dodržovat zásady univerzální pravomoci a nenavracení obětí</a:t>
          </a:r>
          <a:endParaRPr lang="cs-CZ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340" y="4015198"/>
        <a:ext cx="8119300" cy="502007"/>
      </dsp:txXfrm>
    </dsp:sp>
    <dsp:sp modelId="{38A9F743-4C8F-48F5-B113-C92CF022EB8E}">
      <dsp:nvSpPr>
        <dsp:cNvPr id="0" name=""/>
        <dsp:cNvSpPr/>
      </dsp:nvSpPr>
      <dsp:spPr>
        <a:xfrm>
          <a:off x="69586" y="3952447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D2959-53FB-4ED7-8CE9-2F59713C33CB}">
      <dsp:nvSpPr>
        <dsp:cNvPr id="0" name=""/>
        <dsp:cNvSpPr/>
      </dsp:nvSpPr>
      <dsp:spPr>
        <a:xfrm>
          <a:off x="0" y="1141475"/>
          <a:ext cx="6840760" cy="2343159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0" i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Zadržené osoby, zejména osoby ve vazbě před zahájením soudního řízení, jsou obzvláště zranitelné vůči porušování základních lidských práv a dodržování základních principů důstojnosti.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384" y="1255859"/>
        <a:ext cx="6611992" cy="21143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E1002-4062-480E-9D18-584C1E8419A9}">
      <dsp:nvSpPr>
        <dsp:cNvPr id="0" name=""/>
        <dsp:cNvSpPr/>
      </dsp:nvSpPr>
      <dsp:spPr>
        <a:xfrm>
          <a:off x="-4721575" y="-723751"/>
          <a:ext cx="5623967" cy="562396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F8605-AF97-4461-8613-352CFF92EAE1}">
      <dsp:nvSpPr>
        <dsp:cNvPr id="0" name=""/>
        <dsp:cNvSpPr/>
      </dsp:nvSpPr>
      <dsp:spPr>
        <a:xfrm>
          <a:off x="394930" y="260945"/>
          <a:ext cx="7901034" cy="522225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Zjištění pravdivé verze</a:t>
          </a:r>
          <a:endParaRPr lang="cs-CZ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4930" y="260945"/>
        <a:ext cx="7901034" cy="522225"/>
      </dsp:txXfrm>
    </dsp:sp>
    <dsp:sp modelId="{8EA58A48-6ABC-4A20-AA06-304748AB9CDA}">
      <dsp:nvSpPr>
        <dsp:cNvPr id="0" name=""/>
        <dsp:cNvSpPr/>
      </dsp:nvSpPr>
      <dsp:spPr>
        <a:xfrm>
          <a:off x="68539" y="195667"/>
          <a:ext cx="652781" cy="652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9174A-539D-4632-A595-DC1F120284A7}">
      <dsp:nvSpPr>
        <dsp:cNvPr id="0" name=""/>
        <dsp:cNvSpPr/>
      </dsp:nvSpPr>
      <dsp:spPr>
        <a:xfrm>
          <a:off x="769141" y="1044032"/>
          <a:ext cx="7526823" cy="522225"/>
        </a:xfrm>
        <a:prstGeom prst="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Úředního uznání spáchaného mučení</a:t>
          </a:r>
          <a:endParaRPr lang="cs-CZ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9141" y="1044032"/>
        <a:ext cx="7526823" cy="522225"/>
      </dsp:txXfrm>
    </dsp:sp>
    <dsp:sp modelId="{FD860A50-1EB7-4CDB-8014-E6F02469ED31}">
      <dsp:nvSpPr>
        <dsp:cNvPr id="0" name=""/>
        <dsp:cNvSpPr/>
      </dsp:nvSpPr>
      <dsp:spPr>
        <a:xfrm>
          <a:off x="442751" y="978754"/>
          <a:ext cx="652781" cy="652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881CC-9736-4B5C-ADD1-1B1F5F607F9E}">
      <dsp:nvSpPr>
        <dsp:cNvPr id="0" name=""/>
        <dsp:cNvSpPr/>
      </dsp:nvSpPr>
      <dsp:spPr>
        <a:xfrm>
          <a:off x="883994" y="1827119"/>
          <a:ext cx="7411970" cy="522225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Omluvy ze strany příslušných orgánů</a:t>
          </a:r>
          <a:endParaRPr lang="cs-CZ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83994" y="1827119"/>
        <a:ext cx="7411970" cy="522225"/>
      </dsp:txXfrm>
    </dsp:sp>
    <dsp:sp modelId="{3F1D10A0-117C-4E65-9A69-BDAFE4665AAE}">
      <dsp:nvSpPr>
        <dsp:cNvPr id="0" name=""/>
        <dsp:cNvSpPr/>
      </dsp:nvSpPr>
      <dsp:spPr>
        <a:xfrm>
          <a:off x="557603" y="1761841"/>
          <a:ext cx="652781" cy="652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DC765-8AB5-4216-BB95-81A1FD25FCF3}">
      <dsp:nvSpPr>
        <dsp:cNvPr id="0" name=""/>
        <dsp:cNvSpPr/>
      </dsp:nvSpPr>
      <dsp:spPr>
        <a:xfrm>
          <a:off x="769141" y="2610206"/>
          <a:ext cx="7526823" cy="522225"/>
        </a:xfrm>
        <a:prstGeom prst="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Peněžního odškodnění</a:t>
          </a:r>
          <a:endParaRPr lang="cs-CZ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9141" y="2610206"/>
        <a:ext cx="7526823" cy="522225"/>
      </dsp:txXfrm>
    </dsp:sp>
    <dsp:sp modelId="{94716D56-7FE1-41FB-939E-E8DDA8D0A23C}">
      <dsp:nvSpPr>
        <dsp:cNvPr id="0" name=""/>
        <dsp:cNvSpPr/>
      </dsp:nvSpPr>
      <dsp:spPr>
        <a:xfrm>
          <a:off x="442751" y="2544928"/>
          <a:ext cx="652781" cy="652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30C27-3051-4F21-97E9-B3D5F4369E42}">
      <dsp:nvSpPr>
        <dsp:cNvPr id="0" name=""/>
        <dsp:cNvSpPr/>
      </dsp:nvSpPr>
      <dsp:spPr>
        <a:xfrm>
          <a:off x="394930" y="3393293"/>
          <a:ext cx="7901034" cy="522225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5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Boje proti beztrestnosti a zavedení preventivních opatření</a:t>
          </a:r>
          <a:endParaRPr lang="cs-CZ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4930" y="3393293"/>
        <a:ext cx="7901034" cy="522225"/>
      </dsp:txXfrm>
    </dsp:sp>
    <dsp:sp modelId="{4C7F497E-6FFC-4C37-8448-4B726158C9C3}">
      <dsp:nvSpPr>
        <dsp:cNvPr id="0" name=""/>
        <dsp:cNvSpPr/>
      </dsp:nvSpPr>
      <dsp:spPr>
        <a:xfrm>
          <a:off x="68539" y="3328015"/>
          <a:ext cx="652781" cy="6527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A1824-0EA7-4628-AB87-FF59094652BF}">
      <dsp:nvSpPr>
        <dsp:cNvPr id="0" name=""/>
        <dsp:cNvSpPr/>
      </dsp:nvSpPr>
      <dsp:spPr>
        <a:xfrm>
          <a:off x="3556277" y="-46547"/>
          <a:ext cx="1678945" cy="1095561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Advokáti</a:t>
          </a:r>
          <a:endParaRPr lang="cs-CZ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09758" y="6934"/>
        <a:ext cx="1571983" cy="988599"/>
      </dsp:txXfrm>
    </dsp:sp>
    <dsp:sp modelId="{39714B5E-80BB-42D5-8875-B0F8E9E9914F}">
      <dsp:nvSpPr>
        <dsp:cNvPr id="0" name=""/>
        <dsp:cNvSpPr/>
      </dsp:nvSpPr>
      <dsp:spPr>
        <a:xfrm>
          <a:off x="2448053" y="462208"/>
          <a:ext cx="3747916" cy="3747916"/>
        </a:xfrm>
        <a:custGeom>
          <a:avLst/>
          <a:gdLst/>
          <a:ahLst/>
          <a:cxnLst/>
          <a:rect l="0" t="0" r="0" b="0"/>
          <a:pathLst>
            <a:path>
              <a:moveTo>
                <a:pt x="2795960" y="242507"/>
              </a:moveTo>
              <a:arcTo wR="1873958" hR="1873958" stAng="17968358" swAng="1835713"/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410E5-9539-47DF-9BA5-C256926EB3AD}">
      <dsp:nvSpPr>
        <dsp:cNvPr id="0" name=""/>
        <dsp:cNvSpPr/>
      </dsp:nvSpPr>
      <dsp:spPr>
        <a:xfrm>
          <a:off x="5338519" y="1409861"/>
          <a:ext cx="1678945" cy="1095561"/>
        </a:xfrm>
        <a:prstGeom prst="round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Zdravotníci</a:t>
          </a:r>
          <a:endParaRPr lang="cs-CZ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2000" y="1463342"/>
        <a:ext cx="1571983" cy="988599"/>
      </dsp:txXfrm>
    </dsp:sp>
    <dsp:sp modelId="{67414DB1-1407-4558-8A46-476FB68761B5}">
      <dsp:nvSpPr>
        <dsp:cNvPr id="0" name=""/>
        <dsp:cNvSpPr/>
      </dsp:nvSpPr>
      <dsp:spPr>
        <a:xfrm>
          <a:off x="2479632" y="482422"/>
          <a:ext cx="3747916" cy="3747916"/>
        </a:xfrm>
        <a:custGeom>
          <a:avLst/>
          <a:gdLst/>
          <a:ahLst/>
          <a:cxnLst/>
          <a:rect l="0" t="0" r="0" b="0"/>
          <a:pathLst>
            <a:path>
              <a:moveTo>
                <a:pt x="3741312" y="2031145"/>
              </a:moveTo>
              <a:arcTo wR="1873958" hR="1873958" stAng="288697" swAng="1481420"/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432B-4D3A-4B49-9106-DF95ACBAA193}">
      <dsp:nvSpPr>
        <dsp:cNvPr id="0" name=""/>
        <dsp:cNvSpPr/>
      </dsp:nvSpPr>
      <dsp:spPr>
        <a:xfrm>
          <a:off x="4657758" y="3286322"/>
          <a:ext cx="1678945" cy="1095561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Odborníci na dodržování</a:t>
          </a:r>
          <a:r>
            <a:rPr sz="1900" kern="1200"/>
            <a:t> </a:t>
          </a:r>
          <a:r>
            <a:rPr lang="de-D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lidských práv</a:t>
          </a:r>
          <a:endParaRPr lang="cs-CZ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11239" y="3339803"/>
        <a:ext cx="1571983" cy="988599"/>
      </dsp:txXfrm>
    </dsp:sp>
    <dsp:sp modelId="{254F4F6D-033A-4DE9-B056-2C55F0508C88}">
      <dsp:nvSpPr>
        <dsp:cNvPr id="0" name=""/>
        <dsp:cNvSpPr/>
      </dsp:nvSpPr>
      <dsp:spPr>
        <a:xfrm>
          <a:off x="2521791" y="454834"/>
          <a:ext cx="3747916" cy="3747916"/>
        </a:xfrm>
        <a:custGeom>
          <a:avLst/>
          <a:gdLst/>
          <a:ahLst/>
          <a:cxnLst/>
          <a:rect l="0" t="0" r="0" b="0"/>
          <a:pathLst>
            <a:path>
              <a:moveTo>
                <a:pt x="2130777" y="3730234"/>
              </a:moveTo>
              <a:arcTo wR="1873958" hR="1873958" stAng="4927382" swAng="945236"/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05C1C-EB60-4185-BBE3-C3059C15CFD5}">
      <dsp:nvSpPr>
        <dsp:cNvPr id="0" name=""/>
        <dsp:cNvSpPr/>
      </dsp:nvSpPr>
      <dsp:spPr>
        <a:xfrm>
          <a:off x="2454796" y="3286322"/>
          <a:ext cx="1678945" cy="1095561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Sociální</a:t>
          </a:r>
          <a:r>
            <a:rPr sz="1900" kern="1200"/>
            <a:t> </a:t>
          </a:r>
          <a:r>
            <a:rPr lang="de-D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pracovníci</a:t>
          </a:r>
          <a:endParaRPr lang="cs-CZ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08277" y="3339803"/>
        <a:ext cx="1571983" cy="988599"/>
      </dsp:txXfrm>
    </dsp:sp>
    <dsp:sp modelId="{8848728B-D3F0-424A-A8A9-773786F3A355}">
      <dsp:nvSpPr>
        <dsp:cNvPr id="0" name=""/>
        <dsp:cNvSpPr/>
      </dsp:nvSpPr>
      <dsp:spPr>
        <a:xfrm>
          <a:off x="2563951" y="482422"/>
          <a:ext cx="3747916" cy="3747916"/>
        </a:xfrm>
        <a:custGeom>
          <a:avLst/>
          <a:gdLst/>
          <a:ahLst/>
          <a:cxnLst/>
          <a:rect l="0" t="0" r="0" b="0"/>
          <a:pathLst>
            <a:path>
              <a:moveTo>
                <a:pt x="242979" y="2796795"/>
              </a:moveTo>
              <a:arcTo wR="1873958" hR="1873958" stAng="9029882" swAng="1481420"/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6CA40-4EDE-4B34-ACD9-B42CBF48CEDB}">
      <dsp:nvSpPr>
        <dsp:cNvPr id="0" name=""/>
        <dsp:cNvSpPr/>
      </dsp:nvSpPr>
      <dsp:spPr>
        <a:xfrm>
          <a:off x="1774035" y="1409861"/>
          <a:ext cx="1678945" cy="1095561"/>
        </a:xfrm>
        <a:prstGeom prst="round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Soudní</a:t>
          </a:r>
          <a:r>
            <a:rPr sz="1900" kern="1200"/>
            <a:t> </a:t>
          </a:r>
          <a:r>
            <a:rPr lang="de-D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znalci</a:t>
          </a:r>
          <a:endParaRPr lang="cs-CZ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27516" y="1463342"/>
        <a:ext cx="1571983" cy="988599"/>
      </dsp:txXfrm>
    </dsp:sp>
    <dsp:sp modelId="{E055EEDB-5B72-493C-B495-60FE668E8F88}">
      <dsp:nvSpPr>
        <dsp:cNvPr id="0" name=""/>
        <dsp:cNvSpPr/>
      </dsp:nvSpPr>
      <dsp:spPr>
        <a:xfrm>
          <a:off x="2595530" y="462208"/>
          <a:ext cx="3747916" cy="3747916"/>
        </a:xfrm>
        <a:custGeom>
          <a:avLst/>
          <a:gdLst/>
          <a:ahLst/>
          <a:cxnLst/>
          <a:rect l="0" t="0" r="0" b="0"/>
          <a:pathLst>
            <a:path>
              <a:moveTo>
                <a:pt x="249954" y="938901"/>
              </a:moveTo>
              <a:arcTo wR="1873958" hR="1873958" stAng="12595928" swAng="1835713"/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1E2E7F-9A98-416D-BD77-AF74EEDE23CA}" type="datetimeFigureOut">
              <a:rPr lang="en-GB"/>
              <a:pPr>
                <a:defRPr/>
              </a:pPr>
              <a:t>18/05/2013</a:t>
            </a:fld>
            <a:endParaRPr lang="cs-CZ" dirty="0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5E1617-F627-4C45-93FC-1A28F01B107F}" type="slidenum">
              <a:rPr lang="en-GB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080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noProof="0" smtClean="0"/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7857665-F3A0-4E6E-A73D-3501FEE16BA7}" type="slidenum">
              <a:rPr lang="el-GR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4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C10DEC09-7903-473E-9819-AC12E05F98F2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1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mtClean="0">
              <a:latin typeface="Calibri" pitchFamily="34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fld id="{D8C6BDB7-BD90-4E5C-BD82-2FD236327F03}" type="slidenum">
              <a:rPr lang="el-GR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dirty="0" smtClean="0"/>
              <a:t>Komentář: založeno na definici úmluvy OSN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dirty="0" smtClean="0"/>
              <a:t>Komentář: založeno na definici úmluvy OSN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dirty="0" smtClean="0"/>
              <a:t>Komentář: založeno na definici úmluvy OSN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102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191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-107950"/>
            <a:ext cx="2058987" cy="623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27738" cy="623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9629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-107950"/>
            <a:ext cx="8239125" cy="623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8213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2.jpe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69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59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300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7013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25538"/>
            <a:ext cx="4038600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777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393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083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12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826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337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6500813"/>
            <a:ext cx="8239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" t="3102" r="63214" b="37788"/>
          <a:stretch>
            <a:fillRect/>
          </a:stretch>
        </p:blipFill>
        <p:spPr bwMode="auto">
          <a:xfrm>
            <a:off x="7907338" y="6494463"/>
            <a:ext cx="4095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7" r="7919" b="52925"/>
          <a:stretch>
            <a:fillRect/>
          </a:stretch>
        </p:blipFill>
        <p:spPr bwMode="auto">
          <a:xfrm>
            <a:off x="8299450" y="6491288"/>
            <a:ext cx="7889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8013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6262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6262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48017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4000" b="1">
                <a:solidFill>
                  <a:srgbClr val="376092"/>
                </a:solidFill>
                <a:latin typeface="Trebuchet MS" pitchFamily="34" charset="0"/>
              </a:rPr>
              <a:t>Úloha právních zástupců v prevenci mučení a špatného zacházení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2800">
              <a:solidFill>
                <a:srgbClr val="376092"/>
              </a:solidFill>
              <a:latin typeface="Trebuchet MS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4000" b="1">
              <a:solidFill>
                <a:srgbClr val="376092"/>
              </a:solidFill>
              <a:latin typeface="Trebuchet MS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4000" b="1">
              <a:solidFill>
                <a:srgbClr val="376092"/>
              </a:solidFill>
              <a:latin typeface="Trebuchet MS" pitchFamily="34" charset="0"/>
            </a:endParaRPr>
          </a:p>
        </p:txBody>
      </p:sp>
      <p:pic>
        <p:nvPicPr>
          <p:cNvPr id="3076" name="Content Placeholder 4" descr="LLP logo engl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5805488"/>
            <a:ext cx="2339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3 - Εικόνα" descr="by-nc-n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Zranitelnost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smtClean="0"/>
          </a:p>
          <a:p>
            <a:endParaRPr lang="en-GB" i="1" smtClean="0"/>
          </a:p>
          <a:p>
            <a:endParaRPr lang="en-GB" i="1" smtClean="0"/>
          </a:p>
          <a:p>
            <a:endParaRPr lang="en-GB" smtClean="0"/>
          </a:p>
          <a:p>
            <a:endParaRPr lang="en-GB" smtClean="0"/>
          </a:p>
        </p:txBody>
      </p:sp>
      <p:graphicFrame>
        <p:nvGraphicFramePr>
          <p:cNvPr id="2" name="Diagramm 1"/>
          <p:cNvGraphicFramePr/>
          <p:nvPr/>
        </p:nvGraphicFramePr>
        <p:xfrm>
          <a:off x="1043608" y="1196752"/>
          <a:ext cx="68407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Právní zastupování zadržených osob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8013" cy="4999037"/>
          </a:xfrm>
        </p:spPr>
        <p:txBody>
          <a:bodyPr/>
          <a:lstStyle/>
          <a:p>
            <a:pPr marL="0"/>
            <a:r>
              <a:rPr lang="cs-CZ" sz="2800" b="1" dirty="0" smtClean="0"/>
              <a:t>Úkolem právních zástupců je zajistit, aby</a:t>
            </a:r>
            <a:r>
              <a:rPr lang="cs-CZ" sz="2800" dirty="0" smtClean="0"/>
              <a:t>:</a:t>
            </a:r>
          </a:p>
          <a:p>
            <a:pPr marL="0">
              <a:buFont typeface="Arial" charset="0"/>
              <a:buChar char="•"/>
            </a:pPr>
            <a:r>
              <a:rPr lang="cs-CZ" sz="2800" dirty="0" smtClean="0"/>
              <a:t>zadržení měli okamžitý, přímý </a:t>
            </a:r>
            <a:r>
              <a:rPr lang="cs-CZ" sz="2800" dirty="0" smtClean="0"/>
              <a:t>a</a:t>
            </a:r>
            <a:r>
              <a:rPr lang="en-US" sz="2800" dirty="0" smtClean="0"/>
              <a:t>	</a:t>
            </a:r>
            <a:r>
              <a:rPr lang="cs-CZ" sz="2800" dirty="0" smtClean="0"/>
              <a:t>pravidelný přístup </a:t>
            </a:r>
            <a:r>
              <a:rPr lang="cs-CZ" sz="2800" dirty="0" smtClean="0"/>
              <a:t>	k</a:t>
            </a:r>
            <a:r>
              <a:rPr lang="cs-CZ" sz="2800" dirty="0" smtClean="0"/>
              <a:t> právnímu zástupci při zachování důvěrnosti </a:t>
            </a:r>
            <a:r>
              <a:rPr lang="cs-CZ" sz="2800" dirty="0" smtClean="0"/>
              <a:t>	obsahu </a:t>
            </a:r>
            <a:r>
              <a:rPr lang="cs-CZ" sz="2800" dirty="0" smtClean="0"/>
              <a:t>konzultace</a:t>
            </a:r>
          </a:p>
          <a:p>
            <a:pPr marL="0">
              <a:buFont typeface="Arial" charset="0"/>
              <a:buChar char="•"/>
            </a:pPr>
            <a:r>
              <a:rPr lang="cs-CZ" sz="2800" dirty="0" smtClean="0"/>
              <a:t>zadržení obdrželi informace o důvodu svého zadržení</a:t>
            </a:r>
          </a:p>
          <a:p>
            <a:pPr marL="0">
              <a:buFont typeface="Arial" charset="0"/>
              <a:buChar char="•"/>
            </a:pPr>
            <a:r>
              <a:rPr lang="cs-CZ" sz="2800" dirty="0" smtClean="0"/>
              <a:t>zadržení obdrželi informace o svých právech</a:t>
            </a:r>
          </a:p>
          <a:p>
            <a:pPr marL="0">
              <a:buFont typeface="Arial" charset="0"/>
              <a:buChar char="•"/>
            </a:pPr>
            <a:r>
              <a:rPr lang="cs-CZ" sz="2800" dirty="0" smtClean="0"/>
              <a:t>zadržení měli nárok na lékařskou prohlídku</a:t>
            </a:r>
          </a:p>
          <a:p>
            <a:pPr marL="0">
              <a:buFont typeface="Arial" charset="0"/>
              <a:buChar char="•"/>
            </a:pPr>
            <a:r>
              <a:rPr lang="cs-CZ" sz="2800" dirty="0" smtClean="0"/>
              <a:t>byl dodržen postup soudního příkazu nařizujícího </a:t>
            </a:r>
            <a:r>
              <a:rPr lang="cs-CZ" sz="2800" dirty="0" smtClean="0"/>
              <a:t>	předvedení </a:t>
            </a:r>
            <a:r>
              <a:rPr lang="cs-CZ" sz="2800" dirty="0" smtClean="0"/>
              <a:t>zadržené osoby k soudu</a:t>
            </a:r>
          </a:p>
          <a:p>
            <a:pPr marL="0">
              <a:buFont typeface="Arial" charset="0"/>
              <a:buChar char="•"/>
            </a:pPr>
            <a:r>
              <a:rPr lang="cs-CZ" sz="2800" dirty="0" smtClean="0"/>
              <a:t>zadržení získali informace o způsobu podávání </a:t>
            </a:r>
            <a:r>
              <a:rPr lang="cs-CZ" sz="2800" dirty="0" smtClean="0"/>
              <a:t>	stížností</a:t>
            </a:r>
            <a:endParaRPr lang="cs-CZ" sz="2800" dirty="0" smtClean="0"/>
          </a:p>
          <a:p>
            <a:pPr marL="0">
              <a:buFont typeface="Arial" charset="0"/>
              <a:buChar char="•"/>
            </a:pPr>
            <a:endParaRPr lang="cs-CZ" sz="2800" dirty="0" smtClean="0"/>
          </a:p>
          <a:p>
            <a:pPr marL="0">
              <a:buFont typeface="Arial" charset="0"/>
              <a:buChar char="•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D. PRÁVO NA ODŠKODNĚNÍ A NÁHRADY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8012" cy="1368425"/>
          </a:xfrm>
        </p:spPr>
        <p:txBody>
          <a:bodyPr/>
          <a:lstStyle/>
          <a:p>
            <a:r>
              <a:rPr lang="cs-CZ" dirty="0" smtClean="0"/>
              <a:t>1. Zákonný rámec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929563" cy="4319587"/>
          </a:xfrm>
        </p:spPr>
        <p:txBody>
          <a:bodyPr/>
          <a:lstStyle/>
          <a:p>
            <a:pPr marL="0"/>
            <a:r>
              <a:rPr lang="cs-CZ" dirty="0" smtClean="0"/>
              <a:t>UNCAT, čl. 13 a 14:</a:t>
            </a:r>
          </a:p>
          <a:p>
            <a:pPr marL="0">
              <a:buFont typeface="Arial" charset="0"/>
              <a:buChar char="•"/>
            </a:pPr>
            <a:r>
              <a:rPr lang="cs-CZ" dirty="0" smtClean="0"/>
              <a:t>Právo na podání stížnosti u příslušného </a:t>
            </a:r>
            <a:r>
              <a:rPr lang="en-US" dirty="0" smtClean="0"/>
              <a:t>	</a:t>
            </a:r>
            <a:r>
              <a:rPr lang="cs-CZ" dirty="0" smtClean="0"/>
              <a:t>orgánu</a:t>
            </a:r>
          </a:p>
          <a:p>
            <a:pPr marL="0">
              <a:buFont typeface="Arial" charset="0"/>
              <a:buChar char="•"/>
            </a:pPr>
            <a:r>
              <a:rPr lang="cs-CZ" dirty="0" smtClean="0"/>
              <a:t>Právo na nestranné a rychlé vyšetřování</a:t>
            </a:r>
          </a:p>
          <a:p>
            <a:pPr marL="0">
              <a:buFont typeface="Arial" charset="0"/>
              <a:buChar char="•"/>
            </a:pPr>
            <a:r>
              <a:rPr lang="cs-CZ" dirty="0" smtClean="0"/>
              <a:t>Ochrana proti odvetným opatřením</a:t>
            </a:r>
          </a:p>
          <a:p>
            <a:pPr marL="0">
              <a:buFont typeface="Arial" charset="0"/>
              <a:buChar char="•"/>
            </a:pPr>
            <a:r>
              <a:rPr lang="cs-CZ" dirty="0" smtClean="0"/>
              <a:t>Právo na rehabilitaci a adekvátní náhradu </a:t>
            </a:r>
            <a:r>
              <a:rPr lang="cs-CZ" dirty="0" smtClean="0"/>
              <a:t>	škody</a:t>
            </a:r>
            <a:endParaRPr lang="cs-CZ" dirty="0" smtClean="0"/>
          </a:p>
          <a:p>
            <a:pPr marL="0">
              <a:buFont typeface="Arial" charset="0"/>
              <a:buChar char="•"/>
            </a:pPr>
            <a:endParaRPr lang="cs-CZ" dirty="0" smtClean="0"/>
          </a:p>
          <a:p>
            <a:pPr marL="0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52525"/>
          </a:xfrm>
        </p:spPr>
        <p:txBody>
          <a:bodyPr/>
          <a:lstStyle/>
          <a:p>
            <a:r>
              <a:rPr lang="cs-CZ" dirty="0" smtClean="0"/>
              <a:t>2. Pomoc obětem mučení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145463" cy="4424362"/>
          </a:xfrm>
        </p:spPr>
        <p:txBody>
          <a:bodyPr/>
          <a:lstStyle/>
          <a:p>
            <a:pPr marL="0">
              <a:lnSpc>
                <a:spcPct val="90000"/>
              </a:lnSpc>
            </a:pPr>
            <a:r>
              <a:rPr lang="cs-CZ" dirty="0" smtClean="0"/>
              <a:t>Právní zástupci by měli:</a:t>
            </a:r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Vysvětlit obětem mučení právo na rehabilitaci </a:t>
            </a:r>
            <a:r>
              <a:rPr lang="cs-CZ" dirty="0" smtClean="0"/>
              <a:t>	a </a:t>
            </a:r>
            <a:r>
              <a:rPr lang="cs-CZ" dirty="0" smtClean="0"/>
              <a:t>náhradu škody</a:t>
            </a:r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Pomáhat při podávání stížnosti</a:t>
            </a:r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Pomáhat obětem mučení v následných </a:t>
            </a:r>
            <a:r>
              <a:rPr lang="cs-CZ" dirty="0" smtClean="0"/>
              <a:t>	procedurálních </a:t>
            </a:r>
            <a:r>
              <a:rPr lang="cs-CZ" dirty="0" smtClean="0"/>
              <a:t>fázích</a:t>
            </a:r>
          </a:p>
          <a:p>
            <a:pPr marL="0">
              <a:lnSpc>
                <a:spcPct val="90000"/>
              </a:lnSpc>
            </a:pPr>
            <a:endParaRPr lang="cs-CZ" dirty="0" smtClean="0"/>
          </a:p>
          <a:p>
            <a:pPr marL="0">
              <a:lnSpc>
                <a:spcPct val="90000"/>
              </a:lnSpc>
            </a:pPr>
            <a:endParaRPr lang="cs-CZ" dirty="0" smtClean="0"/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52525"/>
          </a:xfrm>
        </p:spPr>
        <p:txBody>
          <a:bodyPr/>
          <a:lstStyle/>
          <a:p>
            <a:r>
              <a:rPr lang="cs-CZ" dirty="0" smtClean="0"/>
              <a:t>3. Adekvátní náhrada škody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4783137"/>
          </a:xfrm>
        </p:spPr>
        <p:txBody>
          <a:bodyPr/>
          <a:lstStyle/>
          <a:p>
            <a:pPr marL="0">
              <a:lnSpc>
                <a:spcPct val="90000"/>
              </a:lnSpc>
              <a:defRPr/>
            </a:pPr>
            <a:r>
              <a:rPr lang="cs-CZ" sz="2800" dirty="0" smtClean="0"/>
              <a:t>Odškodnění může mít podobu:</a:t>
            </a:r>
          </a:p>
          <a:p>
            <a:pPr marL="1143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 smtClean="0"/>
          </a:p>
        </p:txBody>
      </p:sp>
      <p:graphicFrame>
        <p:nvGraphicFramePr>
          <p:cNvPr id="8" name="Diagramm 7"/>
          <p:cNvGraphicFramePr/>
          <p:nvPr/>
        </p:nvGraphicFramePr>
        <p:xfrm>
          <a:off x="323528" y="2060848"/>
          <a:ext cx="83529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E. VYŠETŘOVÁNÍ A DOKUMENTACE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Vyšetřování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Char char="•"/>
            </a:pPr>
            <a:r>
              <a:rPr lang="cs-CZ" dirty="0" smtClean="0"/>
              <a:t>Rychlé, nestranné, důkladné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Ochrana proti odvetným opatřením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Zachování důvěrnosti obsahu konzultací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Tvrzení zadržené osoby by měla být sdělována dále pouze s jejím výslovným souhlasem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Dokumentace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dirty="0" smtClean="0"/>
              <a:t>Právní zástupci musí vědět, jak lékařsky dokumentovat a zjišťovat známky mučení:</a:t>
            </a:r>
          </a:p>
          <a:p>
            <a:pPr>
              <a:buFont typeface="Arial" charset="0"/>
              <a:buNone/>
            </a:pPr>
            <a:endParaRPr lang="cs-CZ" sz="180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Sdílení vědomostí mezi lékaři a právníky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Stížnost působí silněji, je-li podpořena přesným popisem prožitého mučení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Zajištění nezávislého lékařského vyšetření k podpoření pozice osoby podávající stížnost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F. PREVENTIVNÍ SLEDOVÁNÍ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/>
          </p:nvPr>
        </p:nvSpPr>
        <p:spPr>
          <a:xfrm>
            <a:off x="468313" y="980728"/>
            <a:ext cx="8239125" cy="48641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Úvod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b.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Zákonný rámec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c.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Právní zastupování zadržených osob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d.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Právo na odškodnění a náhrady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e.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Dokumentace a vyšetřování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f.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Preventivní sledování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g.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Obhajoba a tvorba strategie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h.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Posilování kapacity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i.</a:t>
            </a:r>
            <a:r>
              <a:rPr lang="en-US" dirty="0" smtClean="0"/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Role v soudním sporu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5988" y="0"/>
            <a:ext cx="8228012" cy="1311275"/>
          </a:xfrm>
        </p:spPr>
        <p:txBody>
          <a:bodyPr/>
          <a:lstStyle/>
          <a:p>
            <a:r>
              <a:rPr lang="cs-CZ" dirty="0" smtClean="0"/>
              <a:t>Přehled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Preventivní sledování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 smtClean="0"/>
              <a:t>„Pravidelná kontrola místa pobytu zadržené osoby, zejména v podobě pravidelných návštěv, je jedním z nejúčinnějších preventivních opatření proti mučení.“</a:t>
            </a:r>
          </a:p>
          <a:p>
            <a:r>
              <a:rPr lang="en-US" dirty="0" smtClean="0"/>
              <a:t>					</a:t>
            </a:r>
            <a:r>
              <a:rPr lang="cs-CZ" sz="2400" i="1" dirty="0" smtClean="0"/>
              <a:t>-- </a:t>
            </a:r>
            <a:r>
              <a:rPr lang="cs-CZ" sz="2400" i="1" dirty="0" smtClean="0"/>
              <a:t>Zvláštní zpravodaj OSN pro otázky mučení, 2002</a:t>
            </a:r>
            <a:endParaRPr lang="cs-CZ" sz="2400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Předpoklady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cs-CZ" dirty="0" smtClean="0"/>
              <a:t>Zavedení Volitelného protokolu při úmluvě proti mučení (OPCAT)</a:t>
            </a:r>
          </a:p>
          <a:p>
            <a:pPr>
              <a:buFont typeface="Arial" charset="0"/>
              <a:buChar char="•"/>
            </a:pPr>
            <a:endParaRPr lang="cs-CZ" smtClean="0"/>
          </a:p>
          <a:p>
            <a:pPr>
              <a:buFont typeface="Arial" charset="0"/>
              <a:buChar char="•"/>
            </a:pPr>
            <a:r>
              <a:rPr lang="cs-CZ" dirty="0" smtClean="0"/>
              <a:t>Vytvoření národního preventivního mechanismu (NPM)</a:t>
            </a:r>
          </a:p>
          <a:p>
            <a:pPr>
              <a:buFont typeface="Arial" charset="0"/>
              <a:buChar char="•"/>
            </a:pPr>
            <a:endParaRPr lang="cs-CZ" smtClean="0"/>
          </a:p>
          <a:p>
            <a:pPr>
              <a:buFont typeface="Arial" charset="0"/>
              <a:buChar char="•"/>
            </a:pPr>
            <a:r>
              <a:rPr lang="cs-CZ" dirty="0" smtClean="0"/>
              <a:t>Spolupráce s NPM, dalších kontrolních orgánů a organizací občanské společnosti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Preventivní sledování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1075"/>
            <a:ext cx="8228013" cy="5143500"/>
          </a:xfrm>
        </p:spPr>
        <p:txBody>
          <a:bodyPr/>
          <a:lstStyle/>
          <a:p>
            <a:pPr marL="0" indent="0">
              <a:defRPr/>
            </a:pPr>
            <a:r>
              <a:rPr lang="cs-CZ" dirty="0" smtClean="0"/>
              <a:t>Mezioborové kontrolní orgány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  <p:graphicFrame>
        <p:nvGraphicFramePr>
          <p:cNvPr id="2" name="Diagramm 1"/>
          <p:cNvGraphicFramePr/>
          <p:nvPr/>
        </p:nvGraphicFramePr>
        <p:xfrm>
          <a:off x="179512" y="1772816"/>
          <a:ext cx="87915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Úkoly pro právníky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457200" y="1341438"/>
            <a:ext cx="8228013" cy="4783137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cs-CZ" dirty="0" smtClean="0"/>
              <a:t>Vytvoření standardizovaných kontrolních seznamů</a:t>
            </a:r>
          </a:p>
          <a:p>
            <a:pPr marL="457200" indent="-457200">
              <a:buFont typeface="Arial" charset="0"/>
              <a:buChar char="•"/>
            </a:pPr>
            <a:r>
              <a:rPr lang="cs-CZ" dirty="0" smtClean="0"/>
              <a:t>Pohovory s obětmi by měly být vedeny citlivě a empaticky</a:t>
            </a:r>
          </a:p>
          <a:p>
            <a:pPr marL="457200" indent="-457200">
              <a:buFont typeface="Arial" charset="0"/>
              <a:buChar char="•"/>
            </a:pPr>
            <a:r>
              <a:rPr lang="cs-CZ" dirty="0" smtClean="0"/>
              <a:t>Dokumentace případů mučení</a:t>
            </a:r>
          </a:p>
          <a:p>
            <a:pPr marL="457200" indent="-457200">
              <a:buFont typeface="Arial" charset="0"/>
              <a:buChar char="•"/>
            </a:pPr>
            <a:r>
              <a:rPr lang="cs-CZ" dirty="0" smtClean="0"/>
              <a:t>Odhalování vzorců selhání institucí</a:t>
            </a:r>
          </a:p>
          <a:p>
            <a:pPr marL="457200" indent="-457200">
              <a:buFont typeface="Arial" charset="0"/>
              <a:buChar char="•"/>
            </a:pPr>
            <a:r>
              <a:rPr lang="cs-CZ" dirty="0" smtClean="0"/>
              <a:t>Propojování veřejných a mezinárodních preventivních mechanismů</a:t>
            </a:r>
          </a:p>
          <a:p>
            <a:pPr marL="457200" indent="-457200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G. OBHAJOBA A TVORBA STRATEGIE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Obhajoba a tvorba strategie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cs-CZ" dirty="0" smtClean="0"/>
              <a:t>Ratifikace a zavádění nástrojů pro předcházení mučení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Prosazování reforem právního systému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Zvyšování povědomí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Podpora soudcům ve vykládání místních právních předpisů ve světle mezinárodních právních norem ohledně lidských práv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H. POSILOVÁNÍ KAPACITY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Posilování kapacity</a:t>
            </a:r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cs-CZ" dirty="0" smtClean="0"/>
              <a:t>Osvětové kampaně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Posilování role autorit, institucí a občanské společnosti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Tvorba informačních nástrojů pro veřejnost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Vytváření sítí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Mezinárodní spolupráce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Vzdělávání a odborná příprava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I. ROLE V SOUDNÍM SPORU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>
          <a:xfrm>
            <a:off x="468313" y="101501"/>
            <a:ext cx="8228012" cy="1311275"/>
          </a:xfrm>
        </p:spPr>
        <p:txBody>
          <a:bodyPr/>
          <a:lstStyle/>
          <a:p>
            <a:r>
              <a:rPr lang="cs-CZ" dirty="0" smtClean="0"/>
              <a:t>1. Strategické vedení soudního sporu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 marL="0">
              <a:defRPr/>
            </a:pPr>
            <a:r>
              <a:rPr lang="cs-CZ" i="1" dirty="0" smtClean="0"/>
              <a:t>Strategické vedení soudního sporu může vést k vytvoření precedentních případů, které mohou být užitečné zejména s ohledem na případnou rehabilitaci a odškodnění oběti.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A. ÚVOD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Zásady</a:t>
            </a: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endParaRPr lang="cs-CZ" smtClean="0"/>
          </a:p>
          <a:p>
            <a:pPr marL="457200" indent="-457200">
              <a:buFont typeface="Arial" charset="0"/>
              <a:buChar char="•"/>
            </a:pPr>
            <a:r>
              <a:rPr lang="cs-CZ" dirty="0" smtClean="0"/>
              <a:t>Vyloučení vynuceně získaných důkazů z řízení</a:t>
            </a:r>
          </a:p>
          <a:p>
            <a:pPr marL="457200" indent="-457200">
              <a:buFont typeface="Arial" charset="0"/>
              <a:buChar char="•"/>
            </a:pPr>
            <a:r>
              <a:rPr lang="cs-CZ" dirty="0" smtClean="0"/>
              <a:t>Důkazní břemeno nesmí být na straně oběti</a:t>
            </a:r>
          </a:p>
          <a:p>
            <a:pPr marL="457200" indent="-457200">
              <a:buFont typeface="Arial" charset="0"/>
              <a:buChar char="•"/>
            </a:pPr>
            <a:r>
              <a:rPr lang="cs-CZ" dirty="0" smtClean="0"/>
              <a:t>Strategie vedení soudního sporu by neměla ztěžovat podání písemné žádosti u mezinárodního orgánu nebo soudu pro dodržování lidských práv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1"/>
          <p:cNvSpPr>
            <a:spLocks noGrp="1"/>
          </p:cNvSpPr>
          <p:nvPr>
            <p:ph/>
          </p:nvPr>
        </p:nvSpPr>
        <p:spPr>
          <a:xfrm>
            <a:off x="457200" y="1052513"/>
            <a:ext cx="8686800" cy="5072062"/>
          </a:xfrm>
        </p:spPr>
        <p:txBody>
          <a:bodyPr/>
          <a:lstStyle/>
          <a:p>
            <a:pPr marL="0" indent="0"/>
            <a:r>
              <a:rPr lang="cs-CZ" dirty="0" smtClean="0"/>
              <a:t>Funkce právních zástupců v případech mučení a špatného zacházení: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 smtClean="0"/>
              <a:t>Vytvoření a realizace vnitrostátního zákonného rámce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 smtClean="0"/>
              <a:t>Zastupování zadržených osob a přeživších obětí mučení 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 smtClean="0"/>
              <a:t>Vyšetřování a dokumentace případů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 smtClean="0"/>
              <a:t>Preventivní sledování vazebních podmínek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 smtClean="0"/>
              <a:t> Obhajoba a tvorba strategie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 smtClean="0"/>
              <a:t>Posilování kapacity a vedení sporu</a:t>
            </a:r>
            <a:endParaRPr lang="cs-CZ" smtClean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4000" b="1">
                <a:solidFill>
                  <a:srgbClr val="376092"/>
                </a:solidFill>
                <a:latin typeface="Trebuchet MS" pitchFamily="34" charset="0"/>
              </a:rPr>
              <a:t>A. Úvod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B. ZÁKONNÝ RÁMEC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Zákonný rámec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8012" cy="4464050"/>
          </a:xfrm>
        </p:spPr>
        <p:txBody>
          <a:bodyPr/>
          <a:lstStyle/>
          <a:p>
            <a:pPr marL="0" indent="0">
              <a:defRPr/>
            </a:pPr>
            <a:endParaRPr lang="en-GB" i="1" dirty="0" smtClean="0"/>
          </a:p>
          <a:p>
            <a:pPr marL="114300" indent="-457200"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114300" indent="-457200"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graphicFrame>
        <p:nvGraphicFramePr>
          <p:cNvPr id="2" name="Diagramm 1"/>
          <p:cNvGraphicFramePr/>
          <p:nvPr/>
        </p:nvGraphicFramePr>
        <p:xfrm>
          <a:off x="1043608" y="1484784"/>
          <a:ext cx="679241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Legislativní činnost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8012" cy="4999037"/>
          </a:xfrm>
        </p:spPr>
        <p:txBody>
          <a:bodyPr/>
          <a:lstStyle/>
          <a:p>
            <a:r>
              <a:rPr lang="cs-CZ" sz="2800" smtClean="0"/>
              <a:t>Právní zástupci by měli:</a:t>
            </a:r>
            <a:r>
              <a:t/>
            </a:r>
            <a:br/>
            <a:endParaRPr lang="cs-CZ" sz="2800" smtClean="0"/>
          </a:p>
          <a:p>
            <a:pPr>
              <a:buFont typeface="Times New Roman" pitchFamily="18" charset="0"/>
              <a:buChar char="•"/>
            </a:pPr>
            <a:endParaRPr lang="cs-CZ" sz="2800" smtClean="0"/>
          </a:p>
        </p:txBody>
      </p:sp>
      <p:graphicFrame>
        <p:nvGraphicFramePr>
          <p:cNvPr id="2" name="Diagramm 1"/>
          <p:cNvGraphicFramePr/>
          <p:nvPr/>
        </p:nvGraphicFramePr>
        <p:xfrm>
          <a:off x="251520" y="1628800"/>
          <a:ext cx="856895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cap="none" smtClean="0"/>
              <a:t>C. PRÁVNÍ ZASTUPOVÁNÍ ZADRŽENÝCH OSOB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právních zástupců v prevenci mučení a špatného zacházení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Zákonný rámec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8012" cy="5183188"/>
          </a:xfrm>
        </p:spPr>
        <p:txBody>
          <a:bodyPr/>
          <a:lstStyle/>
          <a:p>
            <a:r>
              <a:rPr lang="cs-CZ" b="1" dirty="0" smtClean="0"/>
              <a:t>Právo na spravedlnost a spravedlivé soudní řízení je obsaženo:</a:t>
            </a:r>
            <a:endParaRPr lang="cs-CZ" dirty="0" smtClean="0"/>
          </a:p>
          <a:p>
            <a:pPr>
              <a:buFont typeface="Times New Roman" pitchFamily="18" charset="0"/>
              <a:buChar char="•"/>
            </a:pPr>
            <a:r>
              <a:rPr lang="cs-CZ" sz="2400" dirty="0" smtClean="0"/>
              <a:t>v článku 14 ICCPR</a:t>
            </a:r>
          </a:p>
          <a:p>
            <a:pPr>
              <a:buFont typeface="Times New Roman" pitchFamily="18" charset="0"/>
              <a:buChar char="•"/>
            </a:pPr>
            <a:r>
              <a:rPr lang="cs-CZ" sz="2400" smtClean="0"/>
              <a:t>Základní zásady o úloze advokátů</a:t>
            </a:r>
          </a:p>
          <a:p>
            <a:pPr>
              <a:buFont typeface="Times New Roman" pitchFamily="18" charset="0"/>
              <a:buChar char="•"/>
            </a:pPr>
            <a:r>
              <a:rPr lang="cs-CZ" sz="2400" dirty="0" smtClean="0"/>
              <a:t>Evropských pravidel vězeňství</a:t>
            </a:r>
          </a:p>
          <a:p>
            <a:pPr>
              <a:buFont typeface="Times New Roman" pitchFamily="18" charset="0"/>
              <a:buChar char="•"/>
            </a:pPr>
            <a:r>
              <a:rPr lang="cs-CZ" sz="2400" dirty="0" smtClean="0"/>
              <a:t>Standardní minimální pravidla zacházení s vězni (SMRT)</a:t>
            </a:r>
          </a:p>
          <a:p>
            <a:pPr>
              <a:buFont typeface="Times New Roman" pitchFamily="18" charset="0"/>
              <a:buChar char="•"/>
            </a:pPr>
            <a:r>
              <a:rPr lang="cs-CZ" sz="2400" dirty="0" smtClean="0"/>
              <a:t>Regionální nástroje:</a:t>
            </a:r>
          </a:p>
          <a:p>
            <a:pPr lvl="2">
              <a:buFont typeface="Times New Roman" pitchFamily="18" charset="0"/>
              <a:buChar char="•"/>
            </a:pPr>
            <a:r>
              <a:rPr lang="cs-CZ" dirty="0" smtClean="0"/>
              <a:t>Evropská úmluva o lidských právech (čl. 6)</a:t>
            </a:r>
          </a:p>
          <a:p>
            <a:pPr lvl="2">
              <a:buFont typeface="Times New Roman" pitchFamily="18" charset="0"/>
              <a:buChar char="•"/>
            </a:pPr>
            <a:r>
              <a:rPr lang="cs-CZ" dirty="0" smtClean="0"/>
              <a:t>Americká úmluva o lidských právech (čl. 8)</a:t>
            </a:r>
          </a:p>
          <a:p>
            <a:pPr lvl="2">
              <a:buFont typeface="Times New Roman" pitchFamily="18" charset="0"/>
              <a:buChar char="•"/>
            </a:pPr>
            <a:r>
              <a:rPr lang="cs-CZ" dirty="0" smtClean="0"/>
              <a:t>Africká charta lidských práv člověka a národů (čl. 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tandard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ARTIP_TRANCE_ICD tw1</Template>
  <TotalTime>7</TotalTime>
  <Words>386</Words>
  <Application>Microsoft Office PowerPoint</Application>
  <PresentationFormat>Předvádění na obrazovce (4:3)</PresentationFormat>
  <Paragraphs>154</Paragraphs>
  <Slides>30</Slides>
  <Notes>30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1_Standarddesign</vt:lpstr>
      <vt:lpstr>Prezentace aplikace PowerPoint</vt:lpstr>
      <vt:lpstr>Přehled</vt:lpstr>
      <vt:lpstr>A. ÚVOD</vt:lpstr>
      <vt:lpstr>Prezentace aplikace PowerPoint</vt:lpstr>
      <vt:lpstr>B. ZÁKONNÝ RÁMEC</vt:lpstr>
      <vt:lpstr>1. Zákonný rámec</vt:lpstr>
      <vt:lpstr>2. Legislativní činnost</vt:lpstr>
      <vt:lpstr>C. PRÁVNÍ ZASTUPOVÁNÍ ZADRŽENÝCH OSOB</vt:lpstr>
      <vt:lpstr>1. Zákonný rámec</vt:lpstr>
      <vt:lpstr>2. Zranitelnost</vt:lpstr>
      <vt:lpstr>3. Právní zastupování zadržených osob</vt:lpstr>
      <vt:lpstr>D. PRÁVO NA ODŠKODNĚNÍ A NÁHRADY</vt:lpstr>
      <vt:lpstr>1. Zákonný rámec</vt:lpstr>
      <vt:lpstr>2. Pomoc obětem mučení</vt:lpstr>
      <vt:lpstr>3. Adekvátní náhrada škody</vt:lpstr>
      <vt:lpstr>E. VYŠETŘOVÁNÍ A DOKUMENTACE</vt:lpstr>
      <vt:lpstr>1. Vyšetřování</vt:lpstr>
      <vt:lpstr>2. Dokumentace</vt:lpstr>
      <vt:lpstr>F. PREVENTIVNÍ SLEDOVÁNÍ</vt:lpstr>
      <vt:lpstr>1. Preventivní sledování</vt:lpstr>
      <vt:lpstr>2. Předpoklady</vt:lpstr>
      <vt:lpstr>3. Preventivní sledování</vt:lpstr>
      <vt:lpstr>4. Úkoly pro právníky</vt:lpstr>
      <vt:lpstr>G. OBHAJOBA A TVORBA STRATEGIE</vt:lpstr>
      <vt:lpstr>1. Obhajoba a tvorba strategie</vt:lpstr>
      <vt:lpstr>H. POSILOVÁNÍ KAPACITY</vt:lpstr>
      <vt:lpstr>1. Posilování kapacity</vt:lpstr>
      <vt:lpstr>I. ROLE V SOUDNÍM SPORU</vt:lpstr>
      <vt:lpstr>1. Strategické vedení soudního sporu</vt:lpstr>
      <vt:lpstr>2. Zásady</vt:lpstr>
    </vt:vector>
  </TitlesOfParts>
  <Company>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 1</dc:title>
  <dc:creator>twenzel</dc:creator>
  <cp:lastModifiedBy>Mgr. Stanislav Pokorný</cp:lastModifiedBy>
  <cp:revision>287</cp:revision>
  <cp:lastPrinted>1601-01-01T00:00:00Z</cp:lastPrinted>
  <dcterms:created xsi:type="dcterms:W3CDTF">2011-11-08T11:48:10Z</dcterms:created>
  <dcterms:modified xsi:type="dcterms:W3CDTF">2013-05-18T16:57:52Z</dcterms:modified>
</cp:coreProperties>
</file>