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44"/>
  </p:notesMasterIdLst>
  <p:handoutMasterIdLst>
    <p:handoutMasterId r:id="rId45"/>
  </p:handoutMasterIdLst>
  <p:sldIdLst>
    <p:sldId id="654" r:id="rId2"/>
    <p:sldId id="467" r:id="rId3"/>
    <p:sldId id="479" r:id="rId4"/>
    <p:sldId id="480" r:id="rId5"/>
    <p:sldId id="468" r:id="rId6"/>
    <p:sldId id="482" r:id="rId7"/>
    <p:sldId id="645" r:id="rId8"/>
    <p:sldId id="469" r:id="rId9"/>
    <p:sldId id="557" r:id="rId10"/>
    <p:sldId id="649" r:id="rId11"/>
    <p:sldId id="647" r:id="rId12"/>
    <p:sldId id="648" r:id="rId13"/>
    <p:sldId id="646" r:id="rId14"/>
    <p:sldId id="470" r:id="rId15"/>
    <p:sldId id="558" r:id="rId16"/>
    <p:sldId id="471" r:id="rId17"/>
    <p:sldId id="559" r:id="rId18"/>
    <p:sldId id="650" r:id="rId19"/>
    <p:sldId id="631" r:id="rId20"/>
    <p:sldId id="651" r:id="rId21"/>
    <p:sldId id="652" r:id="rId22"/>
    <p:sldId id="472" r:id="rId23"/>
    <p:sldId id="653" r:id="rId24"/>
    <p:sldId id="473" r:id="rId25"/>
    <p:sldId id="530" r:id="rId26"/>
    <p:sldId id="533" r:id="rId27"/>
    <p:sldId id="531" r:id="rId28"/>
    <p:sldId id="532" r:id="rId29"/>
    <p:sldId id="642" r:id="rId30"/>
    <p:sldId id="643" r:id="rId31"/>
    <p:sldId id="644" r:id="rId32"/>
    <p:sldId id="474" r:id="rId33"/>
    <p:sldId id="484" r:id="rId34"/>
    <p:sldId id="545" r:id="rId35"/>
    <p:sldId id="486" r:id="rId36"/>
    <p:sldId id="475" r:id="rId37"/>
    <p:sldId id="476" r:id="rId38"/>
    <p:sldId id="487" r:id="rId39"/>
    <p:sldId id="477" r:id="rId40"/>
    <p:sldId id="489" r:id="rId41"/>
    <p:sldId id="478" r:id="rId42"/>
    <p:sldId id="491" r:id="rId43"/>
  </p:sldIdLst>
  <p:sldSz cx="9144000" cy="6858000" type="screen4x3"/>
  <p:notesSz cx="6858000" cy="9144000"/>
  <p:defaultTextStyle>
    <a:defPPr>
      <a:defRPr lang="en-GB"/>
    </a:defPPr>
    <a:lvl1pPr algn="l" defTabSz="449263" rtl="0" fontAlgn="base">
      <a:spcBef>
        <a:spcPct val="0"/>
      </a:spcBef>
      <a:spcAft>
        <a:spcPct val="0"/>
      </a:spcAft>
      <a:defRPr kern="1200">
        <a:solidFill>
          <a:schemeClr val="bg1"/>
        </a:solidFill>
        <a:latin typeface="Calibri" pitchFamily="34" charset="0"/>
        <a:ea typeface="+mn-ea"/>
        <a:cs typeface="Arial" charset="0"/>
      </a:defRPr>
    </a:lvl1pPr>
    <a:lvl2pPr marL="742950" indent="-285750" algn="l" defTabSz="449263" rtl="0" fontAlgn="base">
      <a:spcBef>
        <a:spcPct val="0"/>
      </a:spcBef>
      <a:spcAft>
        <a:spcPct val="0"/>
      </a:spcAft>
      <a:defRPr kern="1200">
        <a:solidFill>
          <a:schemeClr val="bg1"/>
        </a:solidFill>
        <a:latin typeface="Calibri" pitchFamily="34" charset="0"/>
        <a:ea typeface="+mn-ea"/>
        <a:cs typeface="Arial" charset="0"/>
      </a:defRPr>
    </a:lvl2pPr>
    <a:lvl3pPr marL="1143000" indent="-228600" algn="l" defTabSz="449263" rtl="0" fontAlgn="base">
      <a:spcBef>
        <a:spcPct val="0"/>
      </a:spcBef>
      <a:spcAft>
        <a:spcPct val="0"/>
      </a:spcAft>
      <a:defRPr kern="1200">
        <a:solidFill>
          <a:schemeClr val="bg1"/>
        </a:solidFill>
        <a:latin typeface="Calibri" pitchFamily="34" charset="0"/>
        <a:ea typeface="+mn-ea"/>
        <a:cs typeface="Arial" charset="0"/>
      </a:defRPr>
    </a:lvl3pPr>
    <a:lvl4pPr marL="1600200" indent="-228600" algn="l" defTabSz="449263" rtl="0" fontAlgn="base">
      <a:spcBef>
        <a:spcPct val="0"/>
      </a:spcBef>
      <a:spcAft>
        <a:spcPct val="0"/>
      </a:spcAft>
      <a:defRPr kern="1200">
        <a:solidFill>
          <a:schemeClr val="bg1"/>
        </a:solidFill>
        <a:latin typeface="Calibri" pitchFamily="34" charset="0"/>
        <a:ea typeface="+mn-ea"/>
        <a:cs typeface="Arial" charset="0"/>
      </a:defRPr>
    </a:lvl4pPr>
    <a:lvl5pPr marL="2057400" indent="-228600" algn="l" defTabSz="449263" rtl="0" fontAlgn="base">
      <a:spcBef>
        <a:spcPct val="0"/>
      </a:spcBef>
      <a:spcAft>
        <a:spcPct val="0"/>
      </a:spcAft>
      <a:defRPr kern="1200">
        <a:solidFill>
          <a:schemeClr val="bg1"/>
        </a:solidFill>
        <a:latin typeface="Calibri" pitchFamily="34" charset="0"/>
        <a:ea typeface="+mn-ea"/>
        <a:cs typeface="Arial" charset="0"/>
      </a:defRPr>
    </a:lvl5pPr>
    <a:lvl6pPr marL="2286000" algn="l" defTabSz="914400" rtl="0" eaLnBrk="1" latinLnBrk="0" hangingPunct="1">
      <a:defRPr kern="1200">
        <a:solidFill>
          <a:schemeClr val="bg1"/>
        </a:solidFill>
        <a:latin typeface="Calibri" pitchFamily="34" charset="0"/>
        <a:ea typeface="+mn-ea"/>
        <a:cs typeface="Arial" charset="0"/>
      </a:defRPr>
    </a:lvl6pPr>
    <a:lvl7pPr marL="2743200" algn="l" defTabSz="914400" rtl="0" eaLnBrk="1" latinLnBrk="0" hangingPunct="1">
      <a:defRPr kern="1200">
        <a:solidFill>
          <a:schemeClr val="bg1"/>
        </a:solidFill>
        <a:latin typeface="Calibri" pitchFamily="34" charset="0"/>
        <a:ea typeface="+mn-ea"/>
        <a:cs typeface="Arial" charset="0"/>
      </a:defRPr>
    </a:lvl7pPr>
    <a:lvl8pPr marL="3200400" algn="l" defTabSz="914400" rtl="0" eaLnBrk="1" latinLnBrk="0" hangingPunct="1">
      <a:defRPr kern="1200">
        <a:solidFill>
          <a:schemeClr val="bg1"/>
        </a:solidFill>
        <a:latin typeface="Calibri" pitchFamily="34" charset="0"/>
        <a:ea typeface="+mn-ea"/>
        <a:cs typeface="Arial" charset="0"/>
      </a:defRPr>
    </a:lvl8pPr>
    <a:lvl9pPr marL="3657600" algn="l" defTabSz="914400" rtl="0" eaLnBrk="1" latinLnBrk="0" hangingPunct="1">
      <a:defRPr kern="1200">
        <a:solidFill>
          <a:schemeClr val="bg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wvaio" initials="t" lastIdx="1" clrIdx="0"/>
  <p:cmAuthor id="1" name="T W" initials="TW"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5A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645" autoAdjust="0"/>
    <p:restoredTop sz="93642" autoAdjust="0"/>
  </p:normalViewPr>
  <p:slideViewPr>
    <p:cSldViewPr>
      <p:cViewPr varScale="1">
        <p:scale>
          <a:sx n="58" d="100"/>
          <a:sy n="58" d="100"/>
        </p:scale>
        <p:origin x="66" y="234"/>
      </p:cViewPr>
      <p:guideLst>
        <p:guide orient="horz" pos="2160"/>
        <p:guide pos="2880"/>
      </p:guideLst>
    </p:cSldViewPr>
  </p:slideViewPr>
  <p:outlineViewPr>
    <p:cViewPr varScale="1">
      <p:scale>
        <a:sx n="170" d="200"/>
        <a:sy n="170" d="200"/>
      </p:scale>
      <p:origin x="187" y="525158"/>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2F6E98-C61C-45B1-ACF5-A6D7628B22D1}" type="doc">
      <dgm:prSet loTypeId="urn:microsoft.com/office/officeart/2005/8/layout/target3" loCatId="list" qsTypeId="urn:microsoft.com/office/officeart/2005/8/quickstyle/simple3" qsCatId="simple" csTypeId="urn:microsoft.com/office/officeart/2005/8/colors/accent4_3" csCatId="accent4" phldr="1"/>
      <dgm:spPr/>
      <dgm:t>
        <a:bodyPr/>
        <a:lstStyle/>
        <a:p>
          <a:endParaRPr lang="de-DE"/>
        </a:p>
      </dgm:t>
    </dgm:pt>
    <dgm:pt modelId="{2B7C5ABB-2DA0-49AB-99A5-887317209462}">
      <dgm:prSet phldrT="[Text]"/>
      <dgm:spPr/>
      <dgm:t>
        <a:bodyPr/>
        <a:lstStyle/>
        <a:p>
          <a:r>
            <a:rPr lang="de-DE" dirty="0" err="1" smtClean="0"/>
            <a:t>Identificeren</a:t>
          </a:r>
          <a:r>
            <a:rPr lang="de-DE" dirty="0" smtClean="0"/>
            <a:t> en </a:t>
          </a:r>
          <a:r>
            <a:rPr lang="de-DE" dirty="0" err="1" smtClean="0"/>
            <a:t>documenteren</a:t>
          </a:r>
          <a:r>
            <a:rPr lang="de-DE" dirty="0" smtClean="0"/>
            <a:t> van </a:t>
          </a:r>
          <a:r>
            <a:rPr lang="de-DE" dirty="0" err="1" smtClean="0"/>
            <a:t>verwondingen</a:t>
          </a:r>
          <a:r>
            <a:rPr lang="de-DE" dirty="0" smtClean="0"/>
            <a:t>, </a:t>
          </a:r>
          <a:r>
            <a:rPr lang="de-DE" dirty="0" err="1" smtClean="0"/>
            <a:t>vergaren</a:t>
          </a:r>
          <a:r>
            <a:rPr lang="de-DE" dirty="0" smtClean="0"/>
            <a:t> en </a:t>
          </a:r>
          <a:r>
            <a:rPr lang="de-DE" dirty="0" err="1" smtClean="0"/>
            <a:t>veilig</a:t>
          </a:r>
          <a:r>
            <a:rPr lang="de-DE" dirty="0" smtClean="0"/>
            <a:t> </a:t>
          </a:r>
          <a:r>
            <a:rPr lang="de-DE" dirty="0" err="1" smtClean="0"/>
            <a:t>stelen</a:t>
          </a:r>
          <a:r>
            <a:rPr lang="de-DE" dirty="0" smtClean="0"/>
            <a:t> van </a:t>
          </a:r>
          <a:r>
            <a:rPr lang="de-DE" dirty="0" err="1" smtClean="0"/>
            <a:t>bewijsmateriaal</a:t>
          </a:r>
          <a:endParaRPr lang="de-DE" dirty="0" smtClean="0"/>
        </a:p>
      </dgm:t>
    </dgm:pt>
    <dgm:pt modelId="{A0E20A1B-5BE4-41F6-9AEF-0F4E49ECA6B2}" type="parTrans" cxnId="{46874A6B-A7DB-499D-BDA6-2B6E8AADC4B6}">
      <dgm:prSet/>
      <dgm:spPr/>
      <dgm:t>
        <a:bodyPr/>
        <a:lstStyle/>
        <a:p>
          <a:endParaRPr lang="de-DE"/>
        </a:p>
      </dgm:t>
    </dgm:pt>
    <dgm:pt modelId="{F428F311-A37D-47AC-9050-01E5E9CA306D}" type="sibTrans" cxnId="{46874A6B-A7DB-499D-BDA6-2B6E8AADC4B6}">
      <dgm:prSet/>
      <dgm:spPr/>
      <dgm:t>
        <a:bodyPr/>
        <a:lstStyle/>
        <a:p>
          <a:endParaRPr lang="de-DE"/>
        </a:p>
      </dgm:t>
    </dgm:pt>
    <dgm:pt modelId="{095B74B1-8045-4A9A-87DF-A0DF0F7871B2}">
      <dgm:prSet phldrT="[Text]"/>
      <dgm:spPr/>
      <dgm:t>
        <a:bodyPr/>
        <a:lstStyle/>
        <a:p>
          <a:r>
            <a:rPr lang="de-DE" dirty="0" err="1" smtClean="0"/>
            <a:t>Consistentie</a:t>
          </a:r>
          <a:r>
            <a:rPr lang="de-DE" dirty="0" smtClean="0"/>
            <a:t> </a:t>
          </a:r>
          <a:r>
            <a:rPr lang="de-DE" dirty="0" err="1" smtClean="0"/>
            <a:t>tussen</a:t>
          </a:r>
          <a:r>
            <a:rPr lang="de-DE" dirty="0" smtClean="0"/>
            <a:t> </a:t>
          </a:r>
          <a:r>
            <a:rPr lang="de-DE" dirty="0" err="1" smtClean="0"/>
            <a:t>medische</a:t>
          </a:r>
          <a:r>
            <a:rPr lang="de-DE" dirty="0" smtClean="0"/>
            <a:t> </a:t>
          </a:r>
          <a:r>
            <a:rPr lang="de-DE" dirty="0" err="1" smtClean="0"/>
            <a:t>bevindingen</a:t>
          </a:r>
          <a:r>
            <a:rPr lang="de-DE" dirty="0" smtClean="0"/>
            <a:t> en </a:t>
          </a:r>
          <a:r>
            <a:rPr lang="de-DE" dirty="0" err="1" smtClean="0"/>
            <a:t>relaas</a:t>
          </a:r>
          <a:r>
            <a:rPr lang="de-DE" dirty="0" smtClean="0"/>
            <a:t> van </a:t>
          </a:r>
          <a:r>
            <a:rPr lang="de-DE" dirty="0" err="1" smtClean="0"/>
            <a:t>betrokkene</a:t>
          </a:r>
          <a:r>
            <a:rPr lang="de-DE" dirty="0" smtClean="0"/>
            <a:t>, </a:t>
          </a:r>
          <a:r>
            <a:rPr lang="de-DE" dirty="0" err="1" smtClean="0"/>
            <a:t>tussen</a:t>
          </a:r>
          <a:r>
            <a:rPr lang="de-DE" dirty="0" smtClean="0"/>
            <a:t> </a:t>
          </a:r>
          <a:r>
            <a:rPr lang="de-DE" dirty="0" err="1" smtClean="0"/>
            <a:t>medische</a:t>
          </a:r>
          <a:r>
            <a:rPr lang="de-DE" dirty="0" smtClean="0"/>
            <a:t> en psychologische </a:t>
          </a:r>
          <a:r>
            <a:rPr lang="de-DE" dirty="0" err="1" smtClean="0"/>
            <a:t>bevindingen</a:t>
          </a:r>
          <a:r>
            <a:rPr lang="de-DE" dirty="0" smtClean="0"/>
            <a:t>, regionale </a:t>
          </a:r>
          <a:r>
            <a:rPr lang="de-DE" dirty="0" err="1" smtClean="0"/>
            <a:t>folteringspratijken</a:t>
          </a:r>
          <a:r>
            <a:rPr lang="de-DE" dirty="0" smtClean="0"/>
            <a:t>, </a:t>
          </a:r>
          <a:r>
            <a:rPr lang="de-DE" dirty="0" err="1" smtClean="0"/>
            <a:t>cultuur</a:t>
          </a:r>
          <a:r>
            <a:rPr lang="de-DE" dirty="0" smtClean="0"/>
            <a:t>.</a:t>
          </a:r>
        </a:p>
      </dgm:t>
    </dgm:pt>
    <dgm:pt modelId="{8797FE2C-61AA-44B3-9CBE-2810ECE753CB}" type="parTrans" cxnId="{CBFF90A1-BA00-4633-B67A-5BD36F305FCB}">
      <dgm:prSet/>
      <dgm:spPr/>
      <dgm:t>
        <a:bodyPr/>
        <a:lstStyle/>
        <a:p>
          <a:endParaRPr lang="de-DE"/>
        </a:p>
      </dgm:t>
    </dgm:pt>
    <dgm:pt modelId="{035D46C9-2B89-4508-B84E-C545FD1C6094}" type="sibTrans" cxnId="{CBFF90A1-BA00-4633-B67A-5BD36F305FCB}">
      <dgm:prSet/>
      <dgm:spPr/>
      <dgm:t>
        <a:bodyPr/>
        <a:lstStyle/>
        <a:p>
          <a:endParaRPr lang="de-DE"/>
        </a:p>
      </dgm:t>
    </dgm:pt>
    <dgm:pt modelId="{3F8A86D2-4786-40FC-8298-0FF658320536}">
      <dgm:prSet phldrT="[Text]"/>
      <dgm:spPr/>
      <dgm:t>
        <a:bodyPr/>
        <a:lstStyle/>
        <a:p>
          <a:r>
            <a:rPr lang="de-DE" dirty="0" err="1" smtClean="0"/>
            <a:t>Interpretatie</a:t>
          </a:r>
          <a:r>
            <a:rPr lang="de-DE" dirty="0" smtClean="0"/>
            <a:t> </a:t>
          </a:r>
          <a:r>
            <a:rPr lang="de-DE" dirty="0" err="1" smtClean="0"/>
            <a:t>door</a:t>
          </a:r>
          <a:r>
            <a:rPr lang="de-DE" dirty="0" smtClean="0"/>
            <a:t> </a:t>
          </a:r>
          <a:r>
            <a:rPr lang="de-DE" dirty="0" err="1" smtClean="0"/>
            <a:t>experts</a:t>
          </a:r>
          <a:r>
            <a:rPr lang="de-DE" dirty="0" smtClean="0"/>
            <a:t>, </a:t>
          </a:r>
          <a:r>
            <a:rPr lang="de-DE" dirty="0" err="1" smtClean="0"/>
            <a:t>doorverwijzing</a:t>
          </a:r>
          <a:r>
            <a:rPr lang="de-DE" dirty="0" smtClean="0"/>
            <a:t> en </a:t>
          </a:r>
          <a:r>
            <a:rPr lang="de-DE" dirty="0" err="1" smtClean="0"/>
            <a:t>aanbevelingen</a:t>
          </a:r>
          <a:endParaRPr lang="de-DE" dirty="0" smtClean="0"/>
        </a:p>
      </dgm:t>
    </dgm:pt>
    <dgm:pt modelId="{5D0F8384-77F9-4036-88DC-A7F7F9466B74}" type="parTrans" cxnId="{1B978551-46B0-4211-9087-E0CF6CB9C631}">
      <dgm:prSet/>
      <dgm:spPr/>
      <dgm:t>
        <a:bodyPr/>
        <a:lstStyle/>
        <a:p>
          <a:endParaRPr lang="de-DE"/>
        </a:p>
      </dgm:t>
    </dgm:pt>
    <dgm:pt modelId="{CE50345B-A1F4-487E-A4A0-0AF796F07D40}" type="sibTrans" cxnId="{1B978551-46B0-4211-9087-E0CF6CB9C631}">
      <dgm:prSet/>
      <dgm:spPr/>
      <dgm:t>
        <a:bodyPr/>
        <a:lstStyle/>
        <a:p>
          <a:endParaRPr lang="de-DE"/>
        </a:p>
      </dgm:t>
    </dgm:pt>
    <dgm:pt modelId="{65F8F8BC-9245-4F65-9D92-6C62A4EFD9F9}" type="pres">
      <dgm:prSet presAssocID="{D32F6E98-C61C-45B1-ACF5-A6D7628B22D1}" presName="Name0" presStyleCnt="0">
        <dgm:presLayoutVars>
          <dgm:chMax val="7"/>
          <dgm:dir/>
          <dgm:animLvl val="lvl"/>
          <dgm:resizeHandles val="exact"/>
        </dgm:presLayoutVars>
      </dgm:prSet>
      <dgm:spPr/>
      <dgm:t>
        <a:bodyPr/>
        <a:lstStyle/>
        <a:p>
          <a:endParaRPr lang="de-DE"/>
        </a:p>
      </dgm:t>
    </dgm:pt>
    <dgm:pt modelId="{22C2BC8E-7C13-457E-9C8A-679C97DCC1F8}" type="pres">
      <dgm:prSet presAssocID="{2B7C5ABB-2DA0-49AB-99A5-887317209462}" presName="circle1" presStyleLbl="node1" presStyleIdx="0" presStyleCnt="3"/>
      <dgm:spPr/>
      <dgm:t>
        <a:bodyPr/>
        <a:lstStyle/>
        <a:p>
          <a:endParaRPr lang="en-US"/>
        </a:p>
      </dgm:t>
    </dgm:pt>
    <dgm:pt modelId="{63C66DFA-743E-41AA-BD67-9E4FC53F6869}" type="pres">
      <dgm:prSet presAssocID="{2B7C5ABB-2DA0-49AB-99A5-887317209462}" presName="space" presStyleCnt="0"/>
      <dgm:spPr/>
      <dgm:t>
        <a:bodyPr/>
        <a:lstStyle/>
        <a:p>
          <a:endParaRPr lang="en-US"/>
        </a:p>
      </dgm:t>
    </dgm:pt>
    <dgm:pt modelId="{31CDA59F-FCFE-4EF4-90A3-5207D2509ECB}" type="pres">
      <dgm:prSet presAssocID="{2B7C5ABB-2DA0-49AB-99A5-887317209462}" presName="rect1" presStyleLbl="alignAcc1" presStyleIdx="0" presStyleCnt="3"/>
      <dgm:spPr/>
      <dgm:t>
        <a:bodyPr/>
        <a:lstStyle/>
        <a:p>
          <a:endParaRPr lang="de-DE"/>
        </a:p>
      </dgm:t>
    </dgm:pt>
    <dgm:pt modelId="{C5CB35C3-7F94-4459-91C5-A86717ABD09E}" type="pres">
      <dgm:prSet presAssocID="{095B74B1-8045-4A9A-87DF-A0DF0F7871B2}" presName="vertSpace2" presStyleLbl="node1" presStyleIdx="0" presStyleCnt="3"/>
      <dgm:spPr/>
      <dgm:t>
        <a:bodyPr/>
        <a:lstStyle/>
        <a:p>
          <a:endParaRPr lang="en-US"/>
        </a:p>
      </dgm:t>
    </dgm:pt>
    <dgm:pt modelId="{AC292B94-6D80-4743-B9E9-D761D5D4E797}" type="pres">
      <dgm:prSet presAssocID="{095B74B1-8045-4A9A-87DF-A0DF0F7871B2}" presName="circle2" presStyleLbl="node1" presStyleIdx="1" presStyleCnt="3"/>
      <dgm:spPr/>
      <dgm:t>
        <a:bodyPr/>
        <a:lstStyle/>
        <a:p>
          <a:endParaRPr lang="en-US"/>
        </a:p>
      </dgm:t>
    </dgm:pt>
    <dgm:pt modelId="{44966D88-A7FB-4E79-AB77-CE447A521601}" type="pres">
      <dgm:prSet presAssocID="{095B74B1-8045-4A9A-87DF-A0DF0F7871B2}" presName="rect2" presStyleLbl="alignAcc1" presStyleIdx="1" presStyleCnt="3" custLinFactNeighborX="-170" custLinFactNeighborY="-2268"/>
      <dgm:spPr/>
      <dgm:t>
        <a:bodyPr/>
        <a:lstStyle/>
        <a:p>
          <a:endParaRPr lang="de-DE"/>
        </a:p>
      </dgm:t>
    </dgm:pt>
    <dgm:pt modelId="{99BA0DCD-3EA2-447E-8BF4-3C278644E710}" type="pres">
      <dgm:prSet presAssocID="{3F8A86D2-4786-40FC-8298-0FF658320536}" presName="vertSpace3" presStyleLbl="node1" presStyleIdx="1" presStyleCnt="3"/>
      <dgm:spPr/>
      <dgm:t>
        <a:bodyPr/>
        <a:lstStyle/>
        <a:p>
          <a:endParaRPr lang="en-US"/>
        </a:p>
      </dgm:t>
    </dgm:pt>
    <dgm:pt modelId="{85F21277-0F4A-4952-B37C-A2F34E007382}" type="pres">
      <dgm:prSet presAssocID="{3F8A86D2-4786-40FC-8298-0FF658320536}" presName="circle3" presStyleLbl="node1" presStyleIdx="2" presStyleCnt="3"/>
      <dgm:spPr/>
      <dgm:t>
        <a:bodyPr/>
        <a:lstStyle/>
        <a:p>
          <a:endParaRPr lang="en-US"/>
        </a:p>
      </dgm:t>
    </dgm:pt>
    <dgm:pt modelId="{8FA94D6A-8D72-4958-B567-F99D7C5E3461}" type="pres">
      <dgm:prSet presAssocID="{3F8A86D2-4786-40FC-8298-0FF658320536}" presName="rect3" presStyleLbl="alignAcc1" presStyleIdx="2" presStyleCnt="3"/>
      <dgm:spPr/>
      <dgm:t>
        <a:bodyPr/>
        <a:lstStyle/>
        <a:p>
          <a:endParaRPr lang="de-DE"/>
        </a:p>
      </dgm:t>
    </dgm:pt>
    <dgm:pt modelId="{16600481-9908-4D07-9581-7A072015903A}" type="pres">
      <dgm:prSet presAssocID="{2B7C5ABB-2DA0-49AB-99A5-887317209462}" presName="rect1ParTxNoCh" presStyleLbl="alignAcc1" presStyleIdx="2" presStyleCnt="3">
        <dgm:presLayoutVars>
          <dgm:chMax val="1"/>
          <dgm:bulletEnabled val="1"/>
        </dgm:presLayoutVars>
      </dgm:prSet>
      <dgm:spPr/>
      <dgm:t>
        <a:bodyPr/>
        <a:lstStyle/>
        <a:p>
          <a:endParaRPr lang="de-DE"/>
        </a:p>
      </dgm:t>
    </dgm:pt>
    <dgm:pt modelId="{14F7EA87-4F46-46C1-8742-268DE5034B2D}" type="pres">
      <dgm:prSet presAssocID="{095B74B1-8045-4A9A-87DF-A0DF0F7871B2}" presName="rect2ParTxNoCh" presStyleLbl="alignAcc1" presStyleIdx="2" presStyleCnt="3">
        <dgm:presLayoutVars>
          <dgm:chMax val="1"/>
          <dgm:bulletEnabled val="1"/>
        </dgm:presLayoutVars>
      </dgm:prSet>
      <dgm:spPr/>
      <dgm:t>
        <a:bodyPr/>
        <a:lstStyle/>
        <a:p>
          <a:endParaRPr lang="de-DE"/>
        </a:p>
      </dgm:t>
    </dgm:pt>
    <dgm:pt modelId="{E79E73B3-2DE7-49A1-A04C-20C750F2E6CE}" type="pres">
      <dgm:prSet presAssocID="{3F8A86D2-4786-40FC-8298-0FF658320536}" presName="rect3ParTxNoCh" presStyleLbl="alignAcc1" presStyleIdx="2" presStyleCnt="3">
        <dgm:presLayoutVars>
          <dgm:chMax val="1"/>
          <dgm:bulletEnabled val="1"/>
        </dgm:presLayoutVars>
      </dgm:prSet>
      <dgm:spPr/>
      <dgm:t>
        <a:bodyPr/>
        <a:lstStyle/>
        <a:p>
          <a:endParaRPr lang="de-DE"/>
        </a:p>
      </dgm:t>
    </dgm:pt>
  </dgm:ptLst>
  <dgm:cxnLst>
    <dgm:cxn modelId="{CBFF90A1-BA00-4633-B67A-5BD36F305FCB}" srcId="{D32F6E98-C61C-45B1-ACF5-A6D7628B22D1}" destId="{095B74B1-8045-4A9A-87DF-A0DF0F7871B2}" srcOrd="1" destOrd="0" parTransId="{8797FE2C-61AA-44B3-9CBE-2810ECE753CB}" sibTransId="{035D46C9-2B89-4508-B84E-C545FD1C6094}"/>
    <dgm:cxn modelId="{A399BDD5-11F1-46DA-94B3-DE9DD1DC8DB2}" type="presOf" srcId="{2B7C5ABB-2DA0-49AB-99A5-887317209462}" destId="{16600481-9908-4D07-9581-7A072015903A}" srcOrd="1" destOrd="0" presId="urn:microsoft.com/office/officeart/2005/8/layout/target3"/>
    <dgm:cxn modelId="{28EF0E82-E30F-4E1A-9811-A51E08170531}" type="presOf" srcId="{D32F6E98-C61C-45B1-ACF5-A6D7628B22D1}" destId="{65F8F8BC-9245-4F65-9D92-6C62A4EFD9F9}" srcOrd="0" destOrd="0" presId="urn:microsoft.com/office/officeart/2005/8/layout/target3"/>
    <dgm:cxn modelId="{43646DEE-0157-4C78-B574-DD828757D5E2}" type="presOf" srcId="{095B74B1-8045-4A9A-87DF-A0DF0F7871B2}" destId="{44966D88-A7FB-4E79-AB77-CE447A521601}" srcOrd="0" destOrd="0" presId="urn:microsoft.com/office/officeart/2005/8/layout/target3"/>
    <dgm:cxn modelId="{D6A4718E-C7AE-4F8C-A4DF-9FEA60FD7C60}" type="presOf" srcId="{3F8A86D2-4786-40FC-8298-0FF658320536}" destId="{E79E73B3-2DE7-49A1-A04C-20C750F2E6CE}" srcOrd="1" destOrd="0" presId="urn:microsoft.com/office/officeart/2005/8/layout/target3"/>
    <dgm:cxn modelId="{46874A6B-A7DB-499D-BDA6-2B6E8AADC4B6}" srcId="{D32F6E98-C61C-45B1-ACF5-A6D7628B22D1}" destId="{2B7C5ABB-2DA0-49AB-99A5-887317209462}" srcOrd="0" destOrd="0" parTransId="{A0E20A1B-5BE4-41F6-9AEF-0F4E49ECA6B2}" sibTransId="{F428F311-A37D-47AC-9050-01E5E9CA306D}"/>
    <dgm:cxn modelId="{FA9FB9AB-632B-4104-988F-5FB1DD1899AF}" type="presOf" srcId="{3F8A86D2-4786-40FC-8298-0FF658320536}" destId="{8FA94D6A-8D72-4958-B567-F99D7C5E3461}" srcOrd="0" destOrd="0" presId="urn:microsoft.com/office/officeart/2005/8/layout/target3"/>
    <dgm:cxn modelId="{3E11CF8E-6557-4909-AAC9-802C761C2863}" type="presOf" srcId="{2B7C5ABB-2DA0-49AB-99A5-887317209462}" destId="{31CDA59F-FCFE-4EF4-90A3-5207D2509ECB}" srcOrd="0" destOrd="0" presId="urn:microsoft.com/office/officeart/2005/8/layout/target3"/>
    <dgm:cxn modelId="{1B978551-46B0-4211-9087-E0CF6CB9C631}" srcId="{D32F6E98-C61C-45B1-ACF5-A6D7628B22D1}" destId="{3F8A86D2-4786-40FC-8298-0FF658320536}" srcOrd="2" destOrd="0" parTransId="{5D0F8384-77F9-4036-88DC-A7F7F9466B74}" sibTransId="{CE50345B-A1F4-487E-A4A0-0AF796F07D40}"/>
    <dgm:cxn modelId="{31A5625D-34C8-4F14-A62E-B1191075407B}" type="presOf" srcId="{095B74B1-8045-4A9A-87DF-A0DF0F7871B2}" destId="{14F7EA87-4F46-46C1-8742-268DE5034B2D}" srcOrd="1" destOrd="0" presId="urn:microsoft.com/office/officeart/2005/8/layout/target3"/>
    <dgm:cxn modelId="{7B807EDC-2076-44C6-B683-5706E03DA4FC}" type="presParOf" srcId="{65F8F8BC-9245-4F65-9D92-6C62A4EFD9F9}" destId="{22C2BC8E-7C13-457E-9C8A-679C97DCC1F8}" srcOrd="0" destOrd="0" presId="urn:microsoft.com/office/officeart/2005/8/layout/target3"/>
    <dgm:cxn modelId="{1D60A1FE-8EBB-4211-96AE-4D96DDA09AD9}" type="presParOf" srcId="{65F8F8BC-9245-4F65-9D92-6C62A4EFD9F9}" destId="{63C66DFA-743E-41AA-BD67-9E4FC53F6869}" srcOrd="1" destOrd="0" presId="urn:microsoft.com/office/officeart/2005/8/layout/target3"/>
    <dgm:cxn modelId="{9DCD147A-D324-4896-8F2A-99750F308984}" type="presParOf" srcId="{65F8F8BC-9245-4F65-9D92-6C62A4EFD9F9}" destId="{31CDA59F-FCFE-4EF4-90A3-5207D2509ECB}" srcOrd="2" destOrd="0" presId="urn:microsoft.com/office/officeart/2005/8/layout/target3"/>
    <dgm:cxn modelId="{70CA2738-1D1E-4D51-BE00-06BEE6273C55}" type="presParOf" srcId="{65F8F8BC-9245-4F65-9D92-6C62A4EFD9F9}" destId="{C5CB35C3-7F94-4459-91C5-A86717ABD09E}" srcOrd="3" destOrd="0" presId="urn:microsoft.com/office/officeart/2005/8/layout/target3"/>
    <dgm:cxn modelId="{9929AAAF-02BE-4E2F-9D83-F22057117714}" type="presParOf" srcId="{65F8F8BC-9245-4F65-9D92-6C62A4EFD9F9}" destId="{AC292B94-6D80-4743-B9E9-D761D5D4E797}" srcOrd="4" destOrd="0" presId="urn:microsoft.com/office/officeart/2005/8/layout/target3"/>
    <dgm:cxn modelId="{634E0EDA-A1C1-4E2D-8AFC-C39EC7A44711}" type="presParOf" srcId="{65F8F8BC-9245-4F65-9D92-6C62A4EFD9F9}" destId="{44966D88-A7FB-4E79-AB77-CE447A521601}" srcOrd="5" destOrd="0" presId="urn:microsoft.com/office/officeart/2005/8/layout/target3"/>
    <dgm:cxn modelId="{B7898E31-C7E7-42CF-A433-EDC7C0DCE7A6}" type="presParOf" srcId="{65F8F8BC-9245-4F65-9D92-6C62A4EFD9F9}" destId="{99BA0DCD-3EA2-447E-8BF4-3C278644E710}" srcOrd="6" destOrd="0" presId="urn:microsoft.com/office/officeart/2005/8/layout/target3"/>
    <dgm:cxn modelId="{63C0C9AE-9548-47BB-B34F-A785369FE564}" type="presParOf" srcId="{65F8F8BC-9245-4F65-9D92-6C62A4EFD9F9}" destId="{85F21277-0F4A-4952-B37C-A2F34E007382}" srcOrd="7" destOrd="0" presId="urn:microsoft.com/office/officeart/2005/8/layout/target3"/>
    <dgm:cxn modelId="{C2DBA9B3-63D3-4626-9834-8BFCC224183C}" type="presParOf" srcId="{65F8F8BC-9245-4F65-9D92-6C62A4EFD9F9}" destId="{8FA94D6A-8D72-4958-B567-F99D7C5E3461}" srcOrd="8" destOrd="0" presId="urn:microsoft.com/office/officeart/2005/8/layout/target3"/>
    <dgm:cxn modelId="{56517781-8133-45E6-9321-E0F1E40E84B6}" type="presParOf" srcId="{65F8F8BC-9245-4F65-9D92-6C62A4EFD9F9}" destId="{16600481-9908-4D07-9581-7A072015903A}" srcOrd="9" destOrd="0" presId="urn:microsoft.com/office/officeart/2005/8/layout/target3"/>
    <dgm:cxn modelId="{30D99F1E-F117-4C77-9B93-CB64CF6F006D}" type="presParOf" srcId="{65F8F8BC-9245-4F65-9D92-6C62A4EFD9F9}" destId="{14F7EA87-4F46-46C1-8742-268DE5034B2D}" srcOrd="10" destOrd="0" presId="urn:microsoft.com/office/officeart/2005/8/layout/target3"/>
    <dgm:cxn modelId="{012ADC97-039F-4F7F-B138-84781EC9DB4B}" type="presParOf" srcId="{65F8F8BC-9245-4F65-9D92-6C62A4EFD9F9}" destId="{E79E73B3-2DE7-49A1-A04C-20C750F2E6CE}"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955F036-FC8E-4688-B6E4-696A89B7CF79}" type="doc">
      <dgm:prSet loTypeId="urn:microsoft.com/office/officeart/2005/8/layout/hProcess3" loCatId="process" qsTypeId="urn:microsoft.com/office/officeart/2005/8/quickstyle/simple1" qsCatId="simple" csTypeId="urn:microsoft.com/office/officeart/2005/8/colors/accent3_2" csCatId="accent3" phldr="1"/>
      <dgm:spPr/>
    </dgm:pt>
    <dgm:pt modelId="{44F9E7EF-13D5-4C4B-94D8-490E0F14DD4A}">
      <dgm:prSet phldrT="[Text]" custT="1"/>
      <dgm:spPr/>
      <dgm:t>
        <a:bodyPr/>
        <a:lstStyle/>
        <a:p>
          <a:r>
            <a:rPr lang="nl-BE" sz="1800" b="1" noProof="0" dirty="0" smtClean="0">
              <a:solidFill>
                <a:schemeClr val="tx1"/>
              </a:solidFill>
            </a:rPr>
            <a:t>Andere elementen waar rekening mee dient gehouden te worden</a:t>
          </a:r>
          <a:endParaRPr lang="nl-BE" sz="1800" b="1" noProof="0" dirty="0">
            <a:solidFill>
              <a:schemeClr val="tx1"/>
            </a:solidFill>
          </a:endParaRPr>
        </a:p>
      </dgm:t>
    </dgm:pt>
    <dgm:pt modelId="{F665E204-14E5-4979-B72A-8BC198D2C0BB}" type="parTrans" cxnId="{07040262-2293-4D5A-B936-C34ACF615053}">
      <dgm:prSet/>
      <dgm:spPr/>
      <dgm:t>
        <a:bodyPr/>
        <a:lstStyle/>
        <a:p>
          <a:endParaRPr lang="de-AT"/>
        </a:p>
      </dgm:t>
    </dgm:pt>
    <dgm:pt modelId="{683A2FC9-3D06-4E38-90FB-BF9F96AD13CD}" type="sibTrans" cxnId="{07040262-2293-4D5A-B936-C34ACF615053}">
      <dgm:prSet/>
      <dgm:spPr/>
      <dgm:t>
        <a:bodyPr/>
        <a:lstStyle/>
        <a:p>
          <a:endParaRPr lang="de-AT"/>
        </a:p>
      </dgm:t>
    </dgm:pt>
    <dgm:pt modelId="{933B5984-BF3D-45C9-ABCE-A5022CE53F6E}" type="pres">
      <dgm:prSet presAssocID="{C955F036-FC8E-4688-B6E4-696A89B7CF79}" presName="Name0" presStyleCnt="0">
        <dgm:presLayoutVars>
          <dgm:dir/>
          <dgm:animLvl val="lvl"/>
          <dgm:resizeHandles val="exact"/>
        </dgm:presLayoutVars>
      </dgm:prSet>
      <dgm:spPr/>
    </dgm:pt>
    <dgm:pt modelId="{C015E76F-3138-4842-BE6C-FF55B27737D8}" type="pres">
      <dgm:prSet presAssocID="{C955F036-FC8E-4688-B6E4-696A89B7CF79}" presName="dummy" presStyleCnt="0"/>
      <dgm:spPr/>
    </dgm:pt>
    <dgm:pt modelId="{64F40706-D48B-4EEB-B4EA-E27B80A2EA18}" type="pres">
      <dgm:prSet presAssocID="{C955F036-FC8E-4688-B6E4-696A89B7CF79}" presName="linH" presStyleCnt="0"/>
      <dgm:spPr/>
    </dgm:pt>
    <dgm:pt modelId="{AE47B072-2350-4D5D-88CD-960317B5825F}" type="pres">
      <dgm:prSet presAssocID="{C955F036-FC8E-4688-B6E4-696A89B7CF79}" presName="padding1" presStyleCnt="0"/>
      <dgm:spPr/>
    </dgm:pt>
    <dgm:pt modelId="{189F076A-ADFA-4D3E-8D81-399F9974AE41}" type="pres">
      <dgm:prSet presAssocID="{44F9E7EF-13D5-4C4B-94D8-490E0F14DD4A}" presName="linV" presStyleCnt="0"/>
      <dgm:spPr/>
    </dgm:pt>
    <dgm:pt modelId="{934D287D-C920-4207-AFC8-B8BF4F9EC30D}" type="pres">
      <dgm:prSet presAssocID="{44F9E7EF-13D5-4C4B-94D8-490E0F14DD4A}" presName="spVertical1" presStyleCnt="0"/>
      <dgm:spPr/>
    </dgm:pt>
    <dgm:pt modelId="{C2AFF4A3-81A1-4C14-A117-FA57CFDD1AEB}" type="pres">
      <dgm:prSet presAssocID="{44F9E7EF-13D5-4C4B-94D8-490E0F14DD4A}" presName="parTx" presStyleLbl="revTx" presStyleIdx="0" presStyleCnt="1" custLinFactY="28928" custLinFactNeighborY="100000">
        <dgm:presLayoutVars>
          <dgm:chMax val="0"/>
          <dgm:chPref val="0"/>
          <dgm:bulletEnabled val="1"/>
        </dgm:presLayoutVars>
      </dgm:prSet>
      <dgm:spPr/>
      <dgm:t>
        <a:bodyPr/>
        <a:lstStyle/>
        <a:p>
          <a:endParaRPr lang="de-AT"/>
        </a:p>
      </dgm:t>
    </dgm:pt>
    <dgm:pt modelId="{A7271AFA-41B6-4F15-ABB4-EC7B8923453C}" type="pres">
      <dgm:prSet presAssocID="{44F9E7EF-13D5-4C4B-94D8-490E0F14DD4A}" presName="spVertical2" presStyleCnt="0"/>
      <dgm:spPr/>
    </dgm:pt>
    <dgm:pt modelId="{02483B39-1286-4BA0-886D-C8AE2B1D2AE5}" type="pres">
      <dgm:prSet presAssocID="{44F9E7EF-13D5-4C4B-94D8-490E0F14DD4A}" presName="spVertical3" presStyleCnt="0"/>
      <dgm:spPr/>
    </dgm:pt>
    <dgm:pt modelId="{2E7AB999-ED3B-4E2D-AF7D-8B048A163464}" type="pres">
      <dgm:prSet presAssocID="{C955F036-FC8E-4688-B6E4-696A89B7CF79}" presName="padding2" presStyleCnt="0"/>
      <dgm:spPr/>
    </dgm:pt>
    <dgm:pt modelId="{A355688C-67E9-4ECB-BAD6-F1698E6F530A}" type="pres">
      <dgm:prSet presAssocID="{C955F036-FC8E-4688-B6E4-696A89B7CF79}" presName="negArrow" presStyleCnt="0"/>
      <dgm:spPr/>
    </dgm:pt>
    <dgm:pt modelId="{62AD9FB7-937F-40D3-A713-8FAC1763E25D}" type="pres">
      <dgm:prSet presAssocID="{C955F036-FC8E-4688-B6E4-696A89B7CF79}" presName="backgroundArrow" presStyleLbl="node1" presStyleIdx="0" presStyleCnt="1" custScaleX="82058" custScaleY="364422" custLinFactNeighborX="-98" custLinFactNeighborY="32803"/>
      <dgm:spPr>
        <a:solidFill>
          <a:schemeClr val="bg1">
            <a:lumMod val="85000"/>
          </a:schemeClr>
        </a:solidFill>
      </dgm:spPr>
    </dgm:pt>
  </dgm:ptLst>
  <dgm:cxnLst>
    <dgm:cxn modelId="{07040262-2293-4D5A-B936-C34ACF615053}" srcId="{C955F036-FC8E-4688-B6E4-696A89B7CF79}" destId="{44F9E7EF-13D5-4C4B-94D8-490E0F14DD4A}" srcOrd="0" destOrd="0" parTransId="{F665E204-14E5-4979-B72A-8BC198D2C0BB}" sibTransId="{683A2FC9-3D06-4E38-90FB-BF9F96AD13CD}"/>
    <dgm:cxn modelId="{642057AB-D1BC-49B4-946E-95E62AF9DCC0}" type="presOf" srcId="{44F9E7EF-13D5-4C4B-94D8-490E0F14DD4A}" destId="{C2AFF4A3-81A1-4C14-A117-FA57CFDD1AEB}" srcOrd="0" destOrd="0" presId="urn:microsoft.com/office/officeart/2005/8/layout/hProcess3"/>
    <dgm:cxn modelId="{90F8D597-FAD8-4FCE-8102-7EAFD3C42167}" type="presOf" srcId="{C955F036-FC8E-4688-B6E4-696A89B7CF79}" destId="{933B5984-BF3D-45C9-ABCE-A5022CE53F6E}" srcOrd="0" destOrd="0" presId="urn:microsoft.com/office/officeart/2005/8/layout/hProcess3"/>
    <dgm:cxn modelId="{C2E6917E-C6EB-4EE1-8BBC-DDFD62345279}" type="presParOf" srcId="{933B5984-BF3D-45C9-ABCE-A5022CE53F6E}" destId="{C015E76F-3138-4842-BE6C-FF55B27737D8}" srcOrd="0" destOrd="0" presId="urn:microsoft.com/office/officeart/2005/8/layout/hProcess3"/>
    <dgm:cxn modelId="{16A16DB0-EA7E-4C65-A2C5-CC52AF89A613}" type="presParOf" srcId="{933B5984-BF3D-45C9-ABCE-A5022CE53F6E}" destId="{64F40706-D48B-4EEB-B4EA-E27B80A2EA18}" srcOrd="1" destOrd="0" presId="urn:microsoft.com/office/officeart/2005/8/layout/hProcess3"/>
    <dgm:cxn modelId="{9230827F-5D1C-4EA2-9A8A-AB30FE6BBF69}" type="presParOf" srcId="{64F40706-D48B-4EEB-B4EA-E27B80A2EA18}" destId="{AE47B072-2350-4D5D-88CD-960317B5825F}" srcOrd="0" destOrd="0" presId="urn:microsoft.com/office/officeart/2005/8/layout/hProcess3"/>
    <dgm:cxn modelId="{03DAF6C0-5B0A-4FED-8862-5C379A18428B}" type="presParOf" srcId="{64F40706-D48B-4EEB-B4EA-E27B80A2EA18}" destId="{189F076A-ADFA-4D3E-8D81-399F9974AE41}" srcOrd="1" destOrd="0" presId="urn:microsoft.com/office/officeart/2005/8/layout/hProcess3"/>
    <dgm:cxn modelId="{519418E2-774E-4E2F-9E56-827EE026B08E}" type="presParOf" srcId="{189F076A-ADFA-4D3E-8D81-399F9974AE41}" destId="{934D287D-C920-4207-AFC8-B8BF4F9EC30D}" srcOrd="0" destOrd="0" presId="urn:microsoft.com/office/officeart/2005/8/layout/hProcess3"/>
    <dgm:cxn modelId="{61665092-1703-4195-9A1D-0AD4DAD2C42B}" type="presParOf" srcId="{189F076A-ADFA-4D3E-8D81-399F9974AE41}" destId="{C2AFF4A3-81A1-4C14-A117-FA57CFDD1AEB}" srcOrd="1" destOrd="0" presId="urn:microsoft.com/office/officeart/2005/8/layout/hProcess3"/>
    <dgm:cxn modelId="{19DB0E4E-24B0-4209-865A-466231AD2530}" type="presParOf" srcId="{189F076A-ADFA-4D3E-8D81-399F9974AE41}" destId="{A7271AFA-41B6-4F15-ABB4-EC7B8923453C}" srcOrd="2" destOrd="0" presId="urn:microsoft.com/office/officeart/2005/8/layout/hProcess3"/>
    <dgm:cxn modelId="{542DCEAC-AA03-46A7-9486-E5F11B4F6229}" type="presParOf" srcId="{189F076A-ADFA-4D3E-8D81-399F9974AE41}" destId="{02483B39-1286-4BA0-886D-C8AE2B1D2AE5}" srcOrd="3" destOrd="0" presId="urn:microsoft.com/office/officeart/2005/8/layout/hProcess3"/>
    <dgm:cxn modelId="{160914B6-1BB6-4DC3-9FFE-694DEE396F13}" type="presParOf" srcId="{64F40706-D48B-4EEB-B4EA-E27B80A2EA18}" destId="{2E7AB999-ED3B-4E2D-AF7D-8B048A163464}" srcOrd="2" destOrd="0" presId="urn:microsoft.com/office/officeart/2005/8/layout/hProcess3"/>
    <dgm:cxn modelId="{4918BDA6-2D90-4E81-B3BA-30CF03312FF4}" type="presParOf" srcId="{64F40706-D48B-4EEB-B4EA-E27B80A2EA18}" destId="{A355688C-67E9-4ECB-BAD6-F1698E6F530A}" srcOrd="3" destOrd="0" presId="urn:microsoft.com/office/officeart/2005/8/layout/hProcess3"/>
    <dgm:cxn modelId="{9F0AD59B-50FC-41BE-AF36-E72F14E4CD8D}" type="presParOf" srcId="{64F40706-D48B-4EEB-B4EA-E27B80A2EA18}" destId="{62AD9FB7-937F-40D3-A713-8FAC1763E25D}" srcOrd="4"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5752A9B-FBB9-4586-81EC-87EBB1EA8629}" type="doc">
      <dgm:prSet loTypeId="urn:microsoft.com/office/officeart/2005/8/layout/matrix3" loCatId="matrix" qsTypeId="urn:microsoft.com/office/officeart/2005/8/quickstyle/simple1" qsCatId="simple" csTypeId="urn:microsoft.com/office/officeart/2005/8/colors/accent4_2" csCatId="accent4" phldr="1"/>
      <dgm:spPr/>
      <dgm:t>
        <a:bodyPr/>
        <a:lstStyle/>
        <a:p>
          <a:endParaRPr lang="de-AT"/>
        </a:p>
      </dgm:t>
    </dgm:pt>
    <dgm:pt modelId="{5028828E-B8CC-43B9-BD6A-3F68121515D6}">
      <dgm:prSet phldrT="[Text]" custT="1"/>
      <dgm:spPr/>
      <dgm:t>
        <a:bodyPr/>
        <a:lstStyle/>
        <a:p>
          <a:r>
            <a:rPr lang="nl-BE" sz="1800" noProof="0" dirty="0" smtClean="0">
              <a:effectLst>
                <a:outerShdw blurRad="38100" dist="38100" dir="2700000" algn="tl">
                  <a:srgbClr val="000000">
                    <a:alpha val="43137"/>
                  </a:srgbClr>
                </a:outerShdw>
              </a:effectLst>
            </a:rPr>
            <a:t>Luisteren is belangrijker dan vragen stellen. Vermijd het interview te onderbreken</a:t>
          </a:r>
        </a:p>
      </dgm:t>
    </dgm:pt>
    <dgm:pt modelId="{4D8BF88B-C0DB-429F-B1B1-E641CEC5545D}" type="parTrans" cxnId="{623815DD-6DC2-4A3A-ACDA-22D3E3194662}">
      <dgm:prSet/>
      <dgm:spPr/>
      <dgm:t>
        <a:bodyPr/>
        <a:lstStyle/>
        <a:p>
          <a:endParaRPr lang="de-AT"/>
        </a:p>
      </dgm:t>
    </dgm:pt>
    <dgm:pt modelId="{33FC4077-9DD7-4A20-864A-A747AEF57BEB}" type="sibTrans" cxnId="{623815DD-6DC2-4A3A-ACDA-22D3E3194662}">
      <dgm:prSet/>
      <dgm:spPr/>
      <dgm:t>
        <a:bodyPr/>
        <a:lstStyle/>
        <a:p>
          <a:endParaRPr lang="de-AT"/>
        </a:p>
      </dgm:t>
    </dgm:pt>
    <dgm:pt modelId="{C0F1314E-2397-4A46-AE5F-E79D9362340C}">
      <dgm:prSet phldrT="[Text]" custT="1"/>
      <dgm:spPr>
        <a:solidFill>
          <a:schemeClr val="bg1">
            <a:lumMod val="50000"/>
          </a:schemeClr>
        </a:solidFill>
      </dgm:spPr>
      <dgm:t>
        <a:bodyPr/>
        <a:lstStyle/>
        <a:p>
          <a:r>
            <a:rPr lang="nl-BE" sz="1800" noProof="0" dirty="0" smtClean="0">
              <a:effectLst>
                <a:outerShdw blurRad="38100" dist="38100" dir="2700000" algn="tl">
                  <a:srgbClr val="000000">
                    <a:alpha val="43137"/>
                  </a:srgbClr>
                </a:outerShdw>
              </a:effectLst>
            </a:rPr>
            <a:t>Niemand zou mogen gedwongen worden om over een bepaald incident te praten, als men zich hier ongemakkelijk bij voelt.</a:t>
          </a:r>
        </a:p>
      </dgm:t>
    </dgm:pt>
    <dgm:pt modelId="{ADA62904-922B-4EBF-8DF8-B4E34A697D16}" type="parTrans" cxnId="{4FC9AF2D-13E1-40A4-9CE6-3CDC318DF16B}">
      <dgm:prSet/>
      <dgm:spPr/>
      <dgm:t>
        <a:bodyPr/>
        <a:lstStyle/>
        <a:p>
          <a:endParaRPr lang="de-AT"/>
        </a:p>
      </dgm:t>
    </dgm:pt>
    <dgm:pt modelId="{7223B85B-0DDB-40BC-B0A8-E52DE142BEDE}" type="sibTrans" cxnId="{4FC9AF2D-13E1-40A4-9CE6-3CDC318DF16B}">
      <dgm:prSet/>
      <dgm:spPr/>
      <dgm:t>
        <a:bodyPr/>
        <a:lstStyle/>
        <a:p>
          <a:endParaRPr lang="de-AT"/>
        </a:p>
      </dgm:t>
    </dgm:pt>
    <dgm:pt modelId="{2C188298-5597-4B5F-8370-741DC0A886B6}">
      <dgm:prSet phldrT="[Text]" custT="1"/>
      <dgm:spPr>
        <a:solidFill>
          <a:schemeClr val="bg1">
            <a:lumMod val="50000"/>
          </a:schemeClr>
        </a:solidFill>
      </dgm:spPr>
      <dgm:t>
        <a:bodyPr/>
        <a:lstStyle/>
        <a:p>
          <a:r>
            <a:rPr lang="nl-BE" sz="1800" noProof="0" dirty="0" smtClean="0">
              <a:effectLst>
                <a:outerShdw blurRad="38100" dist="38100" dir="2700000" algn="tl">
                  <a:srgbClr val="000000">
                    <a:alpha val="43137"/>
                  </a:srgbClr>
                </a:outerShdw>
              </a:effectLst>
            </a:rPr>
            <a:t>Voor de gevangene kan het belangrijker zijn over familie te praten dan foltering. Hier moet tijd voor gemaakt worden.</a:t>
          </a:r>
        </a:p>
      </dgm:t>
    </dgm:pt>
    <dgm:pt modelId="{5D5D9D48-152F-46D1-82B1-5124A8022022}" type="parTrans" cxnId="{DE498A59-E49D-41BF-ABAB-5CC66AD69AC8}">
      <dgm:prSet/>
      <dgm:spPr/>
      <dgm:t>
        <a:bodyPr/>
        <a:lstStyle/>
        <a:p>
          <a:endParaRPr lang="de-AT"/>
        </a:p>
      </dgm:t>
    </dgm:pt>
    <dgm:pt modelId="{B44BC84C-4375-47DD-B2A3-C5DDE52E0072}" type="sibTrans" cxnId="{DE498A59-E49D-41BF-ABAB-5CC66AD69AC8}">
      <dgm:prSet/>
      <dgm:spPr/>
      <dgm:t>
        <a:bodyPr/>
        <a:lstStyle/>
        <a:p>
          <a:endParaRPr lang="de-AT"/>
        </a:p>
      </dgm:t>
    </dgm:pt>
    <dgm:pt modelId="{9F481E3C-277D-401B-9435-B8D6441DE1DE}">
      <dgm:prSet phldrT="[Text]" custT="1"/>
      <dgm:spPr/>
      <dgm:t>
        <a:bodyPr/>
        <a:lstStyle/>
        <a:p>
          <a:r>
            <a:rPr lang="nl-BE" sz="1800" noProof="0" dirty="0" smtClean="0">
              <a:effectLst>
                <a:outerShdw blurRad="38100" dist="38100" dir="2700000" algn="tl">
                  <a:srgbClr val="000000">
                    <a:alpha val="43137"/>
                  </a:srgbClr>
                </a:outerShdw>
              </a:effectLst>
            </a:rPr>
            <a:t>Interviewers moeten voldoende tact, interesse en empathie aan de dag leggen.</a:t>
          </a:r>
          <a:endParaRPr lang="nl-BE" sz="1800" noProof="0" dirty="0">
            <a:effectLst>
              <a:outerShdw blurRad="38100" dist="38100" dir="2700000" algn="tl">
                <a:srgbClr val="000000">
                  <a:alpha val="43137"/>
                </a:srgbClr>
              </a:outerShdw>
            </a:effectLst>
          </a:endParaRPr>
        </a:p>
      </dgm:t>
    </dgm:pt>
    <dgm:pt modelId="{CD9270E4-01C5-4C60-A8F9-A7965762BA84}" type="parTrans" cxnId="{1181CEEA-1FD0-476C-BFF1-67C6EB96D399}">
      <dgm:prSet/>
      <dgm:spPr/>
      <dgm:t>
        <a:bodyPr/>
        <a:lstStyle/>
        <a:p>
          <a:endParaRPr lang="de-AT"/>
        </a:p>
      </dgm:t>
    </dgm:pt>
    <dgm:pt modelId="{6A17348B-E2E2-4B9C-A3F4-F8B18A636877}" type="sibTrans" cxnId="{1181CEEA-1FD0-476C-BFF1-67C6EB96D399}">
      <dgm:prSet/>
      <dgm:spPr/>
      <dgm:t>
        <a:bodyPr/>
        <a:lstStyle/>
        <a:p>
          <a:endParaRPr lang="de-AT"/>
        </a:p>
      </dgm:t>
    </dgm:pt>
    <dgm:pt modelId="{DCE9C639-4C68-4AC7-971B-1D24E5856193}" type="pres">
      <dgm:prSet presAssocID="{65752A9B-FBB9-4586-81EC-87EBB1EA8629}" presName="matrix" presStyleCnt="0">
        <dgm:presLayoutVars>
          <dgm:chMax val="1"/>
          <dgm:dir/>
          <dgm:resizeHandles val="exact"/>
        </dgm:presLayoutVars>
      </dgm:prSet>
      <dgm:spPr/>
      <dgm:t>
        <a:bodyPr/>
        <a:lstStyle/>
        <a:p>
          <a:endParaRPr lang="de-AT"/>
        </a:p>
      </dgm:t>
    </dgm:pt>
    <dgm:pt modelId="{3AB81990-0B63-431A-901F-49AC3D747225}" type="pres">
      <dgm:prSet presAssocID="{65752A9B-FBB9-4586-81EC-87EBB1EA8629}" presName="diamond" presStyleLbl="bgShp" presStyleIdx="0" presStyleCnt="1" custLinFactNeighborX="426" custLinFactNeighborY="341"/>
      <dgm:spPr/>
    </dgm:pt>
    <dgm:pt modelId="{472FF066-3A4A-41FA-80C4-7FE4D8F19306}" type="pres">
      <dgm:prSet presAssocID="{65752A9B-FBB9-4586-81EC-87EBB1EA8629}" presName="quad1" presStyleLbl="node1" presStyleIdx="0" presStyleCnt="4" custScaleX="114589" custScaleY="107041">
        <dgm:presLayoutVars>
          <dgm:chMax val="0"/>
          <dgm:chPref val="0"/>
          <dgm:bulletEnabled val="1"/>
        </dgm:presLayoutVars>
      </dgm:prSet>
      <dgm:spPr/>
      <dgm:t>
        <a:bodyPr/>
        <a:lstStyle/>
        <a:p>
          <a:endParaRPr lang="de-AT"/>
        </a:p>
      </dgm:t>
    </dgm:pt>
    <dgm:pt modelId="{32D5B24D-6DB1-49B8-A65B-794812C73B92}" type="pres">
      <dgm:prSet presAssocID="{65752A9B-FBB9-4586-81EC-87EBB1EA8629}" presName="quad2" presStyleLbl="node1" presStyleIdx="1" presStyleCnt="4" custScaleX="109228" custScaleY="107041">
        <dgm:presLayoutVars>
          <dgm:chMax val="0"/>
          <dgm:chPref val="0"/>
          <dgm:bulletEnabled val="1"/>
        </dgm:presLayoutVars>
      </dgm:prSet>
      <dgm:spPr/>
      <dgm:t>
        <a:bodyPr/>
        <a:lstStyle/>
        <a:p>
          <a:endParaRPr lang="de-AT"/>
        </a:p>
      </dgm:t>
    </dgm:pt>
    <dgm:pt modelId="{ADEA61FD-73A3-4655-A5C8-0CCB0B887191}" type="pres">
      <dgm:prSet presAssocID="{65752A9B-FBB9-4586-81EC-87EBB1EA8629}" presName="quad3" presStyleLbl="node1" presStyleIdx="2" presStyleCnt="4" custScaleX="114589" custScaleY="108791">
        <dgm:presLayoutVars>
          <dgm:chMax val="0"/>
          <dgm:chPref val="0"/>
          <dgm:bulletEnabled val="1"/>
        </dgm:presLayoutVars>
      </dgm:prSet>
      <dgm:spPr/>
      <dgm:t>
        <a:bodyPr/>
        <a:lstStyle/>
        <a:p>
          <a:endParaRPr lang="de-AT"/>
        </a:p>
      </dgm:t>
    </dgm:pt>
    <dgm:pt modelId="{015C527B-8569-4C5A-B55F-B03F0AB3A0F2}" type="pres">
      <dgm:prSet presAssocID="{65752A9B-FBB9-4586-81EC-87EBB1EA8629}" presName="quad4" presStyleLbl="node1" presStyleIdx="3" presStyleCnt="4" custScaleX="109228" custScaleY="108791">
        <dgm:presLayoutVars>
          <dgm:chMax val="0"/>
          <dgm:chPref val="0"/>
          <dgm:bulletEnabled val="1"/>
        </dgm:presLayoutVars>
      </dgm:prSet>
      <dgm:spPr/>
      <dgm:t>
        <a:bodyPr/>
        <a:lstStyle/>
        <a:p>
          <a:endParaRPr lang="de-AT"/>
        </a:p>
      </dgm:t>
    </dgm:pt>
  </dgm:ptLst>
  <dgm:cxnLst>
    <dgm:cxn modelId="{371D17CD-9F0D-4317-B235-25D2A748495B}" type="presOf" srcId="{9F481E3C-277D-401B-9435-B8D6441DE1DE}" destId="{015C527B-8569-4C5A-B55F-B03F0AB3A0F2}" srcOrd="0" destOrd="0" presId="urn:microsoft.com/office/officeart/2005/8/layout/matrix3"/>
    <dgm:cxn modelId="{3601F1D9-E27F-4139-ADC1-42161F7A1ADD}" type="presOf" srcId="{2C188298-5597-4B5F-8370-741DC0A886B6}" destId="{32D5B24D-6DB1-49B8-A65B-794812C73B92}" srcOrd="0" destOrd="0" presId="urn:microsoft.com/office/officeart/2005/8/layout/matrix3"/>
    <dgm:cxn modelId="{F329D46C-4CA9-4054-A771-5F7E2DEE080A}" type="presOf" srcId="{65752A9B-FBB9-4586-81EC-87EBB1EA8629}" destId="{DCE9C639-4C68-4AC7-971B-1D24E5856193}" srcOrd="0" destOrd="0" presId="urn:microsoft.com/office/officeart/2005/8/layout/matrix3"/>
    <dgm:cxn modelId="{4FC9AF2D-13E1-40A4-9CE6-3CDC318DF16B}" srcId="{65752A9B-FBB9-4586-81EC-87EBB1EA8629}" destId="{C0F1314E-2397-4A46-AE5F-E79D9362340C}" srcOrd="2" destOrd="0" parTransId="{ADA62904-922B-4EBF-8DF8-B4E34A697D16}" sibTransId="{7223B85B-0DDB-40BC-B0A8-E52DE142BEDE}"/>
    <dgm:cxn modelId="{D66DFFDD-E073-4582-A91E-ABCD36799533}" type="presOf" srcId="{C0F1314E-2397-4A46-AE5F-E79D9362340C}" destId="{ADEA61FD-73A3-4655-A5C8-0CCB0B887191}" srcOrd="0" destOrd="0" presId="urn:microsoft.com/office/officeart/2005/8/layout/matrix3"/>
    <dgm:cxn modelId="{DE498A59-E49D-41BF-ABAB-5CC66AD69AC8}" srcId="{65752A9B-FBB9-4586-81EC-87EBB1EA8629}" destId="{2C188298-5597-4B5F-8370-741DC0A886B6}" srcOrd="1" destOrd="0" parTransId="{5D5D9D48-152F-46D1-82B1-5124A8022022}" sibTransId="{B44BC84C-4375-47DD-B2A3-C5DDE52E0072}"/>
    <dgm:cxn modelId="{1181CEEA-1FD0-476C-BFF1-67C6EB96D399}" srcId="{65752A9B-FBB9-4586-81EC-87EBB1EA8629}" destId="{9F481E3C-277D-401B-9435-B8D6441DE1DE}" srcOrd="3" destOrd="0" parTransId="{CD9270E4-01C5-4C60-A8F9-A7965762BA84}" sibTransId="{6A17348B-E2E2-4B9C-A3F4-F8B18A636877}"/>
    <dgm:cxn modelId="{32FFAA8B-5394-484C-A7B5-EF7249427506}" type="presOf" srcId="{5028828E-B8CC-43B9-BD6A-3F68121515D6}" destId="{472FF066-3A4A-41FA-80C4-7FE4D8F19306}" srcOrd="0" destOrd="0" presId="urn:microsoft.com/office/officeart/2005/8/layout/matrix3"/>
    <dgm:cxn modelId="{623815DD-6DC2-4A3A-ACDA-22D3E3194662}" srcId="{65752A9B-FBB9-4586-81EC-87EBB1EA8629}" destId="{5028828E-B8CC-43B9-BD6A-3F68121515D6}" srcOrd="0" destOrd="0" parTransId="{4D8BF88B-C0DB-429F-B1B1-E641CEC5545D}" sibTransId="{33FC4077-9DD7-4A20-864A-A747AEF57BEB}"/>
    <dgm:cxn modelId="{F0D74A31-0E55-411C-B8DB-E7F9C7B73F44}" type="presParOf" srcId="{DCE9C639-4C68-4AC7-971B-1D24E5856193}" destId="{3AB81990-0B63-431A-901F-49AC3D747225}" srcOrd="0" destOrd="0" presId="urn:microsoft.com/office/officeart/2005/8/layout/matrix3"/>
    <dgm:cxn modelId="{E96E70B6-6EF4-479E-B9AD-BB401349196F}" type="presParOf" srcId="{DCE9C639-4C68-4AC7-971B-1D24E5856193}" destId="{472FF066-3A4A-41FA-80C4-7FE4D8F19306}" srcOrd="1" destOrd="0" presId="urn:microsoft.com/office/officeart/2005/8/layout/matrix3"/>
    <dgm:cxn modelId="{864CF4DE-A91F-49CD-BD1E-BCB38A4ED101}" type="presParOf" srcId="{DCE9C639-4C68-4AC7-971B-1D24E5856193}" destId="{32D5B24D-6DB1-49B8-A65B-794812C73B92}" srcOrd="2" destOrd="0" presId="urn:microsoft.com/office/officeart/2005/8/layout/matrix3"/>
    <dgm:cxn modelId="{C2DA447B-A17A-40EC-A9BA-8E936E4CD5CF}" type="presParOf" srcId="{DCE9C639-4C68-4AC7-971B-1D24E5856193}" destId="{ADEA61FD-73A3-4655-A5C8-0CCB0B887191}" srcOrd="3" destOrd="0" presId="urn:microsoft.com/office/officeart/2005/8/layout/matrix3"/>
    <dgm:cxn modelId="{295BAC27-5FDD-44C1-8732-561BB10354E1}" type="presParOf" srcId="{DCE9C639-4C68-4AC7-971B-1D24E5856193}" destId="{015C527B-8569-4C5A-B55F-B03F0AB3A0F2}"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15CA442-92BE-491E-88F6-70ED943FBA6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AT"/>
        </a:p>
      </dgm:t>
    </dgm:pt>
    <dgm:pt modelId="{B22BFCEA-75A2-40A6-A6EC-60C74DF20253}">
      <dgm:prSet custT="1"/>
      <dgm:spPr>
        <a:solidFill>
          <a:schemeClr val="accent4"/>
        </a:solidFill>
      </dgm:spPr>
      <dgm:t>
        <a:bodyPr/>
        <a:lstStyle/>
        <a:p>
          <a:r>
            <a:rPr lang="nl-BE" sz="2100" b="1" noProof="0" dirty="0" smtClean="0">
              <a:solidFill>
                <a:schemeClr val="tx1"/>
              </a:solidFill>
            </a:rPr>
            <a:t>Omstandigheden van detentie: </a:t>
          </a:r>
          <a:r>
            <a:rPr lang="nl-BE" sz="2100" b="0" noProof="0" dirty="0" smtClean="0">
              <a:solidFill>
                <a:schemeClr val="bg1"/>
              </a:solidFill>
            </a:rPr>
            <a:t>het is van cruciaal belang gedetailleerd te werk te gaan, bv. tijdstip van arrestatie, plaats, uniform, wapens, getuigen, transport, geweld tijdens transport, verbale interactie, naam van betrokkenen, etc. </a:t>
          </a:r>
          <a:endParaRPr lang="nl-BE" sz="2100" b="0" noProof="0" dirty="0" smtClean="0">
            <a:solidFill>
              <a:schemeClr val="tx1"/>
            </a:solidFill>
          </a:endParaRPr>
        </a:p>
      </dgm:t>
    </dgm:pt>
    <dgm:pt modelId="{4DC82597-4222-4B5D-92B0-64E084BE9BDE}" type="parTrans" cxnId="{51A0384E-77F6-43B9-B29D-F0E1AAFECEB4}">
      <dgm:prSet/>
      <dgm:spPr/>
      <dgm:t>
        <a:bodyPr/>
        <a:lstStyle/>
        <a:p>
          <a:endParaRPr lang="de-AT"/>
        </a:p>
      </dgm:t>
    </dgm:pt>
    <dgm:pt modelId="{2244FDE1-F347-4461-83E5-5A92E704D345}" type="sibTrans" cxnId="{51A0384E-77F6-43B9-B29D-F0E1AAFECEB4}">
      <dgm:prSet/>
      <dgm:spPr/>
      <dgm:t>
        <a:bodyPr/>
        <a:lstStyle/>
        <a:p>
          <a:endParaRPr lang="de-AT"/>
        </a:p>
      </dgm:t>
    </dgm:pt>
    <dgm:pt modelId="{401F846D-2336-4A87-A973-CC020698A961}">
      <dgm:prSet phldrT="[Text]" custT="1"/>
      <dgm:spPr>
        <a:solidFill>
          <a:schemeClr val="bg1">
            <a:lumMod val="50000"/>
          </a:schemeClr>
        </a:solidFill>
      </dgm:spPr>
      <dgm:t>
        <a:bodyPr/>
        <a:lstStyle/>
        <a:p>
          <a:r>
            <a:rPr lang="nl-BE" sz="2100" b="1" noProof="0" dirty="0" smtClean="0">
              <a:solidFill>
                <a:schemeClr val="tx1"/>
              </a:solidFill>
            </a:rPr>
            <a:t>Plaats en omstandigheden van detentie: </a:t>
          </a:r>
          <a:r>
            <a:rPr lang="nl-BE" sz="2100" b="0" noProof="0" dirty="0" smtClean="0">
              <a:effectLst>
                <a:outerShdw blurRad="38100" dist="38100" dir="2700000" algn="tl">
                  <a:srgbClr val="000000">
                    <a:alpha val="43137"/>
                  </a:srgbClr>
                </a:outerShdw>
              </a:effectLst>
            </a:rPr>
            <a:t>beschrijf in detail:</a:t>
          </a:r>
        </a:p>
        <a:p>
          <a:r>
            <a:rPr lang="nl-BE" sz="2100" b="0" noProof="0" dirty="0" smtClean="0">
              <a:effectLst>
                <a:outerShdw blurRad="38100" dist="38100" dir="2700000" algn="tl">
                  <a:srgbClr val="000000">
                    <a:alpha val="43137"/>
                  </a:srgbClr>
                </a:outerShdw>
              </a:effectLst>
            </a:rPr>
            <a:t>- eten, drinken, toilet, temperatuur en andere materiële elementen ; </a:t>
          </a:r>
        </a:p>
        <a:p>
          <a:r>
            <a:rPr lang="nl-BE" sz="2100" b="0" noProof="0" dirty="0" smtClean="0">
              <a:effectLst>
                <a:outerShdw blurRad="38100" dist="38100" dir="2700000" algn="tl">
                  <a:srgbClr val="000000">
                    <a:alpha val="43137"/>
                  </a:srgbClr>
                </a:outerShdw>
              </a:effectLst>
            </a:rPr>
            <a:t>- Hoe veel personen waren er, overbevolking, eenzame opsluiting? Wie waren de anderen? Mogelijkheid tot communicatie? Werden documenten ondertekend?  </a:t>
          </a:r>
        </a:p>
        <a:p>
          <a:r>
            <a:rPr lang="nl-BE" sz="2100" b="0" noProof="0" dirty="0" smtClean="0">
              <a:effectLst>
                <a:outerShdw blurRad="38100" dist="38100" dir="2700000" algn="tl">
                  <a:srgbClr val="000000">
                    <a:alpha val="43137"/>
                  </a:srgbClr>
                </a:outerShdw>
              </a:effectLst>
            </a:rPr>
            <a:t>- Contact met personen van buitenaf? Familie, advocaat, medisch personeel?</a:t>
          </a:r>
        </a:p>
        <a:p>
          <a:r>
            <a:rPr lang="nl-BE" sz="2100" b="0" noProof="0" dirty="0" smtClean="0">
              <a:effectLst>
                <a:outerShdw blurRad="38100" dist="38100" dir="2700000" algn="tl">
                  <a:srgbClr val="000000">
                    <a:alpha val="43137"/>
                  </a:srgbClr>
                </a:outerShdw>
              </a:effectLst>
            </a:rPr>
            <a:t>- Ga chronologisch te werk om niets over het hoofd te zien.  </a:t>
          </a:r>
        </a:p>
      </dgm:t>
    </dgm:pt>
    <dgm:pt modelId="{09464FB4-8376-43A9-A7DB-FF91A560EEF7}" type="parTrans" cxnId="{52230174-A3E0-44A5-85BD-53FBD3CCBE9C}">
      <dgm:prSet/>
      <dgm:spPr/>
      <dgm:t>
        <a:bodyPr/>
        <a:lstStyle/>
        <a:p>
          <a:endParaRPr lang="de-AT"/>
        </a:p>
      </dgm:t>
    </dgm:pt>
    <dgm:pt modelId="{877AF0D0-025C-4592-8104-9E474A2E40CB}" type="sibTrans" cxnId="{52230174-A3E0-44A5-85BD-53FBD3CCBE9C}">
      <dgm:prSet/>
      <dgm:spPr/>
      <dgm:t>
        <a:bodyPr/>
        <a:lstStyle/>
        <a:p>
          <a:endParaRPr lang="de-AT"/>
        </a:p>
      </dgm:t>
    </dgm:pt>
    <dgm:pt modelId="{1CE900E9-6CD4-49BE-A66F-259556846CFE}" type="pres">
      <dgm:prSet presAssocID="{B15CA442-92BE-491E-88F6-70ED943FBA6C}" presName="linear" presStyleCnt="0">
        <dgm:presLayoutVars>
          <dgm:animLvl val="lvl"/>
          <dgm:resizeHandles val="exact"/>
        </dgm:presLayoutVars>
      </dgm:prSet>
      <dgm:spPr/>
      <dgm:t>
        <a:bodyPr/>
        <a:lstStyle/>
        <a:p>
          <a:endParaRPr lang="en-US"/>
        </a:p>
      </dgm:t>
    </dgm:pt>
    <dgm:pt modelId="{39C11671-41AE-4FBB-A767-9C55D3E4DEB0}" type="pres">
      <dgm:prSet presAssocID="{B22BFCEA-75A2-40A6-A6EC-60C74DF20253}" presName="parentText" presStyleLbl="node1" presStyleIdx="0" presStyleCnt="2" custScaleY="71388">
        <dgm:presLayoutVars>
          <dgm:chMax val="0"/>
          <dgm:bulletEnabled val="1"/>
        </dgm:presLayoutVars>
      </dgm:prSet>
      <dgm:spPr/>
      <dgm:t>
        <a:bodyPr/>
        <a:lstStyle/>
        <a:p>
          <a:endParaRPr lang="de-AT"/>
        </a:p>
      </dgm:t>
    </dgm:pt>
    <dgm:pt modelId="{79B41C0D-38BD-4155-8195-622C51EF9ED1}" type="pres">
      <dgm:prSet presAssocID="{2244FDE1-F347-4461-83E5-5A92E704D345}" presName="spacer" presStyleCnt="0"/>
      <dgm:spPr/>
    </dgm:pt>
    <dgm:pt modelId="{595F3CB8-FD1F-402A-8FCE-55266DCCB578}" type="pres">
      <dgm:prSet presAssocID="{401F846D-2336-4A87-A973-CC020698A961}" presName="parentText" presStyleLbl="node1" presStyleIdx="1" presStyleCnt="2" custScaleY="111704" custLinFactY="8685" custLinFactNeighborY="100000">
        <dgm:presLayoutVars>
          <dgm:chMax val="0"/>
          <dgm:bulletEnabled val="1"/>
        </dgm:presLayoutVars>
      </dgm:prSet>
      <dgm:spPr/>
      <dgm:t>
        <a:bodyPr/>
        <a:lstStyle/>
        <a:p>
          <a:endParaRPr lang="de-AT"/>
        </a:p>
      </dgm:t>
    </dgm:pt>
  </dgm:ptLst>
  <dgm:cxnLst>
    <dgm:cxn modelId="{3DAA4120-158F-4FEB-AF07-BDB586A8ED7E}" type="presOf" srcId="{401F846D-2336-4A87-A973-CC020698A961}" destId="{595F3CB8-FD1F-402A-8FCE-55266DCCB578}" srcOrd="0" destOrd="0" presId="urn:microsoft.com/office/officeart/2005/8/layout/vList2"/>
    <dgm:cxn modelId="{9EB68F99-96B3-481F-97B1-F613EC18911E}" type="presOf" srcId="{B15CA442-92BE-491E-88F6-70ED943FBA6C}" destId="{1CE900E9-6CD4-49BE-A66F-259556846CFE}" srcOrd="0" destOrd="0" presId="urn:microsoft.com/office/officeart/2005/8/layout/vList2"/>
    <dgm:cxn modelId="{51A0384E-77F6-43B9-B29D-F0E1AAFECEB4}" srcId="{B15CA442-92BE-491E-88F6-70ED943FBA6C}" destId="{B22BFCEA-75A2-40A6-A6EC-60C74DF20253}" srcOrd="0" destOrd="0" parTransId="{4DC82597-4222-4B5D-92B0-64E084BE9BDE}" sibTransId="{2244FDE1-F347-4461-83E5-5A92E704D345}"/>
    <dgm:cxn modelId="{885AC0B5-D890-48E2-BC8E-65438795356D}" type="presOf" srcId="{B22BFCEA-75A2-40A6-A6EC-60C74DF20253}" destId="{39C11671-41AE-4FBB-A767-9C55D3E4DEB0}" srcOrd="0" destOrd="0" presId="urn:microsoft.com/office/officeart/2005/8/layout/vList2"/>
    <dgm:cxn modelId="{52230174-A3E0-44A5-85BD-53FBD3CCBE9C}" srcId="{B15CA442-92BE-491E-88F6-70ED943FBA6C}" destId="{401F846D-2336-4A87-A973-CC020698A961}" srcOrd="1" destOrd="0" parTransId="{09464FB4-8376-43A9-A7DB-FF91A560EEF7}" sibTransId="{877AF0D0-025C-4592-8104-9E474A2E40CB}"/>
    <dgm:cxn modelId="{31E283F2-D798-4CE6-A7FD-66691F914988}" type="presParOf" srcId="{1CE900E9-6CD4-49BE-A66F-259556846CFE}" destId="{39C11671-41AE-4FBB-A767-9C55D3E4DEB0}" srcOrd="0" destOrd="0" presId="urn:microsoft.com/office/officeart/2005/8/layout/vList2"/>
    <dgm:cxn modelId="{2E7D6F8C-E6A0-4853-9ACF-0456F80684D5}" type="presParOf" srcId="{1CE900E9-6CD4-49BE-A66F-259556846CFE}" destId="{79B41C0D-38BD-4155-8195-622C51EF9ED1}" srcOrd="1" destOrd="0" presId="urn:microsoft.com/office/officeart/2005/8/layout/vList2"/>
    <dgm:cxn modelId="{F6BA7AE3-B02E-4DBE-9DE7-942E2C11433E}" type="presParOf" srcId="{1CE900E9-6CD4-49BE-A66F-259556846CFE}" destId="{595F3CB8-FD1F-402A-8FCE-55266DCCB578}"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15CA442-92BE-491E-88F6-70ED943FBA6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AT"/>
        </a:p>
      </dgm:t>
    </dgm:pt>
    <dgm:pt modelId="{B22BFCEA-75A2-40A6-A6EC-60C74DF20253}">
      <dgm:prSet custT="1"/>
      <dgm:spPr>
        <a:solidFill>
          <a:schemeClr val="accent4"/>
        </a:solidFill>
      </dgm:spPr>
      <dgm:t>
        <a:bodyPr/>
        <a:lstStyle/>
        <a:p>
          <a:pPr defTabSz="977900">
            <a:lnSpc>
              <a:spcPct val="90000"/>
            </a:lnSpc>
            <a:spcBef>
              <a:spcPct val="0"/>
            </a:spcBef>
            <a:spcAft>
              <a:spcPct val="35000"/>
            </a:spcAft>
          </a:pPr>
          <a:r>
            <a:rPr lang="nl-BE" sz="2200" b="1" noProof="0" dirty="0" smtClean="0">
              <a:solidFill>
                <a:schemeClr val="tx1"/>
              </a:solidFill>
            </a:rPr>
            <a:t>Methoden van foltering en mishandeling: </a:t>
          </a:r>
        </a:p>
        <a:p>
          <a:pPr defTabSz="977900">
            <a:lnSpc>
              <a:spcPct val="90000"/>
            </a:lnSpc>
            <a:spcBef>
              <a:spcPct val="0"/>
            </a:spcBef>
            <a:spcAft>
              <a:spcPct val="35000"/>
            </a:spcAft>
          </a:pPr>
          <a:endParaRPr lang="nl-BE" sz="500" noProof="0" dirty="0" smtClean="0"/>
        </a:p>
        <a:p>
          <a:pPr marL="0" marR="0" indent="0" defTabSz="914400" eaLnBrk="1" fontAlgn="auto" latinLnBrk="0" hangingPunct="1">
            <a:lnSpc>
              <a:spcPct val="100000"/>
            </a:lnSpc>
            <a:spcBef>
              <a:spcPts val="0"/>
            </a:spcBef>
            <a:spcAft>
              <a:spcPts val="0"/>
            </a:spcAft>
            <a:buClrTx/>
            <a:buSzTx/>
            <a:buFontTx/>
            <a:buNone/>
            <a:tabLst/>
            <a:defRPr/>
          </a:pPr>
          <a:r>
            <a:rPr lang="nl-BE" sz="2200" noProof="0" dirty="0" smtClean="0">
              <a:solidFill>
                <a:schemeClr val="bg1"/>
              </a:solidFill>
              <a:effectLst>
                <a:outerShdw blurRad="38100" dist="38100" dir="2700000" algn="tl">
                  <a:srgbClr val="000000">
                    <a:alpha val="43137"/>
                  </a:srgbClr>
                </a:outerShdw>
              </a:effectLst>
            </a:rPr>
            <a:t>- Beschrijf voor elk geval duidelijk: positie van het lichaam, vrijheidsbeperking, duur, frequentie, locatie van wonden, bloedingen, verlies van bewustzijn, gebruikte instrumenten, materiaal, verstikking, verbale interactie.  </a:t>
          </a:r>
        </a:p>
        <a:p>
          <a:pPr marL="0" marR="0" indent="0" defTabSz="914400" eaLnBrk="1" fontAlgn="auto" latinLnBrk="0" hangingPunct="1">
            <a:lnSpc>
              <a:spcPct val="100000"/>
            </a:lnSpc>
            <a:spcBef>
              <a:spcPts val="0"/>
            </a:spcBef>
            <a:spcAft>
              <a:spcPts val="0"/>
            </a:spcAft>
            <a:buClrTx/>
            <a:buSzTx/>
            <a:buFontTx/>
            <a:buNone/>
            <a:tabLst/>
            <a:defRPr/>
          </a:pPr>
          <a:endParaRPr lang="nl-BE" sz="500" noProof="0" dirty="0" smtClean="0">
            <a:solidFill>
              <a:schemeClr val="bg1"/>
            </a:solidFill>
            <a:effectLst>
              <a:outerShdw blurRad="38100" dist="38100" dir="2700000" algn="tl">
                <a:srgbClr val="000000">
                  <a:alpha val="43137"/>
                </a:srgbClr>
              </a:outerShdw>
            </a:effectLst>
          </a:endParaRPr>
        </a:p>
        <a:p>
          <a:pPr defTabSz="977900">
            <a:lnSpc>
              <a:spcPct val="90000"/>
            </a:lnSpc>
            <a:spcBef>
              <a:spcPct val="0"/>
            </a:spcBef>
            <a:spcAft>
              <a:spcPct val="35000"/>
            </a:spcAft>
          </a:pPr>
          <a:r>
            <a:rPr lang="nl-BE" sz="2200" noProof="0" dirty="0" smtClean="0">
              <a:solidFill>
                <a:schemeClr val="bg1"/>
              </a:solidFill>
              <a:effectLst>
                <a:outerShdw blurRad="38100" dist="38100" dir="2700000" algn="tl">
                  <a:srgbClr val="000000">
                    <a:alpha val="43137"/>
                  </a:srgbClr>
                </a:outerShdw>
              </a:effectLst>
            </a:rPr>
            <a:t>- Wie deed het? (als de daders niet geïdentificeerd kunnen worden, kan een beschrijving hen helpen identificeren) </a:t>
          </a:r>
        </a:p>
        <a:p>
          <a:pPr defTabSz="977900">
            <a:lnSpc>
              <a:spcPct val="90000"/>
            </a:lnSpc>
            <a:spcBef>
              <a:spcPct val="0"/>
            </a:spcBef>
            <a:spcAft>
              <a:spcPct val="35000"/>
            </a:spcAft>
          </a:pPr>
          <a:endParaRPr lang="nl-BE" sz="500" noProof="0" dirty="0" smtClean="0">
            <a:solidFill>
              <a:schemeClr val="bg1"/>
            </a:solidFill>
            <a:effectLst>
              <a:outerShdw blurRad="38100" dist="38100" dir="2700000" algn="tl">
                <a:srgbClr val="000000">
                  <a:alpha val="43137"/>
                </a:srgbClr>
              </a:outerShdw>
            </a:effectLst>
          </a:endParaRPr>
        </a:p>
        <a:p>
          <a:pPr defTabSz="977900">
            <a:lnSpc>
              <a:spcPct val="90000"/>
            </a:lnSpc>
            <a:spcBef>
              <a:spcPct val="0"/>
            </a:spcBef>
            <a:spcAft>
              <a:spcPct val="35000"/>
            </a:spcAft>
          </a:pPr>
          <a:r>
            <a:rPr lang="nl-BE" sz="2200" noProof="0" dirty="0" smtClean="0">
              <a:solidFill>
                <a:schemeClr val="bg1"/>
              </a:solidFill>
              <a:effectLst>
                <a:outerShdw blurRad="38100" dist="38100" dir="2700000" algn="tl">
                  <a:srgbClr val="000000">
                    <a:alpha val="43137"/>
                  </a:srgbClr>
                </a:outerShdw>
              </a:effectLst>
            </a:rPr>
            <a:t>- Bevraag ook seksueel misbruik met het nodige tact (wie, hoe vaak, etc.) </a:t>
          </a:r>
        </a:p>
      </dgm:t>
    </dgm:pt>
    <dgm:pt modelId="{4DC82597-4222-4B5D-92B0-64E084BE9BDE}" type="parTrans" cxnId="{51A0384E-77F6-43B9-B29D-F0E1AAFECEB4}">
      <dgm:prSet/>
      <dgm:spPr/>
      <dgm:t>
        <a:bodyPr/>
        <a:lstStyle/>
        <a:p>
          <a:endParaRPr lang="de-AT"/>
        </a:p>
      </dgm:t>
    </dgm:pt>
    <dgm:pt modelId="{2244FDE1-F347-4461-83E5-5A92E704D345}" type="sibTrans" cxnId="{51A0384E-77F6-43B9-B29D-F0E1AAFECEB4}">
      <dgm:prSet/>
      <dgm:spPr/>
      <dgm:t>
        <a:bodyPr/>
        <a:lstStyle/>
        <a:p>
          <a:endParaRPr lang="de-AT"/>
        </a:p>
      </dgm:t>
    </dgm:pt>
    <dgm:pt modelId="{1CE900E9-6CD4-49BE-A66F-259556846CFE}" type="pres">
      <dgm:prSet presAssocID="{B15CA442-92BE-491E-88F6-70ED943FBA6C}" presName="linear" presStyleCnt="0">
        <dgm:presLayoutVars>
          <dgm:animLvl val="lvl"/>
          <dgm:resizeHandles val="exact"/>
        </dgm:presLayoutVars>
      </dgm:prSet>
      <dgm:spPr/>
      <dgm:t>
        <a:bodyPr/>
        <a:lstStyle/>
        <a:p>
          <a:endParaRPr lang="en-US"/>
        </a:p>
      </dgm:t>
    </dgm:pt>
    <dgm:pt modelId="{39C11671-41AE-4FBB-A767-9C55D3E4DEB0}" type="pres">
      <dgm:prSet presAssocID="{B22BFCEA-75A2-40A6-A6EC-60C74DF20253}" presName="parentText" presStyleLbl="node1" presStyleIdx="0" presStyleCnt="1" custScaleX="98305" custScaleY="450199" custLinFactNeighborX="15" custLinFactNeighborY="-46377">
        <dgm:presLayoutVars>
          <dgm:chMax val="0"/>
          <dgm:bulletEnabled val="1"/>
        </dgm:presLayoutVars>
      </dgm:prSet>
      <dgm:spPr/>
      <dgm:t>
        <a:bodyPr/>
        <a:lstStyle/>
        <a:p>
          <a:endParaRPr lang="de-AT"/>
        </a:p>
      </dgm:t>
    </dgm:pt>
  </dgm:ptLst>
  <dgm:cxnLst>
    <dgm:cxn modelId="{51A0384E-77F6-43B9-B29D-F0E1AAFECEB4}" srcId="{B15CA442-92BE-491E-88F6-70ED943FBA6C}" destId="{B22BFCEA-75A2-40A6-A6EC-60C74DF20253}" srcOrd="0" destOrd="0" parTransId="{4DC82597-4222-4B5D-92B0-64E084BE9BDE}" sibTransId="{2244FDE1-F347-4461-83E5-5A92E704D345}"/>
    <dgm:cxn modelId="{CB92F68F-CA14-436D-B70A-BBC40229A1ED}" type="presOf" srcId="{B15CA442-92BE-491E-88F6-70ED943FBA6C}" destId="{1CE900E9-6CD4-49BE-A66F-259556846CFE}" srcOrd="0" destOrd="0" presId="urn:microsoft.com/office/officeart/2005/8/layout/vList2"/>
    <dgm:cxn modelId="{B2F72F54-57CC-4D43-844B-1D26FA17B52B}" type="presOf" srcId="{B22BFCEA-75A2-40A6-A6EC-60C74DF20253}" destId="{39C11671-41AE-4FBB-A767-9C55D3E4DEB0}" srcOrd="0" destOrd="0" presId="urn:microsoft.com/office/officeart/2005/8/layout/vList2"/>
    <dgm:cxn modelId="{F9D4AFA3-B936-43DD-91D1-5A0FE051D350}" type="presParOf" srcId="{1CE900E9-6CD4-49BE-A66F-259556846CFE}" destId="{39C11671-41AE-4FBB-A767-9C55D3E4DEB0}"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05DE37C-EC7B-46CA-A355-686FEB36B71C}" type="doc">
      <dgm:prSet loTypeId="urn:microsoft.com/office/officeart/2011/layout/TabList#1" loCatId="list" qsTypeId="urn:microsoft.com/office/officeart/2005/8/quickstyle/simple1#4" qsCatId="simple" csTypeId="urn:microsoft.com/office/officeart/2005/8/colors/accent1_2#4" csCatId="accent1" phldr="1"/>
      <dgm:spPr/>
      <dgm:t>
        <a:bodyPr/>
        <a:lstStyle/>
        <a:p>
          <a:endParaRPr lang="de-DE"/>
        </a:p>
      </dgm:t>
    </dgm:pt>
    <dgm:pt modelId="{0A40DF49-B017-48C3-8CBF-AD2E1C15B6C7}">
      <dgm:prSet phldrT="[Text]"/>
      <dgm:spPr>
        <a:solidFill>
          <a:schemeClr val="accent4"/>
        </a:solidFill>
        <a:ln>
          <a:solidFill>
            <a:schemeClr val="accent4"/>
          </a:solidFill>
        </a:ln>
      </dgm:spPr>
      <dgm:t>
        <a:bodyPr/>
        <a:lstStyle/>
        <a:p>
          <a:r>
            <a:rPr lang="de-DE" dirty="0" err="1" smtClean="0"/>
            <a:t>Vertrouwelijkheid</a:t>
          </a:r>
          <a:endParaRPr lang="de-DE" dirty="0"/>
        </a:p>
      </dgm:t>
    </dgm:pt>
    <dgm:pt modelId="{23DFEF62-E44C-4B37-86C5-9AB73CA163C2}" type="parTrans" cxnId="{D89AFB89-6340-4F5C-A206-4C51DCF7D3D0}">
      <dgm:prSet/>
      <dgm:spPr/>
      <dgm:t>
        <a:bodyPr/>
        <a:lstStyle/>
        <a:p>
          <a:endParaRPr lang="de-DE"/>
        </a:p>
      </dgm:t>
    </dgm:pt>
    <dgm:pt modelId="{ACF6516D-EC0B-42B7-A967-ED0630010E36}" type="sibTrans" cxnId="{D89AFB89-6340-4F5C-A206-4C51DCF7D3D0}">
      <dgm:prSet/>
      <dgm:spPr/>
      <dgm:t>
        <a:bodyPr/>
        <a:lstStyle/>
        <a:p>
          <a:endParaRPr lang="de-DE"/>
        </a:p>
      </dgm:t>
    </dgm:pt>
    <dgm:pt modelId="{1C7701E4-424A-4A90-8CE4-E7217223E1BE}">
      <dgm:prSet phldrT="[Text]"/>
      <dgm:spPr>
        <a:ln>
          <a:solidFill>
            <a:schemeClr val="bg1">
              <a:lumMod val="50000"/>
            </a:schemeClr>
          </a:solidFill>
        </a:ln>
      </dgm:spPr>
      <dgm:t>
        <a:bodyPr/>
        <a:lstStyle/>
        <a:p>
          <a:r>
            <a:rPr lang="de-DE" dirty="0" err="1" smtClean="0"/>
            <a:t>Verduidelijk</a:t>
          </a:r>
          <a:r>
            <a:rPr lang="de-DE" dirty="0" smtClean="0"/>
            <a:t> </a:t>
          </a:r>
          <a:r>
            <a:rPr lang="de-DE" dirty="0" err="1" smtClean="0"/>
            <a:t>hun</a:t>
          </a:r>
          <a:r>
            <a:rPr lang="de-DE" dirty="0" smtClean="0"/>
            <a:t> </a:t>
          </a:r>
          <a:r>
            <a:rPr lang="de-DE" dirty="0" err="1" smtClean="0"/>
            <a:t>rol</a:t>
          </a:r>
          <a:r>
            <a:rPr lang="de-DE" dirty="0" smtClean="0"/>
            <a:t> en </a:t>
          </a:r>
          <a:r>
            <a:rPr lang="de-DE" dirty="0" err="1" smtClean="0"/>
            <a:t>verplichtingen</a:t>
          </a:r>
          <a:r>
            <a:rPr lang="de-DE" dirty="0" smtClean="0"/>
            <a:t>, </a:t>
          </a:r>
          <a:r>
            <a:rPr lang="de-DE" dirty="0" err="1" smtClean="0"/>
            <a:t>gebruik</a:t>
          </a:r>
          <a:r>
            <a:rPr lang="de-DE" dirty="0" smtClean="0"/>
            <a:t> </a:t>
          </a:r>
          <a:r>
            <a:rPr lang="de-DE" dirty="0" err="1" smtClean="0"/>
            <a:t>onafhankelijke</a:t>
          </a:r>
          <a:r>
            <a:rPr lang="de-DE" dirty="0" smtClean="0"/>
            <a:t> </a:t>
          </a:r>
          <a:r>
            <a:rPr lang="de-DE" dirty="0" err="1" smtClean="0"/>
            <a:t>tolken</a:t>
          </a:r>
          <a:r>
            <a:rPr lang="de-DE" dirty="0" smtClean="0"/>
            <a:t>, de </a:t>
          </a:r>
          <a:r>
            <a:rPr lang="de-DE" dirty="0" err="1" smtClean="0"/>
            <a:t>cliënt</a:t>
          </a:r>
          <a:r>
            <a:rPr lang="de-DE" dirty="0" smtClean="0"/>
            <a:t> </a:t>
          </a:r>
          <a:r>
            <a:rPr lang="de-DE" dirty="0" err="1" smtClean="0"/>
            <a:t>moet</a:t>
          </a:r>
          <a:r>
            <a:rPr lang="de-DE" dirty="0" smtClean="0"/>
            <a:t> </a:t>
          </a:r>
          <a:r>
            <a:rPr lang="de-DE" dirty="0" err="1" smtClean="0"/>
            <a:t>zich</a:t>
          </a:r>
          <a:r>
            <a:rPr lang="de-DE" dirty="0" smtClean="0"/>
            <a:t> </a:t>
          </a:r>
          <a:r>
            <a:rPr lang="de-DE" dirty="0" err="1" smtClean="0"/>
            <a:t>zo</a:t>
          </a:r>
          <a:r>
            <a:rPr lang="de-DE" dirty="0" smtClean="0"/>
            <a:t> </a:t>
          </a:r>
          <a:r>
            <a:rPr lang="de-DE" dirty="0" err="1" smtClean="0"/>
            <a:t>veilig</a:t>
          </a:r>
          <a:r>
            <a:rPr lang="de-DE" dirty="0" smtClean="0"/>
            <a:t> </a:t>
          </a:r>
          <a:r>
            <a:rPr lang="de-DE" dirty="0" err="1" smtClean="0"/>
            <a:t>mogelijk</a:t>
          </a:r>
          <a:r>
            <a:rPr lang="de-DE" dirty="0" smtClean="0"/>
            <a:t> </a:t>
          </a:r>
          <a:r>
            <a:rPr lang="de-DE" dirty="0" err="1" smtClean="0"/>
            <a:t>voelen</a:t>
          </a:r>
          <a:endParaRPr lang="de-DE" dirty="0" smtClean="0"/>
        </a:p>
      </dgm:t>
    </dgm:pt>
    <dgm:pt modelId="{F37B7DBE-7F8A-4726-8A50-89CC88D91003}" type="parTrans" cxnId="{B7EDE986-1E1C-4E9E-A6E2-937FB8EAFC00}">
      <dgm:prSet/>
      <dgm:spPr/>
      <dgm:t>
        <a:bodyPr/>
        <a:lstStyle/>
        <a:p>
          <a:endParaRPr lang="de-DE"/>
        </a:p>
      </dgm:t>
    </dgm:pt>
    <dgm:pt modelId="{E3528C42-4470-4E1C-9CD1-D1A98A2D191E}" type="sibTrans" cxnId="{B7EDE986-1E1C-4E9E-A6E2-937FB8EAFC00}">
      <dgm:prSet/>
      <dgm:spPr/>
      <dgm:t>
        <a:bodyPr/>
        <a:lstStyle/>
        <a:p>
          <a:endParaRPr lang="de-DE"/>
        </a:p>
      </dgm:t>
    </dgm:pt>
    <dgm:pt modelId="{DEB5974D-5798-4BFB-AF74-5958D8D01C57}">
      <dgm:prSet phldrT="[Text]"/>
      <dgm:spPr>
        <a:solidFill>
          <a:schemeClr val="accent4"/>
        </a:solidFill>
        <a:ln>
          <a:solidFill>
            <a:schemeClr val="accent4"/>
          </a:solidFill>
        </a:ln>
      </dgm:spPr>
      <dgm:t>
        <a:bodyPr/>
        <a:lstStyle/>
        <a:p>
          <a:r>
            <a:rPr lang="de-DE" dirty="0" err="1" smtClean="0"/>
            <a:t>Cultuur</a:t>
          </a:r>
          <a:endParaRPr lang="de-DE" dirty="0"/>
        </a:p>
      </dgm:t>
    </dgm:pt>
    <dgm:pt modelId="{286F2886-FB19-4614-9DCC-443C9E7A010E}" type="parTrans" cxnId="{AD1AFDA9-FDD0-47DD-BD18-549800FCF737}">
      <dgm:prSet/>
      <dgm:spPr/>
      <dgm:t>
        <a:bodyPr/>
        <a:lstStyle/>
        <a:p>
          <a:endParaRPr lang="de-DE"/>
        </a:p>
      </dgm:t>
    </dgm:pt>
    <dgm:pt modelId="{C99680B7-F316-4A30-8354-6445EC116F28}" type="sibTrans" cxnId="{AD1AFDA9-FDD0-47DD-BD18-549800FCF737}">
      <dgm:prSet/>
      <dgm:spPr/>
      <dgm:t>
        <a:bodyPr/>
        <a:lstStyle/>
        <a:p>
          <a:endParaRPr lang="de-DE"/>
        </a:p>
      </dgm:t>
    </dgm:pt>
    <dgm:pt modelId="{DAC0257F-F7D0-45F6-B161-65DEFEE6CBD8}">
      <dgm:prSet phldrT="[Text]"/>
      <dgm:spPr>
        <a:ln>
          <a:solidFill>
            <a:schemeClr val="bg1">
              <a:lumMod val="50000"/>
            </a:schemeClr>
          </a:solidFill>
        </a:ln>
      </dgm:spPr>
      <dgm:t>
        <a:bodyPr/>
        <a:lstStyle/>
        <a:p>
          <a:endParaRPr lang="de-DE" dirty="0" smtClean="0"/>
        </a:p>
        <a:p>
          <a:r>
            <a:rPr lang="de-DE" dirty="0" err="1" smtClean="0"/>
            <a:t>Verschillende</a:t>
          </a:r>
          <a:r>
            <a:rPr lang="de-DE" dirty="0" smtClean="0"/>
            <a:t> rollen, </a:t>
          </a:r>
          <a:r>
            <a:rPr lang="de-DE" dirty="0" err="1" smtClean="0"/>
            <a:t>geslacht</a:t>
          </a:r>
          <a:r>
            <a:rPr lang="de-DE" dirty="0" smtClean="0"/>
            <a:t>, </a:t>
          </a:r>
          <a:r>
            <a:rPr lang="de-DE" dirty="0" err="1" smtClean="0"/>
            <a:t>etnisch</a:t>
          </a:r>
          <a:r>
            <a:rPr lang="de-DE" dirty="0" smtClean="0"/>
            <a:t> </a:t>
          </a:r>
          <a:r>
            <a:rPr lang="de-DE" dirty="0" err="1" smtClean="0"/>
            <a:t>vooroordeel</a:t>
          </a:r>
          <a:r>
            <a:rPr lang="de-DE" dirty="0" smtClean="0"/>
            <a:t>, </a:t>
          </a:r>
          <a:r>
            <a:rPr lang="de-DE" dirty="0" err="1" smtClean="0"/>
            <a:t>verduidelijken</a:t>
          </a:r>
          <a:r>
            <a:rPr lang="de-DE" dirty="0" smtClean="0"/>
            <a:t> van </a:t>
          </a:r>
          <a:r>
            <a:rPr lang="de-DE" dirty="0" err="1" smtClean="0"/>
            <a:t>informatie</a:t>
          </a:r>
          <a:endParaRPr lang="de-DE" dirty="0" smtClean="0"/>
        </a:p>
      </dgm:t>
    </dgm:pt>
    <dgm:pt modelId="{3BEA4E3B-9686-4B26-8C9C-EE5EA866455C}" type="parTrans" cxnId="{FC8B0E87-8AB9-4B56-9677-6BE8AC4F96BF}">
      <dgm:prSet/>
      <dgm:spPr/>
      <dgm:t>
        <a:bodyPr/>
        <a:lstStyle/>
        <a:p>
          <a:endParaRPr lang="de-DE"/>
        </a:p>
      </dgm:t>
    </dgm:pt>
    <dgm:pt modelId="{4CD8884E-F4FB-4DE6-8F04-894A4F7A93D5}" type="sibTrans" cxnId="{FC8B0E87-8AB9-4B56-9677-6BE8AC4F96BF}">
      <dgm:prSet/>
      <dgm:spPr/>
      <dgm:t>
        <a:bodyPr/>
        <a:lstStyle/>
        <a:p>
          <a:endParaRPr lang="de-DE"/>
        </a:p>
      </dgm:t>
    </dgm:pt>
    <dgm:pt modelId="{66E266F3-2626-4A7A-BCBA-95726BCA1E11}">
      <dgm:prSet/>
      <dgm:spPr>
        <a:solidFill>
          <a:schemeClr val="bg1">
            <a:lumMod val="50000"/>
          </a:schemeClr>
        </a:solidFill>
        <a:ln>
          <a:solidFill>
            <a:schemeClr val="bg1">
              <a:lumMod val="50000"/>
            </a:schemeClr>
          </a:solidFill>
        </a:ln>
      </dgm:spPr>
      <dgm:t>
        <a:bodyPr/>
        <a:lstStyle/>
        <a:p>
          <a:r>
            <a:rPr lang="de-DE" dirty="0" err="1" smtClean="0"/>
            <a:t>Professionaliteit</a:t>
          </a:r>
          <a:endParaRPr lang="de-DE" dirty="0"/>
        </a:p>
      </dgm:t>
    </dgm:pt>
    <dgm:pt modelId="{4A2CDCB4-6F84-4D2D-ACD1-70A55570E8FA}" type="parTrans" cxnId="{F1AF58E1-712B-45F2-997B-1F313E17A6DF}">
      <dgm:prSet/>
      <dgm:spPr/>
      <dgm:t>
        <a:bodyPr/>
        <a:lstStyle/>
        <a:p>
          <a:endParaRPr lang="de-DE"/>
        </a:p>
      </dgm:t>
    </dgm:pt>
    <dgm:pt modelId="{BC619C75-F8E5-4627-AC0D-B0DBD65F6401}" type="sibTrans" cxnId="{F1AF58E1-712B-45F2-997B-1F313E17A6DF}">
      <dgm:prSet/>
      <dgm:spPr/>
      <dgm:t>
        <a:bodyPr/>
        <a:lstStyle/>
        <a:p>
          <a:endParaRPr lang="de-DE"/>
        </a:p>
      </dgm:t>
    </dgm:pt>
    <dgm:pt modelId="{C4773847-F7DE-439E-B078-D32C62D3A749}">
      <dgm:prSet/>
      <dgm:spPr>
        <a:ln>
          <a:solidFill>
            <a:schemeClr val="bg1">
              <a:lumMod val="50000"/>
            </a:schemeClr>
          </a:solidFill>
        </a:ln>
      </dgm:spPr>
      <dgm:t>
        <a:bodyPr/>
        <a:lstStyle/>
        <a:p>
          <a:r>
            <a:rPr lang="de-DE" dirty="0" err="1" smtClean="0"/>
            <a:t>Een</a:t>
          </a:r>
          <a:r>
            <a:rPr lang="de-DE" dirty="0" smtClean="0"/>
            <a:t> </a:t>
          </a:r>
          <a:r>
            <a:rPr lang="de-DE" dirty="0" err="1" smtClean="0"/>
            <a:t>volledige</a:t>
          </a:r>
          <a:r>
            <a:rPr lang="de-DE" dirty="0" smtClean="0"/>
            <a:t> </a:t>
          </a:r>
          <a:r>
            <a:rPr lang="de-DE" dirty="0" err="1" smtClean="0"/>
            <a:t>vertaling</a:t>
          </a:r>
          <a:r>
            <a:rPr lang="de-DE" dirty="0" smtClean="0"/>
            <a:t>, </a:t>
          </a:r>
          <a:r>
            <a:rPr lang="de-DE" dirty="0" err="1" smtClean="0"/>
            <a:t>voorzicht</a:t>
          </a:r>
          <a:r>
            <a:rPr lang="de-DE" dirty="0" smtClean="0"/>
            <a:t> </a:t>
          </a:r>
          <a:r>
            <a:rPr lang="de-DE" dirty="0" err="1" smtClean="0"/>
            <a:t>met</a:t>
          </a:r>
          <a:r>
            <a:rPr lang="de-DE" dirty="0" smtClean="0"/>
            <a:t> </a:t>
          </a:r>
          <a:r>
            <a:rPr lang="de-DE" dirty="0" err="1" smtClean="0"/>
            <a:t>gevoelige</a:t>
          </a:r>
          <a:r>
            <a:rPr lang="de-DE" dirty="0" smtClean="0"/>
            <a:t> </a:t>
          </a:r>
          <a:r>
            <a:rPr lang="de-DE" dirty="0" err="1" smtClean="0"/>
            <a:t>onderwerpen</a:t>
          </a:r>
          <a:r>
            <a:rPr lang="de-DE" dirty="0" smtClean="0"/>
            <a:t>, </a:t>
          </a:r>
          <a:r>
            <a:rPr lang="de-DE" dirty="0" err="1" smtClean="0"/>
            <a:t>bescherming</a:t>
          </a:r>
          <a:r>
            <a:rPr lang="de-DE" dirty="0" smtClean="0"/>
            <a:t> </a:t>
          </a:r>
          <a:r>
            <a:rPr lang="de-DE" dirty="0" err="1" smtClean="0"/>
            <a:t>tegen</a:t>
          </a:r>
          <a:r>
            <a:rPr lang="de-DE" dirty="0" smtClean="0"/>
            <a:t> </a:t>
          </a:r>
          <a:r>
            <a:rPr lang="de-DE" dirty="0" err="1" smtClean="0"/>
            <a:t>traumatisering</a:t>
          </a:r>
          <a:r>
            <a:rPr lang="de-DE" dirty="0" smtClean="0"/>
            <a:t> van de </a:t>
          </a:r>
          <a:r>
            <a:rPr lang="de-DE" dirty="0" err="1" smtClean="0"/>
            <a:t>tolk</a:t>
          </a:r>
          <a:r>
            <a:rPr lang="de-DE" dirty="0" smtClean="0"/>
            <a:t> (</a:t>
          </a:r>
          <a:r>
            <a:rPr lang="de-DE" dirty="0" err="1" smtClean="0"/>
            <a:t>supervisie</a:t>
          </a:r>
          <a:r>
            <a:rPr lang="de-DE" dirty="0" smtClean="0"/>
            <a:t> en </a:t>
          </a:r>
          <a:r>
            <a:rPr lang="de-DE" dirty="0" err="1" smtClean="0"/>
            <a:t>training</a:t>
          </a:r>
          <a:r>
            <a:rPr lang="de-DE" dirty="0" smtClean="0"/>
            <a:t>)</a:t>
          </a:r>
        </a:p>
      </dgm:t>
    </dgm:pt>
    <dgm:pt modelId="{B47036E9-CD66-488F-8DB2-1F78A1CE19A5}" type="parTrans" cxnId="{70E87467-1BD8-44C0-BCBE-7879811C29A9}">
      <dgm:prSet/>
      <dgm:spPr/>
      <dgm:t>
        <a:bodyPr/>
        <a:lstStyle/>
        <a:p>
          <a:endParaRPr lang="de-DE"/>
        </a:p>
      </dgm:t>
    </dgm:pt>
    <dgm:pt modelId="{124FAFAF-18E4-4B75-9C31-AEF4035DD4D0}" type="sibTrans" cxnId="{70E87467-1BD8-44C0-BCBE-7879811C29A9}">
      <dgm:prSet/>
      <dgm:spPr/>
      <dgm:t>
        <a:bodyPr/>
        <a:lstStyle/>
        <a:p>
          <a:endParaRPr lang="de-DE"/>
        </a:p>
      </dgm:t>
    </dgm:pt>
    <dgm:pt modelId="{BDCAB3D3-8A87-4B3E-870E-5501453270D6}">
      <dgm:prSet phldrT="[Text]"/>
      <dgm:spPr>
        <a:solidFill>
          <a:schemeClr val="bg1">
            <a:lumMod val="50000"/>
          </a:schemeClr>
        </a:solidFill>
        <a:ln>
          <a:solidFill>
            <a:schemeClr val="bg1">
              <a:lumMod val="50000"/>
            </a:schemeClr>
          </a:solidFill>
        </a:ln>
      </dgm:spPr>
      <dgm:t>
        <a:bodyPr/>
        <a:lstStyle/>
        <a:p>
          <a:r>
            <a:rPr lang="de-DE" dirty="0" smtClean="0"/>
            <a:t>Setting</a:t>
          </a:r>
          <a:endParaRPr lang="de-DE" dirty="0"/>
        </a:p>
      </dgm:t>
    </dgm:pt>
    <dgm:pt modelId="{32F0EDE6-4AE2-47B2-8BB2-B34788576133}" type="parTrans" cxnId="{43EFA7B8-D699-4D49-A88B-35A824DC8581}">
      <dgm:prSet/>
      <dgm:spPr/>
      <dgm:t>
        <a:bodyPr/>
        <a:lstStyle/>
        <a:p>
          <a:endParaRPr lang="de-DE"/>
        </a:p>
      </dgm:t>
    </dgm:pt>
    <dgm:pt modelId="{7CEC28B0-025E-420F-AD68-973D2BB66D70}" type="sibTrans" cxnId="{43EFA7B8-D699-4D49-A88B-35A824DC8581}">
      <dgm:prSet/>
      <dgm:spPr/>
      <dgm:t>
        <a:bodyPr/>
        <a:lstStyle/>
        <a:p>
          <a:endParaRPr lang="de-DE"/>
        </a:p>
      </dgm:t>
    </dgm:pt>
    <dgm:pt modelId="{0BD0BDF9-9878-44C1-9BC5-75B81C983E25}">
      <dgm:prSet/>
      <dgm:spPr/>
      <dgm:t>
        <a:bodyPr/>
        <a:lstStyle/>
        <a:p>
          <a:r>
            <a:rPr lang="de-DE" dirty="0" err="1" smtClean="0"/>
            <a:t>Houd</a:t>
          </a:r>
          <a:r>
            <a:rPr lang="de-DE" dirty="0" smtClean="0"/>
            <a:t> </a:t>
          </a:r>
          <a:r>
            <a:rPr lang="de-DE" dirty="0" err="1" smtClean="0"/>
            <a:t>direct</a:t>
          </a:r>
          <a:r>
            <a:rPr lang="de-DE" dirty="0" smtClean="0"/>
            <a:t>, niet-</a:t>
          </a:r>
          <a:r>
            <a:rPr lang="de-DE" dirty="0" err="1" smtClean="0"/>
            <a:t>verbaal</a:t>
          </a:r>
          <a:r>
            <a:rPr lang="de-DE" dirty="0" smtClean="0"/>
            <a:t> </a:t>
          </a:r>
          <a:r>
            <a:rPr lang="de-DE" dirty="0" err="1" smtClean="0"/>
            <a:t>contact</a:t>
          </a:r>
          <a:r>
            <a:rPr lang="de-DE" dirty="0" smtClean="0"/>
            <a:t> </a:t>
          </a:r>
          <a:r>
            <a:rPr lang="de-DE" dirty="0" err="1" smtClean="0"/>
            <a:t>tussen</a:t>
          </a:r>
          <a:r>
            <a:rPr lang="de-DE" dirty="0" smtClean="0"/>
            <a:t> </a:t>
          </a:r>
          <a:r>
            <a:rPr lang="de-DE" dirty="0" err="1" smtClean="0"/>
            <a:t>onderzoeker</a:t>
          </a:r>
          <a:r>
            <a:rPr lang="de-DE" dirty="0" smtClean="0"/>
            <a:t> en </a:t>
          </a:r>
          <a:r>
            <a:rPr lang="de-DE" dirty="0" err="1" smtClean="0"/>
            <a:t>slachtoffer</a:t>
          </a:r>
          <a:endParaRPr lang="de-DE" dirty="0" smtClean="0"/>
        </a:p>
      </dgm:t>
    </dgm:pt>
    <dgm:pt modelId="{16ABAD97-4CBD-426C-98BA-6F5056410455}" type="parTrans" cxnId="{E1164799-C066-4642-973F-0CD2C846C377}">
      <dgm:prSet/>
      <dgm:spPr/>
      <dgm:t>
        <a:bodyPr/>
        <a:lstStyle/>
        <a:p>
          <a:endParaRPr lang="de-DE"/>
        </a:p>
      </dgm:t>
    </dgm:pt>
    <dgm:pt modelId="{93BD6C71-88DE-459B-B268-B051FCE5496B}" type="sibTrans" cxnId="{E1164799-C066-4642-973F-0CD2C846C377}">
      <dgm:prSet/>
      <dgm:spPr/>
      <dgm:t>
        <a:bodyPr/>
        <a:lstStyle/>
        <a:p>
          <a:endParaRPr lang="de-DE"/>
        </a:p>
      </dgm:t>
    </dgm:pt>
    <dgm:pt modelId="{5BCEB437-6DD4-49DE-949D-36F299CF422C}" type="pres">
      <dgm:prSet presAssocID="{905DE37C-EC7B-46CA-A355-686FEB36B71C}" presName="Name0" presStyleCnt="0">
        <dgm:presLayoutVars>
          <dgm:chMax/>
          <dgm:chPref val="3"/>
          <dgm:dir/>
          <dgm:animOne val="branch"/>
          <dgm:animLvl val="lvl"/>
        </dgm:presLayoutVars>
      </dgm:prSet>
      <dgm:spPr/>
      <dgm:t>
        <a:bodyPr/>
        <a:lstStyle/>
        <a:p>
          <a:endParaRPr lang="de-DE"/>
        </a:p>
      </dgm:t>
    </dgm:pt>
    <dgm:pt modelId="{B2F5A30F-38AE-4058-9F86-998B5E6C7053}" type="pres">
      <dgm:prSet presAssocID="{0A40DF49-B017-48C3-8CBF-AD2E1C15B6C7}" presName="composite" presStyleCnt="0"/>
      <dgm:spPr/>
    </dgm:pt>
    <dgm:pt modelId="{CF17F545-1E10-4835-9127-B4F1CC7FDEEC}" type="pres">
      <dgm:prSet presAssocID="{0A40DF49-B017-48C3-8CBF-AD2E1C15B6C7}" presName="FirstChild" presStyleLbl="revTx" presStyleIdx="0" presStyleCnt="4">
        <dgm:presLayoutVars>
          <dgm:chMax val="0"/>
          <dgm:chPref val="0"/>
          <dgm:bulletEnabled val="1"/>
        </dgm:presLayoutVars>
      </dgm:prSet>
      <dgm:spPr/>
      <dgm:t>
        <a:bodyPr/>
        <a:lstStyle/>
        <a:p>
          <a:endParaRPr lang="de-DE"/>
        </a:p>
      </dgm:t>
    </dgm:pt>
    <dgm:pt modelId="{3C58DAD8-826C-4DD8-9835-01288FC1AF3D}" type="pres">
      <dgm:prSet presAssocID="{0A40DF49-B017-48C3-8CBF-AD2E1C15B6C7}" presName="Parent" presStyleLbl="alignNode1" presStyleIdx="0" presStyleCnt="4">
        <dgm:presLayoutVars>
          <dgm:chMax val="3"/>
          <dgm:chPref val="3"/>
          <dgm:bulletEnabled val="1"/>
        </dgm:presLayoutVars>
      </dgm:prSet>
      <dgm:spPr/>
      <dgm:t>
        <a:bodyPr/>
        <a:lstStyle/>
        <a:p>
          <a:endParaRPr lang="de-DE"/>
        </a:p>
      </dgm:t>
    </dgm:pt>
    <dgm:pt modelId="{6A56E5BD-C018-4A65-B0D4-4AC89359F944}" type="pres">
      <dgm:prSet presAssocID="{0A40DF49-B017-48C3-8CBF-AD2E1C15B6C7}" presName="Accent" presStyleLbl="parChTrans1D1" presStyleIdx="0" presStyleCnt="4"/>
      <dgm:spPr/>
    </dgm:pt>
    <dgm:pt modelId="{70D47ABE-04DE-4862-B7ED-E95EC008EDB2}" type="pres">
      <dgm:prSet presAssocID="{ACF6516D-EC0B-42B7-A967-ED0630010E36}" presName="sibTrans" presStyleCnt="0"/>
      <dgm:spPr/>
    </dgm:pt>
    <dgm:pt modelId="{E5A49028-956B-4484-9CE1-5BF5353E4DAB}" type="pres">
      <dgm:prSet presAssocID="{66E266F3-2626-4A7A-BCBA-95726BCA1E11}" presName="composite" presStyleCnt="0"/>
      <dgm:spPr/>
    </dgm:pt>
    <dgm:pt modelId="{8D7DE1D4-6EFF-4BCB-BFA0-28AD67F9D7A1}" type="pres">
      <dgm:prSet presAssocID="{66E266F3-2626-4A7A-BCBA-95726BCA1E11}" presName="FirstChild" presStyleLbl="revTx" presStyleIdx="1" presStyleCnt="4">
        <dgm:presLayoutVars>
          <dgm:chMax val="0"/>
          <dgm:chPref val="0"/>
          <dgm:bulletEnabled val="1"/>
        </dgm:presLayoutVars>
      </dgm:prSet>
      <dgm:spPr/>
      <dgm:t>
        <a:bodyPr/>
        <a:lstStyle/>
        <a:p>
          <a:endParaRPr lang="de-DE"/>
        </a:p>
      </dgm:t>
    </dgm:pt>
    <dgm:pt modelId="{F0B831B2-9F27-4561-AE0E-A9DDEB14A94D}" type="pres">
      <dgm:prSet presAssocID="{66E266F3-2626-4A7A-BCBA-95726BCA1E11}" presName="Parent" presStyleLbl="alignNode1" presStyleIdx="1" presStyleCnt="4">
        <dgm:presLayoutVars>
          <dgm:chMax val="3"/>
          <dgm:chPref val="3"/>
          <dgm:bulletEnabled val="1"/>
        </dgm:presLayoutVars>
      </dgm:prSet>
      <dgm:spPr/>
      <dgm:t>
        <a:bodyPr/>
        <a:lstStyle/>
        <a:p>
          <a:endParaRPr lang="de-DE"/>
        </a:p>
      </dgm:t>
    </dgm:pt>
    <dgm:pt modelId="{F113F4C3-41C6-4DAC-B6F4-8D0F66FC458A}" type="pres">
      <dgm:prSet presAssocID="{66E266F3-2626-4A7A-BCBA-95726BCA1E11}" presName="Accent" presStyleLbl="parChTrans1D1" presStyleIdx="1" presStyleCnt="4"/>
      <dgm:spPr/>
    </dgm:pt>
    <dgm:pt modelId="{89C9D2FC-BDEB-4625-A076-4F33E6E5A16B}" type="pres">
      <dgm:prSet presAssocID="{BC619C75-F8E5-4627-AC0D-B0DBD65F6401}" presName="sibTrans" presStyleCnt="0"/>
      <dgm:spPr/>
    </dgm:pt>
    <dgm:pt modelId="{F05F1437-EBD2-4FC2-AC52-6E2837289D05}" type="pres">
      <dgm:prSet presAssocID="{DEB5974D-5798-4BFB-AF74-5958D8D01C57}" presName="composite" presStyleCnt="0"/>
      <dgm:spPr/>
    </dgm:pt>
    <dgm:pt modelId="{457BAE9A-A415-4CC5-90DA-9E024149728B}" type="pres">
      <dgm:prSet presAssocID="{DEB5974D-5798-4BFB-AF74-5958D8D01C57}" presName="FirstChild" presStyleLbl="revTx" presStyleIdx="2" presStyleCnt="4">
        <dgm:presLayoutVars>
          <dgm:chMax val="0"/>
          <dgm:chPref val="0"/>
          <dgm:bulletEnabled val="1"/>
        </dgm:presLayoutVars>
      </dgm:prSet>
      <dgm:spPr/>
      <dgm:t>
        <a:bodyPr/>
        <a:lstStyle/>
        <a:p>
          <a:endParaRPr lang="de-DE"/>
        </a:p>
      </dgm:t>
    </dgm:pt>
    <dgm:pt modelId="{3083DF5E-E3F2-4122-B468-70CD38BB790C}" type="pres">
      <dgm:prSet presAssocID="{DEB5974D-5798-4BFB-AF74-5958D8D01C57}" presName="Parent" presStyleLbl="alignNode1" presStyleIdx="2" presStyleCnt="4">
        <dgm:presLayoutVars>
          <dgm:chMax val="3"/>
          <dgm:chPref val="3"/>
          <dgm:bulletEnabled val="1"/>
        </dgm:presLayoutVars>
      </dgm:prSet>
      <dgm:spPr/>
      <dgm:t>
        <a:bodyPr/>
        <a:lstStyle/>
        <a:p>
          <a:endParaRPr lang="de-DE"/>
        </a:p>
      </dgm:t>
    </dgm:pt>
    <dgm:pt modelId="{30F386DB-13D9-4D07-9AF8-26319D5D5E4F}" type="pres">
      <dgm:prSet presAssocID="{DEB5974D-5798-4BFB-AF74-5958D8D01C57}" presName="Accent" presStyleLbl="parChTrans1D1" presStyleIdx="2" presStyleCnt="4"/>
      <dgm:spPr/>
    </dgm:pt>
    <dgm:pt modelId="{1C8DD9C5-03ED-4463-870E-B0C804D5EB6C}" type="pres">
      <dgm:prSet presAssocID="{C99680B7-F316-4A30-8354-6445EC116F28}" presName="sibTrans" presStyleCnt="0"/>
      <dgm:spPr/>
    </dgm:pt>
    <dgm:pt modelId="{2671A662-9256-41F2-972F-20B3DDE09BCA}" type="pres">
      <dgm:prSet presAssocID="{BDCAB3D3-8A87-4B3E-870E-5501453270D6}" presName="composite" presStyleCnt="0"/>
      <dgm:spPr/>
    </dgm:pt>
    <dgm:pt modelId="{CCE63149-F24C-476A-B0E2-4F82AE6EC49C}" type="pres">
      <dgm:prSet presAssocID="{BDCAB3D3-8A87-4B3E-870E-5501453270D6}" presName="FirstChild" presStyleLbl="revTx" presStyleIdx="3" presStyleCnt="4">
        <dgm:presLayoutVars>
          <dgm:chMax val="0"/>
          <dgm:chPref val="0"/>
          <dgm:bulletEnabled val="1"/>
        </dgm:presLayoutVars>
      </dgm:prSet>
      <dgm:spPr/>
      <dgm:t>
        <a:bodyPr/>
        <a:lstStyle/>
        <a:p>
          <a:endParaRPr lang="de-DE"/>
        </a:p>
      </dgm:t>
    </dgm:pt>
    <dgm:pt modelId="{3C7B03D3-1933-4508-889A-10128E055B3F}" type="pres">
      <dgm:prSet presAssocID="{BDCAB3D3-8A87-4B3E-870E-5501453270D6}" presName="Parent" presStyleLbl="alignNode1" presStyleIdx="3" presStyleCnt="4" custLinFactNeighborX="-2882" custLinFactNeighborY="1805">
        <dgm:presLayoutVars>
          <dgm:chMax val="3"/>
          <dgm:chPref val="3"/>
          <dgm:bulletEnabled val="1"/>
        </dgm:presLayoutVars>
      </dgm:prSet>
      <dgm:spPr/>
      <dgm:t>
        <a:bodyPr/>
        <a:lstStyle/>
        <a:p>
          <a:endParaRPr lang="de-DE"/>
        </a:p>
      </dgm:t>
    </dgm:pt>
    <dgm:pt modelId="{3746473D-8A16-48D6-90BE-C1907D8777CF}" type="pres">
      <dgm:prSet presAssocID="{BDCAB3D3-8A87-4B3E-870E-5501453270D6}" presName="Accent" presStyleLbl="parChTrans1D1" presStyleIdx="3" presStyleCnt="4"/>
      <dgm:spPr/>
    </dgm:pt>
  </dgm:ptLst>
  <dgm:cxnLst>
    <dgm:cxn modelId="{9ED3FA42-63F4-46D6-BC6E-1555ED138C8E}" type="presOf" srcId="{66E266F3-2626-4A7A-BCBA-95726BCA1E11}" destId="{F0B831B2-9F27-4561-AE0E-A9DDEB14A94D}" srcOrd="0" destOrd="0" presId="urn:microsoft.com/office/officeart/2011/layout/TabList#1"/>
    <dgm:cxn modelId="{B7EDE986-1E1C-4E9E-A6E2-937FB8EAFC00}" srcId="{0A40DF49-B017-48C3-8CBF-AD2E1C15B6C7}" destId="{1C7701E4-424A-4A90-8CE4-E7217223E1BE}" srcOrd="0" destOrd="0" parTransId="{F37B7DBE-7F8A-4726-8A50-89CC88D91003}" sibTransId="{E3528C42-4470-4E1C-9CD1-D1A98A2D191E}"/>
    <dgm:cxn modelId="{70E87467-1BD8-44C0-BCBE-7879811C29A9}" srcId="{66E266F3-2626-4A7A-BCBA-95726BCA1E11}" destId="{C4773847-F7DE-439E-B078-D32C62D3A749}" srcOrd="0" destOrd="0" parTransId="{B47036E9-CD66-488F-8DB2-1F78A1CE19A5}" sibTransId="{124FAFAF-18E4-4B75-9C31-AEF4035DD4D0}"/>
    <dgm:cxn modelId="{D89AFB89-6340-4F5C-A206-4C51DCF7D3D0}" srcId="{905DE37C-EC7B-46CA-A355-686FEB36B71C}" destId="{0A40DF49-B017-48C3-8CBF-AD2E1C15B6C7}" srcOrd="0" destOrd="0" parTransId="{23DFEF62-E44C-4B37-86C5-9AB73CA163C2}" sibTransId="{ACF6516D-EC0B-42B7-A967-ED0630010E36}"/>
    <dgm:cxn modelId="{AD1AFDA9-FDD0-47DD-BD18-549800FCF737}" srcId="{905DE37C-EC7B-46CA-A355-686FEB36B71C}" destId="{DEB5974D-5798-4BFB-AF74-5958D8D01C57}" srcOrd="2" destOrd="0" parTransId="{286F2886-FB19-4614-9DCC-443C9E7A010E}" sibTransId="{C99680B7-F316-4A30-8354-6445EC116F28}"/>
    <dgm:cxn modelId="{FC8B0E87-8AB9-4B56-9677-6BE8AC4F96BF}" srcId="{DEB5974D-5798-4BFB-AF74-5958D8D01C57}" destId="{DAC0257F-F7D0-45F6-B161-65DEFEE6CBD8}" srcOrd="0" destOrd="0" parTransId="{3BEA4E3B-9686-4B26-8C9C-EE5EA866455C}" sibTransId="{4CD8884E-F4FB-4DE6-8F04-894A4F7A93D5}"/>
    <dgm:cxn modelId="{78ACC4EB-06B1-4787-98F3-6D90C263B129}" type="presOf" srcId="{0A40DF49-B017-48C3-8CBF-AD2E1C15B6C7}" destId="{3C58DAD8-826C-4DD8-9835-01288FC1AF3D}" srcOrd="0" destOrd="0" presId="urn:microsoft.com/office/officeart/2011/layout/TabList#1"/>
    <dgm:cxn modelId="{FEC0CD86-5CDC-468F-857D-206BCC23BFAB}" type="presOf" srcId="{0BD0BDF9-9878-44C1-9BC5-75B81C983E25}" destId="{CCE63149-F24C-476A-B0E2-4F82AE6EC49C}" srcOrd="0" destOrd="0" presId="urn:microsoft.com/office/officeart/2011/layout/TabList#1"/>
    <dgm:cxn modelId="{BEBEAB8B-0316-4A8D-BB74-7221BB6EFA34}" type="presOf" srcId="{905DE37C-EC7B-46CA-A355-686FEB36B71C}" destId="{5BCEB437-6DD4-49DE-949D-36F299CF422C}" srcOrd="0" destOrd="0" presId="urn:microsoft.com/office/officeart/2011/layout/TabList#1"/>
    <dgm:cxn modelId="{E1164799-C066-4642-973F-0CD2C846C377}" srcId="{BDCAB3D3-8A87-4B3E-870E-5501453270D6}" destId="{0BD0BDF9-9878-44C1-9BC5-75B81C983E25}" srcOrd="0" destOrd="0" parTransId="{16ABAD97-4CBD-426C-98BA-6F5056410455}" sibTransId="{93BD6C71-88DE-459B-B268-B051FCE5496B}"/>
    <dgm:cxn modelId="{8E924DCB-FAFC-4273-B724-AA18ABDEA50C}" type="presOf" srcId="{BDCAB3D3-8A87-4B3E-870E-5501453270D6}" destId="{3C7B03D3-1933-4508-889A-10128E055B3F}" srcOrd="0" destOrd="0" presId="urn:microsoft.com/office/officeart/2011/layout/TabList#1"/>
    <dgm:cxn modelId="{FEF3A3C8-BAD4-4021-BE95-CC8785CD6866}" type="presOf" srcId="{DAC0257F-F7D0-45F6-B161-65DEFEE6CBD8}" destId="{457BAE9A-A415-4CC5-90DA-9E024149728B}" srcOrd="0" destOrd="0" presId="urn:microsoft.com/office/officeart/2011/layout/TabList#1"/>
    <dgm:cxn modelId="{43EFA7B8-D699-4D49-A88B-35A824DC8581}" srcId="{905DE37C-EC7B-46CA-A355-686FEB36B71C}" destId="{BDCAB3D3-8A87-4B3E-870E-5501453270D6}" srcOrd="3" destOrd="0" parTransId="{32F0EDE6-4AE2-47B2-8BB2-B34788576133}" sibTransId="{7CEC28B0-025E-420F-AD68-973D2BB66D70}"/>
    <dgm:cxn modelId="{0612C683-BE88-482F-BF9D-E8450765BD62}" type="presOf" srcId="{DEB5974D-5798-4BFB-AF74-5958D8D01C57}" destId="{3083DF5E-E3F2-4122-B468-70CD38BB790C}" srcOrd="0" destOrd="0" presId="urn:microsoft.com/office/officeart/2011/layout/TabList#1"/>
    <dgm:cxn modelId="{83CC5E9A-CF2C-414D-B55B-E9B2577A1D72}" type="presOf" srcId="{1C7701E4-424A-4A90-8CE4-E7217223E1BE}" destId="{CF17F545-1E10-4835-9127-B4F1CC7FDEEC}" srcOrd="0" destOrd="0" presId="urn:microsoft.com/office/officeart/2011/layout/TabList#1"/>
    <dgm:cxn modelId="{F1AF58E1-712B-45F2-997B-1F313E17A6DF}" srcId="{905DE37C-EC7B-46CA-A355-686FEB36B71C}" destId="{66E266F3-2626-4A7A-BCBA-95726BCA1E11}" srcOrd="1" destOrd="0" parTransId="{4A2CDCB4-6F84-4D2D-ACD1-70A55570E8FA}" sibTransId="{BC619C75-F8E5-4627-AC0D-B0DBD65F6401}"/>
    <dgm:cxn modelId="{21D33BB2-4BA2-4A98-B7EA-93D0B7D210BA}" type="presOf" srcId="{C4773847-F7DE-439E-B078-D32C62D3A749}" destId="{8D7DE1D4-6EFF-4BCB-BFA0-28AD67F9D7A1}" srcOrd="0" destOrd="0" presId="urn:microsoft.com/office/officeart/2011/layout/TabList#1"/>
    <dgm:cxn modelId="{D4C61986-1254-402E-B02A-54E05772106D}" type="presParOf" srcId="{5BCEB437-6DD4-49DE-949D-36F299CF422C}" destId="{B2F5A30F-38AE-4058-9F86-998B5E6C7053}" srcOrd="0" destOrd="0" presId="urn:microsoft.com/office/officeart/2011/layout/TabList#1"/>
    <dgm:cxn modelId="{1F6FD67B-D6E4-400A-B4A2-4858343832E6}" type="presParOf" srcId="{B2F5A30F-38AE-4058-9F86-998B5E6C7053}" destId="{CF17F545-1E10-4835-9127-B4F1CC7FDEEC}" srcOrd="0" destOrd="0" presId="urn:microsoft.com/office/officeart/2011/layout/TabList#1"/>
    <dgm:cxn modelId="{4D4FEA73-E36C-4B1B-88B0-A43A1BC13112}" type="presParOf" srcId="{B2F5A30F-38AE-4058-9F86-998B5E6C7053}" destId="{3C58DAD8-826C-4DD8-9835-01288FC1AF3D}" srcOrd="1" destOrd="0" presId="urn:microsoft.com/office/officeart/2011/layout/TabList#1"/>
    <dgm:cxn modelId="{D94C7516-B375-40D6-A7E2-6AEA62801316}" type="presParOf" srcId="{B2F5A30F-38AE-4058-9F86-998B5E6C7053}" destId="{6A56E5BD-C018-4A65-B0D4-4AC89359F944}" srcOrd="2" destOrd="0" presId="urn:microsoft.com/office/officeart/2011/layout/TabList#1"/>
    <dgm:cxn modelId="{B7AD675B-64BB-4392-B2AE-0BE280DC849C}" type="presParOf" srcId="{5BCEB437-6DD4-49DE-949D-36F299CF422C}" destId="{70D47ABE-04DE-4862-B7ED-E95EC008EDB2}" srcOrd="1" destOrd="0" presId="urn:microsoft.com/office/officeart/2011/layout/TabList#1"/>
    <dgm:cxn modelId="{2F809A66-081A-46A4-B44D-9120CB5B5D53}" type="presParOf" srcId="{5BCEB437-6DD4-49DE-949D-36F299CF422C}" destId="{E5A49028-956B-4484-9CE1-5BF5353E4DAB}" srcOrd="2" destOrd="0" presId="urn:microsoft.com/office/officeart/2011/layout/TabList#1"/>
    <dgm:cxn modelId="{EBE6B632-4FF9-42E1-B79E-6FF6E7CEB8F0}" type="presParOf" srcId="{E5A49028-956B-4484-9CE1-5BF5353E4DAB}" destId="{8D7DE1D4-6EFF-4BCB-BFA0-28AD67F9D7A1}" srcOrd="0" destOrd="0" presId="urn:microsoft.com/office/officeart/2011/layout/TabList#1"/>
    <dgm:cxn modelId="{89BDF795-99BA-41FE-BE4F-F90DF1C309DD}" type="presParOf" srcId="{E5A49028-956B-4484-9CE1-5BF5353E4DAB}" destId="{F0B831B2-9F27-4561-AE0E-A9DDEB14A94D}" srcOrd="1" destOrd="0" presId="urn:microsoft.com/office/officeart/2011/layout/TabList#1"/>
    <dgm:cxn modelId="{75FC77B0-2A01-4130-B5E5-AF46F51423EB}" type="presParOf" srcId="{E5A49028-956B-4484-9CE1-5BF5353E4DAB}" destId="{F113F4C3-41C6-4DAC-B6F4-8D0F66FC458A}" srcOrd="2" destOrd="0" presId="urn:microsoft.com/office/officeart/2011/layout/TabList#1"/>
    <dgm:cxn modelId="{87AA47AA-57F7-49DD-88B8-4AE90A9CA61E}" type="presParOf" srcId="{5BCEB437-6DD4-49DE-949D-36F299CF422C}" destId="{89C9D2FC-BDEB-4625-A076-4F33E6E5A16B}" srcOrd="3" destOrd="0" presId="urn:microsoft.com/office/officeart/2011/layout/TabList#1"/>
    <dgm:cxn modelId="{9D200F23-282D-4ED6-9F7F-7F2847A767D1}" type="presParOf" srcId="{5BCEB437-6DD4-49DE-949D-36F299CF422C}" destId="{F05F1437-EBD2-4FC2-AC52-6E2837289D05}" srcOrd="4" destOrd="0" presId="urn:microsoft.com/office/officeart/2011/layout/TabList#1"/>
    <dgm:cxn modelId="{4672DD9F-8652-453D-B19E-E35FD76E05F5}" type="presParOf" srcId="{F05F1437-EBD2-4FC2-AC52-6E2837289D05}" destId="{457BAE9A-A415-4CC5-90DA-9E024149728B}" srcOrd="0" destOrd="0" presId="urn:microsoft.com/office/officeart/2011/layout/TabList#1"/>
    <dgm:cxn modelId="{8CFD495F-DD86-46C2-B221-9C5AFBE90EF2}" type="presParOf" srcId="{F05F1437-EBD2-4FC2-AC52-6E2837289D05}" destId="{3083DF5E-E3F2-4122-B468-70CD38BB790C}" srcOrd="1" destOrd="0" presId="urn:microsoft.com/office/officeart/2011/layout/TabList#1"/>
    <dgm:cxn modelId="{3434F490-EC09-450A-994C-F53449F960D8}" type="presParOf" srcId="{F05F1437-EBD2-4FC2-AC52-6E2837289D05}" destId="{30F386DB-13D9-4D07-9AF8-26319D5D5E4F}" srcOrd="2" destOrd="0" presId="urn:microsoft.com/office/officeart/2011/layout/TabList#1"/>
    <dgm:cxn modelId="{9428361B-CC34-4ED3-81BE-D91F06FB9256}" type="presParOf" srcId="{5BCEB437-6DD4-49DE-949D-36F299CF422C}" destId="{1C8DD9C5-03ED-4463-870E-B0C804D5EB6C}" srcOrd="5" destOrd="0" presId="urn:microsoft.com/office/officeart/2011/layout/TabList#1"/>
    <dgm:cxn modelId="{EC2EE5A6-52D9-46A2-B776-9ECF184CC070}" type="presParOf" srcId="{5BCEB437-6DD4-49DE-949D-36F299CF422C}" destId="{2671A662-9256-41F2-972F-20B3DDE09BCA}" srcOrd="6" destOrd="0" presId="urn:microsoft.com/office/officeart/2011/layout/TabList#1"/>
    <dgm:cxn modelId="{8DD9722F-A8E5-4E73-9D2B-A39C1D17E611}" type="presParOf" srcId="{2671A662-9256-41F2-972F-20B3DDE09BCA}" destId="{CCE63149-F24C-476A-B0E2-4F82AE6EC49C}" srcOrd="0" destOrd="0" presId="urn:microsoft.com/office/officeart/2011/layout/TabList#1"/>
    <dgm:cxn modelId="{57123249-548D-4712-91D4-95B91526BCF0}" type="presParOf" srcId="{2671A662-9256-41F2-972F-20B3DDE09BCA}" destId="{3C7B03D3-1933-4508-889A-10128E055B3F}" srcOrd="1" destOrd="0" presId="urn:microsoft.com/office/officeart/2011/layout/TabList#1"/>
    <dgm:cxn modelId="{8AE90A63-133D-423C-9BD7-D6F5C7662391}" type="presParOf" srcId="{2671A662-9256-41F2-972F-20B3DDE09BCA}" destId="{3746473D-8A16-48D6-90BE-C1907D8777CF}" srcOrd="2" destOrd="0" presId="urn:microsoft.com/office/officeart/2011/layout/TabList#1"/>
  </dgm:cxnLst>
  <dgm:bg/>
  <dgm:whole>
    <a:ln>
      <a:solidFill>
        <a:schemeClr val="bg1">
          <a:lumMod val="5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8C1DF6B-B635-4408-8950-39AA04EB9114}" type="doc">
      <dgm:prSet loTypeId="urn:microsoft.com/office/officeart/2005/8/layout/arrow3" loCatId="relationship" qsTypeId="urn:microsoft.com/office/officeart/2005/8/quickstyle/simple1#5" qsCatId="simple" csTypeId="urn:microsoft.com/office/officeart/2005/8/colors/accent1_2#5" csCatId="accent1" phldr="1"/>
      <dgm:spPr/>
      <dgm:t>
        <a:bodyPr/>
        <a:lstStyle/>
        <a:p>
          <a:endParaRPr lang="de-DE"/>
        </a:p>
      </dgm:t>
    </dgm:pt>
    <dgm:pt modelId="{A872BAA6-DA83-49BB-86DC-2D83F074DC03}">
      <dgm:prSet phldrT="[Text]"/>
      <dgm:spPr/>
      <dgm:t>
        <a:bodyPr/>
        <a:lstStyle/>
        <a:p>
          <a:endParaRPr lang="de-DE" dirty="0"/>
        </a:p>
      </dgm:t>
    </dgm:pt>
    <dgm:pt modelId="{45126BBB-6BC6-4347-A80E-37375D2A74AD}" type="parTrans" cxnId="{AEF8850D-5040-40AB-92E1-B4B4620E32A2}">
      <dgm:prSet/>
      <dgm:spPr/>
      <dgm:t>
        <a:bodyPr/>
        <a:lstStyle/>
        <a:p>
          <a:endParaRPr lang="de-DE"/>
        </a:p>
      </dgm:t>
    </dgm:pt>
    <dgm:pt modelId="{7E93D59E-4EE9-4C6A-B63B-E9B1682EF941}" type="sibTrans" cxnId="{AEF8850D-5040-40AB-92E1-B4B4620E32A2}">
      <dgm:prSet/>
      <dgm:spPr/>
      <dgm:t>
        <a:bodyPr/>
        <a:lstStyle/>
        <a:p>
          <a:endParaRPr lang="de-DE"/>
        </a:p>
      </dgm:t>
    </dgm:pt>
    <dgm:pt modelId="{B5EF93A1-0736-496E-B88F-9B609B93DDDF}">
      <dgm:prSet phldrT="[Text]"/>
      <dgm:spPr/>
      <dgm:t>
        <a:bodyPr/>
        <a:lstStyle/>
        <a:p>
          <a:r>
            <a:rPr lang="nl-BE" noProof="0" dirty="0" smtClean="0"/>
            <a:t>cultuur</a:t>
          </a:r>
          <a:endParaRPr lang="nl-BE" noProof="0" dirty="0"/>
        </a:p>
      </dgm:t>
    </dgm:pt>
    <dgm:pt modelId="{B9E57AEC-CCAA-4237-9137-D589BB92D915}" type="parTrans" cxnId="{81655CD2-1550-489C-AF3F-1DE7DF2D8006}">
      <dgm:prSet/>
      <dgm:spPr/>
      <dgm:t>
        <a:bodyPr/>
        <a:lstStyle/>
        <a:p>
          <a:endParaRPr lang="de-DE"/>
        </a:p>
      </dgm:t>
    </dgm:pt>
    <dgm:pt modelId="{97275096-8D89-4158-9104-E060D8714493}" type="sibTrans" cxnId="{81655CD2-1550-489C-AF3F-1DE7DF2D8006}">
      <dgm:prSet/>
      <dgm:spPr/>
      <dgm:t>
        <a:bodyPr/>
        <a:lstStyle/>
        <a:p>
          <a:endParaRPr lang="de-DE"/>
        </a:p>
      </dgm:t>
    </dgm:pt>
    <dgm:pt modelId="{F284E62F-D63A-4A6F-A7F5-447995F97A51}">
      <dgm:prSet phldrT="[Text]"/>
      <dgm:spPr/>
      <dgm:t>
        <a:bodyPr/>
        <a:lstStyle/>
        <a:p>
          <a:endParaRPr lang="de-DE"/>
        </a:p>
      </dgm:t>
    </dgm:pt>
    <dgm:pt modelId="{75B7B93C-D1BF-4676-BFE7-3A718494C55F}" type="parTrans" cxnId="{067DCE18-26CF-4A75-97BF-7D79C109404C}">
      <dgm:prSet/>
      <dgm:spPr/>
      <dgm:t>
        <a:bodyPr/>
        <a:lstStyle/>
        <a:p>
          <a:endParaRPr lang="de-DE"/>
        </a:p>
      </dgm:t>
    </dgm:pt>
    <dgm:pt modelId="{8E90B9A9-C882-4B6C-AB1C-D8F58E8AED75}" type="sibTrans" cxnId="{067DCE18-26CF-4A75-97BF-7D79C109404C}">
      <dgm:prSet/>
      <dgm:spPr/>
      <dgm:t>
        <a:bodyPr/>
        <a:lstStyle/>
        <a:p>
          <a:endParaRPr lang="de-DE"/>
        </a:p>
      </dgm:t>
    </dgm:pt>
    <dgm:pt modelId="{CF920611-6B2F-4FBE-993B-89AE466DFA99}">
      <dgm:prSet phldrT="[Text]"/>
      <dgm:spPr/>
      <dgm:t>
        <a:bodyPr/>
        <a:lstStyle/>
        <a:p>
          <a:endParaRPr lang="de-DE"/>
        </a:p>
      </dgm:t>
    </dgm:pt>
    <dgm:pt modelId="{D6773BA4-47AC-471C-AE27-F4557159EF9C}" type="parTrans" cxnId="{09BF4ACD-740D-4C53-9DB5-2DB2DC87481C}">
      <dgm:prSet/>
      <dgm:spPr/>
      <dgm:t>
        <a:bodyPr/>
        <a:lstStyle/>
        <a:p>
          <a:endParaRPr lang="de-DE"/>
        </a:p>
      </dgm:t>
    </dgm:pt>
    <dgm:pt modelId="{0C3BA92A-4B40-4E19-AC3D-483DAEEBC762}" type="sibTrans" cxnId="{09BF4ACD-740D-4C53-9DB5-2DB2DC87481C}">
      <dgm:prSet/>
      <dgm:spPr/>
      <dgm:t>
        <a:bodyPr/>
        <a:lstStyle/>
        <a:p>
          <a:endParaRPr lang="de-DE"/>
        </a:p>
      </dgm:t>
    </dgm:pt>
    <dgm:pt modelId="{EA80E05F-BB2E-4D29-8A72-8AD90D8B3E37}">
      <dgm:prSet phldrT="[Text]"/>
      <dgm:spPr/>
      <dgm:t>
        <a:bodyPr/>
        <a:lstStyle/>
        <a:p>
          <a:endParaRPr lang="de-DE"/>
        </a:p>
      </dgm:t>
    </dgm:pt>
    <dgm:pt modelId="{A8739C45-8781-40B1-BEFD-D1E75D3FB4E3}" type="parTrans" cxnId="{B4077DFD-BF7A-4E50-BF5C-5F20CFED10F7}">
      <dgm:prSet/>
      <dgm:spPr/>
      <dgm:t>
        <a:bodyPr/>
        <a:lstStyle/>
        <a:p>
          <a:endParaRPr lang="de-DE"/>
        </a:p>
      </dgm:t>
    </dgm:pt>
    <dgm:pt modelId="{C67D529B-7F33-4A7A-A961-1435AFCC0B79}" type="sibTrans" cxnId="{B4077DFD-BF7A-4E50-BF5C-5F20CFED10F7}">
      <dgm:prSet/>
      <dgm:spPr/>
      <dgm:t>
        <a:bodyPr/>
        <a:lstStyle/>
        <a:p>
          <a:endParaRPr lang="de-DE"/>
        </a:p>
      </dgm:t>
    </dgm:pt>
    <dgm:pt modelId="{CECE2A0F-CE7F-4B71-A1C4-D347C6F22F79}" type="pres">
      <dgm:prSet presAssocID="{58C1DF6B-B635-4408-8950-39AA04EB9114}" presName="compositeShape" presStyleCnt="0">
        <dgm:presLayoutVars>
          <dgm:chMax val="2"/>
          <dgm:dir/>
          <dgm:resizeHandles val="exact"/>
        </dgm:presLayoutVars>
      </dgm:prSet>
      <dgm:spPr/>
      <dgm:t>
        <a:bodyPr/>
        <a:lstStyle/>
        <a:p>
          <a:endParaRPr lang="de-DE"/>
        </a:p>
      </dgm:t>
    </dgm:pt>
    <dgm:pt modelId="{44DC4832-34FE-450D-BE6E-4821B76F5ED5}" type="pres">
      <dgm:prSet presAssocID="{58C1DF6B-B635-4408-8950-39AA04EB9114}" presName="divider" presStyleLbl="fgShp" presStyleIdx="0" presStyleCnt="1"/>
      <dgm:spPr/>
    </dgm:pt>
    <dgm:pt modelId="{F51C6341-966E-453F-94A7-0403B9B2D7CC}" type="pres">
      <dgm:prSet presAssocID="{A872BAA6-DA83-49BB-86DC-2D83F074DC03}" presName="downArrow" presStyleLbl="node1" presStyleIdx="0" presStyleCnt="2"/>
      <dgm:spPr>
        <a:solidFill>
          <a:schemeClr val="accent4"/>
        </a:solidFill>
      </dgm:spPr>
      <dgm:t>
        <a:bodyPr/>
        <a:lstStyle/>
        <a:p>
          <a:endParaRPr lang="en-US"/>
        </a:p>
      </dgm:t>
    </dgm:pt>
    <dgm:pt modelId="{3F88E3EF-2A29-4D0B-A45A-9C94B358EDF6}" type="pres">
      <dgm:prSet presAssocID="{A872BAA6-DA83-49BB-86DC-2D83F074DC03}" presName="downArrowText" presStyleLbl="revTx" presStyleIdx="0" presStyleCnt="2">
        <dgm:presLayoutVars>
          <dgm:bulletEnabled val="1"/>
        </dgm:presLayoutVars>
      </dgm:prSet>
      <dgm:spPr/>
      <dgm:t>
        <a:bodyPr/>
        <a:lstStyle/>
        <a:p>
          <a:endParaRPr lang="de-DE"/>
        </a:p>
      </dgm:t>
    </dgm:pt>
    <dgm:pt modelId="{FA59BA58-21AF-464C-B5EE-CFBE229C7B0A}" type="pres">
      <dgm:prSet presAssocID="{B5EF93A1-0736-496E-B88F-9B609B93DDDF}" presName="upArrow" presStyleLbl="node1" presStyleIdx="1" presStyleCnt="2"/>
      <dgm:spPr>
        <a:solidFill>
          <a:schemeClr val="bg1">
            <a:lumMod val="50000"/>
          </a:schemeClr>
        </a:solidFill>
      </dgm:spPr>
      <dgm:t>
        <a:bodyPr/>
        <a:lstStyle/>
        <a:p>
          <a:endParaRPr lang="en-US"/>
        </a:p>
      </dgm:t>
    </dgm:pt>
    <dgm:pt modelId="{4F2E016B-4D4A-4934-A790-8612DEA3AF07}" type="pres">
      <dgm:prSet presAssocID="{B5EF93A1-0736-496E-B88F-9B609B93DDDF}" presName="upArrowText" presStyleLbl="revTx" presStyleIdx="1" presStyleCnt="2">
        <dgm:presLayoutVars>
          <dgm:bulletEnabled val="1"/>
        </dgm:presLayoutVars>
      </dgm:prSet>
      <dgm:spPr/>
      <dgm:t>
        <a:bodyPr/>
        <a:lstStyle/>
        <a:p>
          <a:endParaRPr lang="de-DE"/>
        </a:p>
      </dgm:t>
    </dgm:pt>
  </dgm:ptLst>
  <dgm:cxnLst>
    <dgm:cxn modelId="{09BF4ACD-740D-4C53-9DB5-2DB2DC87481C}" srcId="{58C1DF6B-B635-4408-8950-39AA04EB9114}" destId="{CF920611-6B2F-4FBE-993B-89AE466DFA99}" srcOrd="2" destOrd="0" parTransId="{D6773BA4-47AC-471C-AE27-F4557159EF9C}" sibTransId="{0C3BA92A-4B40-4E19-AC3D-483DAEEBC762}"/>
    <dgm:cxn modelId="{17DE55F9-70B1-43B2-96F0-DCC04C37E925}" type="presOf" srcId="{B5EF93A1-0736-496E-B88F-9B609B93DDDF}" destId="{4F2E016B-4D4A-4934-A790-8612DEA3AF07}" srcOrd="0" destOrd="0" presId="urn:microsoft.com/office/officeart/2005/8/layout/arrow3"/>
    <dgm:cxn modelId="{067DCE18-26CF-4A75-97BF-7D79C109404C}" srcId="{58C1DF6B-B635-4408-8950-39AA04EB9114}" destId="{F284E62F-D63A-4A6F-A7F5-447995F97A51}" srcOrd="3" destOrd="0" parTransId="{75B7B93C-D1BF-4676-BFE7-3A718494C55F}" sibTransId="{8E90B9A9-C882-4B6C-AB1C-D8F58E8AED75}"/>
    <dgm:cxn modelId="{AEF8850D-5040-40AB-92E1-B4B4620E32A2}" srcId="{58C1DF6B-B635-4408-8950-39AA04EB9114}" destId="{A872BAA6-DA83-49BB-86DC-2D83F074DC03}" srcOrd="0" destOrd="0" parTransId="{45126BBB-6BC6-4347-A80E-37375D2A74AD}" sibTransId="{7E93D59E-4EE9-4C6A-B63B-E9B1682EF941}"/>
    <dgm:cxn modelId="{3A51A20C-E454-441A-A4AB-DF832C62A504}" type="presOf" srcId="{A872BAA6-DA83-49BB-86DC-2D83F074DC03}" destId="{3F88E3EF-2A29-4D0B-A45A-9C94B358EDF6}" srcOrd="0" destOrd="0" presId="urn:microsoft.com/office/officeart/2005/8/layout/arrow3"/>
    <dgm:cxn modelId="{B4077DFD-BF7A-4E50-BF5C-5F20CFED10F7}" srcId="{58C1DF6B-B635-4408-8950-39AA04EB9114}" destId="{EA80E05F-BB2E-4D29-8A72-8AD90D8B3E37}" srcOrd="4" destOrd="0" parTransId="{A8739C45-8781-40B1-BEFD-D1E75D3FB4E3}" sibTransId="{C67D529B-7F33-4A7A-A961-1435AFCC0B79}"/>
    <dgm:cxn modelId="{81655CD2-1550-489C-AF3F-1DE7DF2D8006}" srcId="{58C1DF6B-B635-4408-8950-39AA04EB9114}" destId="{B5EF93A1-0736-496E-B88F-9B609B93DDDF}" srcOrd="1" destOrd="0" parTransId="{B9E57AEC-CCAA-4237-9137-D589BB92D915}" sibTransId="{97275096-8D89-4158-9104-E060D8714493}"/>
    <dgm:cxn modelId="{8AC7415F-3080-4512-BEDA-6302C3664B11}" type="presOf" srcId="{58C1DF6B-B635-4408-8950-39AA04EB9114}" destId="{CECE2A0F-CE7F-4B71-A1C4-D347C6F22F79}" srcOrd="0" destOrd="0" presId="urn:microsoft.com/office/officeart/2005/8/layout/arrow3"/>
    <dgm:cxn modelId="{DB4B76E0-F028-4B7B-B309-C21312DAA5AE}" type="presParOf" srcId="{CECE2A0F-CE7F-4B71-A1C4-D347C6F22F79}" destId="{44DC4832-34FE-450D-BE6E-4821B76F5ED5}" srcOrd="0" destOrd="0" presId="urn:microsoft.com/office/officeart/2005/8/layout/arrow3"/>
    <dgm:cxn modelId="{2874B60A-EF6A-43A6-9A96-B8A0857E2EC5}" type="presParOf" srcId="{CECE2A0F-CE7F-4B71-A1C4-D347C6F22F79}" destId="{F51C6341-966E-453F-94A7-0403B9B2D7CC}" srcOrd="1" destOrd="0" presId="urn:microsoft.com/office/officeart/2005/8/layout/arrow3"/>
    <dgm:cxn modelId="{169E1D9F-CABA-4D3C-B879-8963E7F2CB92}" type="presParOf" srcId="{CECE2A0F-CE7F-4B71-A1C4-D347C6F22F79}" destId="{3F88E3EF-2A29-4D0B-A45A-9C94B358EDF6}" srcOrd="2" destOrd="0" presId="urn:microsoft.com/office/officeart/2005/8/layout/arrow3"/>
    <dgm:cxn modelId="{ADF27634-E47A-43BF-811C-3F66833F7938}" type="presParOf" srcId="{CECE2A0F-CE7F-4B71-A1C4-D347C6F22F79}" destId="{FA59BA58-21AF-464C-B5EE-CFBE229C7B0A}" srcOrd="3" destOrd="0" presId="urn:microsoft.com/office/officeart/2005/8/layout/arrow3"/>
    <dgm:cxn modelId="{125222DF-4737-41DF-91EA-09D200E96025}" type="presParOf" srcId="{CECE2A0F-CE7F-4B71-A1C4-D347C6F22F79}" destId="{4F2E016B-4D4A-4934-A790-8612DEA3AF07}"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FCB06CE-3148-4C54-9153-4FE561A8DB6B}" type="doc">
      <dgm:prSet loTypeId="urn:microsoft.com/office/officeart/2005/8/layout/radial5" loCatId="cycle" qsTypeId="urn:microsoft.com/office/officeart/2005/8/quickstyle/simple1#6" qsCatId="simple" csTypeId="urn:microsoft.com/office/officeart/2005/8/colors/accent1_2#6" csCatId="accent1" phldr="1"/>
      <dgm:spPr/>
      <dgm:t>
        <a:bodyPr/>
        <a:lstStyle/>
        <a:p>
          <a:endParaRPr lang="de-DE"/>
        </a:p>
      </dgm:t>
    </dgm:pt>
    <dgm:pt modelId="{734CAD3C-C2DB-485C-B5F3-8543E6E512D0}">
      <dgm:prSet phldrT="[Text]" custT="1"/>
      <dgm:spPr>
        <a:solidFill>
          <a:schemeClr val="bg1">
            <a:lumMod val="50000"/>
          </a:schemeClr>
        </a:solidFill>
      </dgm:spPr>
      <dgm:t>
        <a:bodyPr/>
        <a:lstStyle/>
        <a:p>
          <a:r>
            <a:rPr lang="de-DE" sz="2400" b="1" dirty="0" err="1" smtClean="0">
              <a:solidFill>
                <a:schemeClr val="tx1"/>
              </a:solidFill>
              <a:effectLst/>
            </a:rPr>
            <a:t>doorverwijzing</a:t>
          </a:r>
          <a:endParaRPr lang="de-DE" sz="2400" b="1" dirty="0">
            <a:solidFill>
              <a:schemeClr val="tx1"/>
            </a:solidFill>
            <a:effectLst/>
          </a:endParaRPr>
        </a:p>
      </dgm:t>
    </dgm:pt>
    <dgm:pt modelId="{FDBFEFBE-B858-4D84-86E7-0584F980A37E}" type="parTrans" cxnId="{F09C86B2-6551-413C-9EEF-510BEC58702A}">
      <dgm:prSet/>
      <dgm:spPr/>
      <dgm:t>
        <a:bodyPr/>
        <a:lstStyle/>
        <a:p>
          <a:endParaRPr lang="de-DE" sz="2800" b="0">
            <a:effectLst>
              <a:outerShdw blurRad="38100" dist="38100" dir="2700000" algn="tl">
                <a:srgbClr val="000000">
                  <a:alpha val="43137"/>
                </a:srgbClr>
              </a:outerShdw>
            </a:effectLst>
          </a:endParaRPr>
        </a:p>
      </dgm:t>
    </dgm:pt>
    <dgm:pt modelId="{DD870C5C-503E-497A-A6CE-46209F20899E}" type="sibTrans" cxnId="{F09C86B2-6551-413C-9EEF-510BEC58702A}">
      <dgm:prSet/>
      <dgm:spPr/>
      <dgm:t>
        <a:bodyPr/>
        <a:lstStyle/>
        <a:p>
          <a:endParaRPr lang="de-DE" sz="2800" b="0">
            <a:effectLst>
              <a:outerShdw blurRad="38100" dist="38100" dir="2700000" algn="tl">
                <a:srgbClr val="000000">
                  <a:alpha val="43137"/>
                </a:srgbClr>
              </a:outerShdw>
            </a:effectLst>
          </a:endParaRPr>
        </a:p>
      </dgm:t>
    </dgm:pt>
    <dgm:pt modelId="{C3D2DA19-FB10-46A8-9CB0-70200A9E8734}">
      <dgm:prSet phldrT="[Text]" custT="1"/>
      <dgm:spPr>
        <a:solidFill>
          <a:schemeClr val="accent4"/>
        </a:solidFill>
      </dgm:spPr>
      <dgm:t>
        <a:bodyPr/>
        <a:lstStyle/>
        <a:p>
          <a:r>
            <a:rPr lang="de-DE" sz="1600" b="0" dirty="0" smtClean="0">
              <a:effectLst>
                <a:outerShdw blurRad="38100" dist="38100" dir="2700000" algn="tl">
                  <a:srgbClr val="000000">
                    <a:alpha val="43137"/>
                  </a:srgbClr>
                </a:outerShdw>
              </a:effectLst>
            </a:rPr>
            <a:t>Tweede </a:t>
          </a:r>
          <a:r>
            <a:rPr lang="de-DE" sz="1600" b="0" dirty="0" err="1" smtClean="0">
              <a:effectLst>
                <a:outerShdw blurRad="38100" dist="38100" dir="2700000" algn="tl">
                  <a:srgbClr val="000000">
                    <a:alpha val="43137"/>
                  </a:srgbClr>
                </a:outerShdw>
              </a:effectLst>
            </a:rPr>
            <a:t>opinie</a:t>
          </a:r>
          <a:endParaRPr lang="de-DE" sz="1600" b="0" dirty="0">
            <a:effectLst>
              <a:outerShdw blurRad="38100" dist="38100" dir="2700000" algn="tl">
                <a:srgbClr val="000000">
                  <a:alpha val="43137"/>
                </a:srgbClr>
              </a:outerShdw>
            </a:effectLst>
          </a:endParaRPr>
        </a:p>
      </dgm:t>
    </dgm:pt>
    <dgm:pt modelId="{B56DCD1D-D9BC-478E-ACE5-C91A551089B8}" type="parTrans" cxnId="{FC5A3DCF-8773-4AEF-AFB0-EBFC8000DAA3}">
      <dgm:prSet custT="1"/>
      <dgm:spPr/>
      <dgm:t>
        <a:bodyPr/>
        <a:lstStyle/>
        <a:p>
          <a:endParaRPr lang="de-DE" sz="1600" b="0">
            <a:effectLst>
              <a:outerShdw blurRad="38100" dist="38100" dir="2700000" algn="tl">
                <a:srgbClr val="000000">
                  <a:alpha val="43137"/>
                </a:srgbClr>
              </a:outerShdw>
            </a:effectLst>
          </a:endParaRPr>
        </a:p>
      </dgm:t>
    </dgm:pt>
    <dgm:pt modelId="{9B9A5633-AE37-4B5A-ADA4-374851CFC417}" type="sibTrans" cxnId="{FC5A3DCF-8773-4AEF-AFB0-EBFC8000DAA3}">
      <dgm:prSet/>
      <dgm:spPr/>
      <dgm:t>
        <a:bodyPr/>
        <a:lstStyle/>
        <a:p>
          <a:endParaRPr lang="de-DE" sz="2800" b="0">
            <a:effectLst>
              <a:outerShdw blurRad="38100" dist="38100" dir="2700000" algn="tl">
                <a:srgbClr val="000000">
                  <a:alpha val="43137"/>
                </a:srgbClr>
              </a:outerShdw>
            </a:effectLst>
          </a:endParaRPr>
        </a:p>
      </dgm:t>
    </dgm:pt>
    <dgm:pt modelId="{EE55E928-9FC6-4101-89B0-C818A88A77E7}">
      <dgm:prSet phldrT="[Text]" custT="1"/>
      <dgm:spPr>
        <a:solidFill>
          <a:schemeClr val="accent4"/>
        </a:solidFill>
      </dgm:spPr>
      <dgm:t>
        <a:bodyPr/>
        <a:lstStyle/>
        <a:p>
          <a:r>
            <a:rPr lang="de-DE" sz="1600" b="0" dirty="0" err="1" smtClean="0">
              <a:effectLst>
                <a:outerShdw blurRad="38100" dist="38100" dir="2700000" algn="tl">
                  <a:srgbClr val="000000">
                    <a:alpha val="43137"/>
                  </a:srgbClr>
                </a:outerShdw>
              </a:effectLst>
            </a:rPr>
            <a:t>Bijkomende</a:t>
          </a:r>
          <a:r>
            <a:rPr lang="de-DE" sz="1600" b="0" dirty="0" smtClean="0">
              <a:effectLst>
                <a:outerShdw blurRad="38100" dist="38100" dir="2700000" algn="tl">
                  <a:srgbClr val="000000">
                    <a:alpha val="43137"/>
                  </a:srgbClr>
                </a:outerShdw>
              </a:effectLst>
            </a:rPr>
            <a:t> </a:t>
          </a:r>
          <a:r>
            <a:rPr lang="de-DE" sz="1600" b="0" dirty="0" err="1" smtClean="0">
              <a:effectLst>
                <a:outerShdw blurRad="38100" dist="38100" dir="2700000" algn="tl">
                  <a:srgbClr val="000000">
                    <a:alpha val="43137"/>
                  </a:srgbClr>
                </a:outerShdw>
              </a:effectLst>
            </a:rPr>
            <a:t>expertise</a:t>
          </a:r>
          <a:r>
            <a:rPr lang="de-DE" sz="1600" b="0" dirty="0" smtClean="0">
              <a:effectLst>
                <a:outerShdw blurRad="38100" dist="38100" dir="2700000" algn="tl">
                  <a:srgbClr val="000000">
                    <a:alpha val="43137"/>
                  </a:srgbClr>
                </a:outerShdw>
              </a:effectLst>
            </a:rPr>
            <a:t> </a:t>
          </a:r>
          <a:r>
            <a:rPr lang="de-DE" sz="1600" b="0" dirty="0" err="1" smtClean="0">
              <a:effectLst>
                <a:outerShdw blurRad="38100" dist="38100" dir="2700000" algn="tl">
                  <a:srgbClr val="000000">
                    <a:alpha val="43137"/>
                  </a:srgbClr>
                </a:outerShdw>
              </a:effectLst>
            </a:rPr>
            <a:t>of</a:t>
          </a:r>
          <a:r>
            <a:rPr lang="de-DE" sz="1600" b="0" dirty="0" smtClean="0">
              <a:effectLst>
                <a:outerShdw blurRad="38100" dist="38100" dir="2700000" algn="tl">
                  <a:srgbClr val="000000">
                    <a:alpha val="43137"/>
                  </a:srgbClr>
                </a:outerShdw>
              </a:effectLst>
            </a:rPr>
            <a:t> diagnostische </a:t>
          </a:r>
          <a:r>
            <a:rPr lang="de-DE" sz="1600" b="0" dirty="0" err="1" smtClean="0">
              <a:effectLst>
                <a:outerShdw blurRad="38100" dist="38100" dir="2700000" algn="tl">
                  <a:srgbClr val="000000">
                    <a:alpha val="43137"/>
                  </a:srgbClr>
                </a:outerShdw>
              </a:effectLst>
            </a:rPr>
            <a:t>procedures</a:t>
          </a:r>
          <a:endParaRPr lang="de-DE" sz="1600" b="0" dirty="0">
            <a:effectLst>
              <a:outerShdw blurRad="38100" dist="38100" dir="2700000" algn="tl">
                <a:srgbClr val="000000">
                  <a:alpha val="43137"/>
                </a:srgbClr>
              </a:outerShdw>
            </a:effectLst>
          </a:endParaRPr>
        </a:p>
      </dgm:t>
    </dgm:pt>
    <dgm:pt modelId="{5F505F4E-6E88-4725-8FAA-02A7C24AE5F7}" type="parTrans" cxnId="{7B6195A3-7199-4001-870B-7656B011A5BD}">
      <dgm:prSet custT="1"/>
      <dgm:spPr/>
      <dgm:t>
        <a:bodyPr/>
        <a:lstStyle/>
        <a:p>
          <a:endParaRPr lang="de-DE" sz="1600" b="0">
            <a:effectLst>
              <a:outerShdw blurRad="38100" dist="38100" dir="2700000" algn="tl">
                <a:srgbClr val="000000">
                  <a:alpha val="43137"/>
                </a:srgbClr>
              </a:outerShdw>
            </a:effectLst>
          </a:endParaRPr>
        </a:p>
      </dgm:t>
    </dgm:pt>
    <dgm:pt modelId="{38C3EF16-4E53-4B43-B171-7999DBEFAAD1}" type="sibTrans" cxnId="{7B6195A3-7199-4001-870B-7656B011A5BD}">
      <dgm:prSet/>
      <dgm:spPr/>
      <dgm:t>
        <a:bodyPr/>
        <a:lstStyle/>
        <a:p>
          <a:endParaRPr lang="de-DE" sz="2800" b="0">
            <a:effectLst>
              <a:outerShdw blurRad="38100" dist="38100" dir="2700000" algn="tl">
                <a:srgbClr val="000000">
                  <a:alpha val="43137"/>
                </a:srgbClr>
              </a:outerShdw>
            </a:effectLst>
          </a:endParaRPr>
        </a:p>
      </dgm:t>
    </dgm:pt>
    <dgm:pt modelId="{89283B23-5B34-45D5-B0BE-7A8B668F3703}">
      <dgm:prSet phldrT="[Text]" custT="1"/>
      <dgm:spPr>
        <a:solidFill>
          <a:schemeClr val="accent4"/>
        </a:solidFill>
      </dgm:spPr>
      <dgm:t>
        <a:bodyPr/>
        <a:lstStyle/>
        <a:p>
          <a:r>
            <a:rPr lang="de-DE" sz="1600" b="0" dirty="0" err="1" smtClean="0">
              <a:effectLst>
                <a:outerShdw blurRad="38100" dist="38100" dir="2700000" algn="tl">
                  <a:srgbClr val="000000">
                    <a:alpha val="43137"/>
                  </a:srgbClr>
                </a:outerShdw>
              </a:effectLst>
            </a:rPr>
            <a:t>Behandeling</a:t>
          </a:r>
          <a:r>
            <a:rPr lang="de-DE" sz="1600" b="0" dirty="0" smtClean="0">
              <a:effectLst>
                <a:outerShdw blurRad="38100" dist="38100" dir="2700000" algn="tl">
                  <a:srgbClr val="000000">
                    <a:alpha val="43137"/>
                  </a:srgbClr>
                </a:outerShdw>
              </a:effectLst>
            </a:rPr>
            <a:t> vereist</a:t>
          </a:r>
          <a:endParaRPr lang="de-DE" sz="1600" b="0" dirty="0">
            <a:effectLst>
              <a:outerShdw blurRad="38100" dist="38100" dir="2700000" algn="tl">
                <a:srgbClr val="000000">
                  <a:alpha val="43137"/>
                </a:srgbClr>
              </a:outerShdw>
            </a:effectLst>
          </a:endParaRPr>
        </a:p>
      </dgm:t>
    </dgm:pt>
    <dgm:pt modelId="{1EE3F1F2-EC64-4FC5-9F10-A1EB8FE10CB4}" type="parTrans" cxnId="{9C459194-3D57-49C0-B060-9D9676B30817}">
      <dgm:prSet custT="1"/>
      <dgm:spPr/>
      <dgm:t>
        <a:bodyPr/>
        <a:lstStyle/>
        <a:p>
          <a:endParaRPr lang="de-DE" sz="1600" b="0">
            <a:effectLst>
              <a:outerShdw blurRad="38100" dist="38100" dir="2700000" algn="tl">
                <a:srgbClr val="000000">
                  <a:alpha val="43137"/>
                </a:srgbClr>
              </a:outerShdw>
            </a:effectLst>
          </a:endParaRPr>
        </a:p>
      </dgm:t>
    </dgm:pt>
    <dgm:pt modelId="{C565FB7A-533B-45D7-851B-DC16E6EF59C7}" type="sibTrans" cxnId="{9C459194-3D57-49C0-B060-9D9676B30817}">
      <dgm:prSet/>
      <dgm:spPr/>
      <dgm:t>
        <a:bodyPr/>
        <a:lstStyle/>
        <a:p>
          <a:endParaRPr lang="de-DE" sz="2800" b="0">
            <a:effectLst>
              <a:outerShdw blurRad="38100" dist="38100" dir="2700000" algn="tl">
                <a:srgbClr val="000000">
                  <a:alpha val="43137"/>
                </a:srgbClr>
              </a:outerShdw>
            </a:effectLst>
          </a:endParaRPr>
        </a:p>
      </dgm:t>
    </dgm:pt>
    <dgm:pt modelId="{537DD459-915C-4052-8388-1E45BB5B2783}">
      <dgm:prSet phldrT="[Text]" custT="1"/>
      <dgm:spPr>
        <a:solidFill>
          <a:schemeClr val="accent4"/>
        </a:solidFill>
      </dgm:spPr>
      <dgm:t>
        <a:bodyPr/>
        <a:lstStyle/>
        <a:p>
          <a:r>
            <a:rPr lang="de-DE" sz="1600" b="0" dirty="0" err="1" smtClean="0">
              <a:effectLst>
                <a:outerShdw blurRad="38100" dist="38100" dir="2700000" algn="tl">
                  <a:srgbClr val="000000">
                    <a:alpha val="43137"/>
                  </a:srgbClr>
                </a:outerShdw>
              </a:effectLst>
            </a:rPr>
            <a:t>Steun</a:t>
          </a:r>
          <a:r>
            <a:rPr lang="de-DE" sz="1600" b="0" dirty="0" smtClean="0">
              <a:effectLst>
                <a:outerShdw blurRad="38100" dist="38100" dir="2700000" algn="tl">
                  <a:srgbClr val="000000">
                    <a:alpha val="43137"/>
                  </a:srgbClr>
                </a:outerShdw>
              </a:effectLst>
            </a:rPr>
            <a:t> en </a:t>
          </a:r>
          <a:r>
            <a:rPr lang="de-DE" sz="1600" b="0" dirty="0" err="1" smtClean="0">
              <a:effectLst>
                <a:outerShdw blurRad="38100" dist="38100" dir="2700000" algn="tl">
                  <a:srgbClr val="000000">
                    <a:alpha val="43137"/>
                  </a:srgbClr>
                </a:outerShdw>
              </a:effectLst>
            </a:rPr>
            <a:t>bijstand</a:t>
          </a:r>
          <a:endParaRPr lang="de-DE" sz="1600" b="0" dirty="0">
            <a:effectLst>
              <a:outerShdw blurRad="38100" dist="38100" dir="2700000" algn="tl">
                <a:srgbClr val="000000">
                  <a:alpha val="43137"/>
                </a:srgbClr>
              </a:outerShdw>
            </a:effectLst>
          </a:endParaRPr>
        </a:p>
      </dgm:t>
    </dgm:pt>
    <dgm:pt modelId="{90B39279-F299-4D2F-B8E9-5B3C1EB605CB}" type="parTrans" cxnId="{AFDA662C-6A1F-48E2-A556-4652AB6CB84B}">
      <dgm:prSet custT="1"/>
      <dgm:spPr/>
      <dgm:t>
        <a:bodyPr/>
        <a:lstStyle/>
        <a:p>
          <a:endParaRPr lang="de-DE" sz="1600" b="0">
            <a:effectLst>
              <a:outerShdw blurRad="38100" dist="38100" dir="2700000" algn="tl">
                <a:srgbClr val="000000">
                  <a:alpha val="43137"/>
                </a:srgbClr>
              </a:outerShdw>
            </a:effectLst>
          </a:endParaRPr>
        </a:p>
      </dgm:t>
    </dgm:pt>
    <dgm:pt modelId="{BC659AEF-B57A-44A9-8CC2-D58977ECC083}" type="sibTrans" cxnId="{AFDA662C-6A1F-48E2-A556-4652AB6CB84B}">
      <dgm:prSet/>
      <dgm:spPr/>
      <dgm:t>
        <a:bodyPr/>
        <a:lstStyle/>
        <a:p>
          <a:endParaRPr lang="de-DE" sz="2800" b="0">
            <a:effectLst>
              <a:outerShdw blurRad="38100" dist="38100" dir="2700000" algn="tl">
                <a:srgbClr val="000000">
                  <a:alpha val="43137"/>
                </a:srgbClr>
              </a:outerShdw>
            </a:effectLst>
          </a:endParaRPr>
        </a:p>
      </dgm:t>
    </dgm:pt>
    <dgm:pt modelId="{5FA69024-B99E-479D-B2AE-EBC74D33EE8B}" type="pres">
      <dgm:prSet presAssocID="{FFCB06CE-3148-4C54-9153-4FE561A8DB6B}" presName="Name0" presStyleCnt="0">
        <dgm:presLayoutVars>
          <dgm:chMax val="1"/>
          <dgm:dir/>
          <dgm:animLvl val="ctr"/>
          <dgm:resizeHandles val="exact"/>
        </dgm:presLayoutVars>
      </dgm:prSet>
      <dgm:spPr/>
      <dgm:t>
        <a:bodyPr/>
        <a:lstStyle/>
        <a:p>
          <a:endParaRPr lang="de-DE"/>
        </a:p>
      </dgm:t>
    </dgm:pt>
    <dgm:pt modelId="{168F98DB-5B2D-4B07-9A31-D7400DAB7A3C}" type="pres">
      <dgm:prSet presAssocID="{734CAD3C-C2DB-485C-B5F3-8543E6E512D0}" presName="centerShape" presStyleLbl="node0" presStyleIdx="0" presStyleCnt="1" custScaleX="126870" custScaleY="129579"/>
      <dgm:spPr/>
      <dgm:t>
        <a:bodyPr/>
        <a:lstStyle/>
        <a:p>
          <a:endParaRPr lang="de-DE"/>
        </a:p>
      </dgm:t>
    </dgm:pt>
    <dgm:pt modelId="{77421775-101E-4A47-8B3C-93E9BB3B067C}" type="pres">
      <dgm:prSet presAssocID="{B56DCD1D-D9BC-478E-ACE5-C91A551089B8}" presName="parTrans" presStyleLbl="sibTrans2D1" presStyleIdx="0" presStyleCnt="4"/>
      <dgm:spPr/>
      <dgm:t>
        <a:bodyPr/>
        <a:lstStyle/>
        <a:p>
          <a:endParaRPr lang="de-DE"/>
        </a:p>
      </dgm:t>
    </dgm:pt>
    <dgm:pt modelId="{F71CE918-C263-4F8F-A11A-7DCB87F99D59}" type="pres">
      <dgm:prSet presAssocID="{B56DCD1D-D9BC-478E-ACE5-C91A551089B8}" presName="connectorText" presStyleLbl="sibTrans2D1" presStyleIdx="0" presStyleCnt="4"/>
      <dgm:spPr/>
      <dgm:t>
        <a:bodyPr/>
        <a:lstStyle/>
        <a:p>
          <a:endParaRPr lang="de-DE"/>
        </a:p>
      </dgm:t>
    </dgm:pt>
    <dgm:pt modelId="{09B3286E-6272-401E-8320-E4998296E80C}" type="pres">
      <dgm:prSet presAssocID="{C3D2DA19-FB10-46A8-9CB0-70200A9E8734}" presName="node" presStyleLbl="node1" presStyleIdx="0" presStyleCnt="4" custScaleX="117593" custScaleY="110558">
        <dgm:presLayoutVars>
          <dgm:bulletEnabled val="1"/>
        </dgm:presLayoutVars>
      </dgm:prSet>
      <dgm:spPr/>
      <dgm:t>
        <a:bodyPr/>
        <a:lstStyle/>
        <a:p>
          <a:endParaRPr lang="de-DE"/>
        </a:p>
      </dgm:t>
    </dgm:pt>
    <dgm:pt modelId="{2E24B1E8-8485-457D-8519-87CEA64704F5}" type="pres">
      <dgm:prSet presAssocID="{5F505F4E-6E88-4725-8FAA-02A7C24AE5F7}" presName="parTrans" presStyleLbl="sibTrans2D1" presStyleIdx="1" presStyleCnt="4"/>
      <dgm:spPr/>
      <dgm:t>
        <a:bodyPr/>
        <a:lstStyle/>
        <a:p>
          <a:endParaRPr lang="de-DE"/>
        </a:p>
      </dgm:t>
    </dgm:pt>
    <dgm:pt modelId="{D1B09D9D-1B8D-4586-BBCB-7528B73325F9}" type="pres">
      <dgm:prSet presAssocID="{5F505F4E-6E88-4725-8FAA-02A7C24AE5F7}" presName="connectorText" presStyleLbl="sibTrans2D1" presStyleIdx="1" presStyleCnt="4"/>
      <dgm:spPr/>
      <dgm:t>
        <a:bodyPr/>
        <a:lstStyle/>
        <a:p>
          <a:endParaRPr lang="de-DE"/>
        </a:p>
      </dgm:t>
    </dgm:pt>
    <dgm:pt modelId="{D3881851-CA90-4CC1-B45C-FCF17A0C0A70}" type="pres">
      <dgm:prSet presAssocID="{EE55E928-9FC6-4101-89B0-C818A88A77E7}" presName="node" presStyleLbl="node1" presStyleIdx="1" presStyleCnt="4" custScaleX="130663" custScaleY="113391">
        <dgm:presLayoutVars>
          <dgm:bulletEnabled val="1"/>
        </dgm:presLayoutVars>
      </dgm:prSet>
      <dgm:spPr/>
      <dgm:t>
        <a:bodyPr/>
        <a:lstStyle/>
        <a:p>
          <a:endParaRPr lang="de-DE"/>
        </a:p>
      </dgm:t>
    </dgm:pt>
    <dgm:pt modelId="{B1E47509-518E-4E32-94C3-5EDE534C99FC}" type="pres">
      <dgm:prSet presAssocID="{1EE3F1F2-EC64-4FC5-9F10-A1EB8FE10CB4}" presName="parTrans" presStyleLbl="sibTrans2D1" presStyleIdx="2" presStyleCnt="4"/>
      <dgm:spPr/>
      <dgm:t>
        <a:bodyPr/>
        <a:lstStyle/>
        <a:p>
          <a:endParaRPr lang="de-DE"/>
        </a:p>
      </dgm:t>
    </dgm:pt>
    <dgm:pt modelId="{291C5738-01AB-48D7-B74A-DA1D339FE45A}" type="pres">
      <dgm:prSet presAssocID="{1EE3F1F2-EC64-4FC5-9F10-A1EB8FE10CB4}" presName="connectorText" presStyleLbl="sibTrans2D1" presStyleIdx="2" presStyleCnt="4"/>
      <dgm:spPr/>
      <dgm:t>
        <a:bodyPr/>
        <a:lstStyle/>
        <a:p>
          <a:endParaRPr lang="de-DE"/>
        </a:p>
      </dgm:t>
    </dgm:pt>
    <dgm:pt modelId="{9E3E3A84-AE41-4608-B173-C8A37A8510F3}" type="pres">
      <dgm:prSet presAssocID="{89283B23-5B34-45D5-B0BE-7A8B668F3703}" presName="node" presStyleLbl="node1" presStyleIdx="2" presStyleCnt="4" custScaleX="125680" custScaleY="119471" custRadScaleRad="99735" custRadScaleInc="1844">
        <dgm:presLayoutVars>
          <dgm:bulletEnabled val="1"/>
        </dgm:presLayoutVars>
      </dgm:prSet>
      <dgm:spPr/>
      <dgm:t>
        <a:bodyPr/>
        <a:lstStyle/>
        <a:p>
          <a:endParaRPr lang="de-DE"/>
        </a:p>
      </dgm:t>
    </dgm:pt>
    <dgm:pt modelId="{4A74C41E-77BF-476E-9B66-0504F670F667}" type="pres">
      <dgm:prSet presAssocID="{90B39279-F299-4D2F-B8E9-5B3C1EB605CB}" presName="parTrans" presStyleLbl="sibTrans2D1" presStyleIdx="3" presStyleCnt="4"/>
      <dgm:spPr/>
      <dgm:t>
        <a:bodyPr/>
        <a:lstStyle/>
        <a:p>
          <a:endParaRPr lang="de-DE"/>
        </a:p>
      </dgm:t>
    </dgm:pt>
    <dgm:pt modelId="{1F4D46B4-3AD3-495D-B1BF-CA14C8F114EE}" type="pres">
      <dgm:prSet presAssocID="{90B39279-F299-4D2F-B8E9-5B3C1EB605CB}" presName="connectorText" presStyleLbl="sibTrans2D1" presStyleIdx="3" presStyleCnt="4"/>
      <dgm:spPr/>
      <dgm:t>
        <a:bodyPr/>
        <a:lstStyle/>
        <a:p>
          <a:endParaRPr lang="de-DE"/>
        </a:p>
      </dgm:t>
    </dgm:pt>
    <dgm:pt modelId="{75605F00-C38E-401B-9897-ABD292B20C06}" type="pres">
      <dgm:prSet presAssocID="{537DD459-915C-4052-8388-1E45BB5B2783}" presName="node" presStyleLbl="node1" presStyleIdx="3" presStyleCnt="4" custScaleX="118466" custScaleY="117847">
        <dgm:presLayoutVars>
          <dgm:bulletEnabled val="1"/>
        </dgm:presLayoutVars>
      </dgm:prSet>
      <dgm:spPr/>
      <dgm:t>
        <a:bodyPr/>
        <a:lstStyle/>
        <a:p>
          <a:endParaRPr lang="de-DE"/>
        </a:p>
      </dgm:t>
    </dgm:pt>
  </dgm:ptLst>
  <dgm:cxnLst>
    <dgm:cxn modelId="{7B6195A3-7199-4001-870B-7656B011A5BD}" srcId="{734CAD3C-C2DB-485C-B5F3-8543E6E512D0}" destId="{EE55E928-9FC6-4101-89B0-C818A88A77E7}" srcOrd="1" destOrd="0" parTransId="{5F505F4E-6E88-4725-8FAA-02A7C24AE5F7}" sibTransId="{38C3EF16-4E53-4B43-B171-7999DBEFAAD1}"/>
    <dgm:cxn modelId="{4D46FD6F-9213-412B-8D21-37690107BF1E}" type="presOf" srcId="{90B39279-F299-4D2F-B8E9-5B3C1EB605CB}" destId="{1F4D46B4-3AD3-495D-B1BF-CA14C8F114EE}" srcOrd="1" destOrd="0" presId="urn:microsoft.com/office/officeart/2005/8/layout/radial5"/>
    <dgm:cxn modelId="{AFDA662C-6A1F-48E2-A556-4652AB6CB84B}" srcId="{734CAD3C-C2DB-485C-B5F3-8543E6E512D0}" destId="{537DD459-915C-4052-8388-1E45BB5B2783}" srcOrd="3" destOrd="0" parTransId="{90B39279-F299-4D2F-B8E9-5B3C1EB605CB}" sibTransId="{BC659AEF-B57A-44A9-8CC2-D58977ECC083}"/>
    <dgm:cxn modelId="{E03BAE90-B38B-46B8-8893-9583AADEE7DE}" type="presOf" srcId="{90B39279-F299-4D2F-B8E9-5B3C1EB605CB}" destId="{4A74C41E-77BF-476E-9B66-0504F670F667}" srcOrd="0" destOrd="0" presId="urn:microsoft.com/office/officeart/2005/8/layout/radial5"/>
    <dgm:cxn modelId="{EED6C2C0-665A-45E3-98FB-7B4ED7754CEE}" type="presOf" srcId="{734CAD3C-C2DB-485C-B5F3-8543E6E512D0}" destId="{168F98DB-5B2D-4B07-9A31-D7400DAB7A3C}" srcOrd="0" destOrd="0" presId="urn:microsoft.com/office/officeart/2005/8/layout/radial5"/>
    <dgm:cxn modelId="{9C459194-3D57-49C0-B060-9D9676B30817}" srcId="{734CAD3C-C2DB-485C-B5F3-8543E6E512D0}" destId="{89283B23-5B34-45D5-B0BE-7A8B668F3703}" srcOrd="2" destOrd="0" parTransId="{1EE3F1F2-EC64-4FC5-9F10-A1EB8FE10CB4}" sibTransId="{C565FB7A-533B-45D7-851B-DC16E6EF59C7}"/>
    <dgm:cxn modelId="{F4EB584A-EDAC-4EC4-ACE8-7F8A38691ED6}" type="presOf" srcId="{B56DCD1D-D9BC-478E-ACE5-C91A551089B8}" destId="{F71CE918-C263-4F8F-A11A-7DCB87F99D59}" srcOrd="1" destOrd="0" presId="urn:microsoft.com/office/officeart/2005/8/layout/radial5"/>
    <dgm:cxn modelId="{5506BB31-9F64-4BAC-A73E-FCB1E05A38F4}" type="presOf" srcId="{C3D2DA19-FB10-46A8-9CB0-70200A9E8734}" destId="{09B3286E-6272-401E-8320-E4998296E80C}" srcOrd="0" destOrd="0" presId="urn:microsoft.com/office/officeart/2005/8/layout/radial5"/>
    <dgm:cxn modelId="{A4A04990-4081-4993-B1D3-016504D3C1F3}" type="presOf" srcId="{89283B23-5B34-45D5-B0BE-7A8B668F3703}" destId="{9E3E3A84-AE41-4608-B173-C8A37A8510F3}" srcOrd="0" destOrd="0" presId="urn:microsoft.com/office/officeart/2005/8/layout/radial5"/>
    <dgm:cxn modelId="{90E73BE8-B9F5-4118-96DD-4B1C67F79C5E}" type="presOf" srcId="{5F505F4E-6E88-4725-8FAA-02A7C24AE5F7}" destId="{D1B09D9D-1B8D-4586-BBCB-7528B73325F9}" srcOrd="1" destOrd="0" presId="urn:microsoft.com/office/officeart/2005/8/layout/radial5"/>
    <dgm:cxn modelId="{FC5A3DCF-8773-4AEF-AFB0-EBFC8000DAA3}" srcId="{734CAD3C-C2DB-485C-B5F3-8543E6E512D0}" destId="{C3D2DA19-FB10-46A8-9CB0-70200A9E8734}" srcOrd="0" destOrd="0" parTransId="{B56DCD1D-D9BC-478E-ACE5-C91A551089B8}" sibTransId="{9B9A5633-AE37-4B5A-ADA4-374851CFC417}"/>
    <dgm:cxn modelId="{896646A0-C433-4C94-A9DE-84799112983A}" type="presOf" srcId="{1EE3F1F2-EC64-4FC5-9F10-A1EB8FE10CB4}" destId="{B1E47509-518E-4E32-94C3-5EDE534C99FC}" srcOrd="0" destOrd="0" presId="urn:microsoft.com/office/officeart/2005/8/layout/radial5"/>
    <dgm:cxn modelId="{E4D23149-C5E2-48D6-B33B-4A5FBD23F1E7}" type="presOf" srcId="{537DD459-915C-4052-8388-1E45BB5B2783}" destId="{75605F00-C38E-401B-9897-ABD292B20C06}" srcOrd="0" destOrd="0" presId="urn:microsoft.com/office/officeart/2005/8/layout/radial5"/>
    <dgm:cxn modelId="{A0EEA75A-017E-4E8A-BB01-22C6B7FFAC4A}" type="presOf" srcId="{FFCB06CE-3148-4C54-9153-4FE561A8DB6B}" destId="{5FA69024-B99E-479D-B2AE-EBC74D33EE8B}" srcOrd="0" destOrd="0" presId="urn:microsoft.com/office/officeart/2005/8/layout/radial5"/>
    <dgm:cxn modelId="{F09C86B2-6551-413C-9EEF-510BEC58702A}" srcId="{FFCB06CE-3148-4C54-9153-4FE561A8DB6B}" destId="{734CAD3C-C2DB-485C-B5F3-8543E6E512D0}" srcOrd="0" destOrd="0" parTransId="{FDBFEFBE-B858-4D84-86E7-0584F980A37E}" sibTransId="{DD870C5C-503E-497A-A6CE-46209F20899E}"/>
    <dgm:cxn modelId="{0DE49988-D238-4F9A-BFF7-52A729A3CC6B}" type="presOf" srcId="{B56DCD1D-D9BC-478E-ACE5-C91A551089B8}" destId="{77421775-101E-4A47-8B3C-93E9BB3B067C}" srcOrd="0" destOrd="0" presId="urn:microsoft.com/office/officeart/2005/8/layout/radial5"/>
    <dgm:cxn modelId="{1A5C8FA3-AF92-4701-BB04-2AB9FA06E1BF}" type="presOf" srcId="{EE55E928-9FC6-4101-89B0-C818A88A77E7}" destId="{D3881851-CA90-4CC1-B45C-FCF17A0C0A70}" srcOrd="0" destOrd="0" presId="urn:microsoft.com/office/officeart/2005/8/layout/radial5"/>
    <dgm:cxn modelId="{3779A215-3117-4262-87EC-2F658ACF4803}" type="presOf" srcId="{1EE3F1F2-EC64-4FC5-9F10-A1EB8FE10CB4}" destId="{291C5738-01AB-48D7-B74A-DA1D339FE45A}" srcOrd="1" destOrd="0" presId="urn:microsoft.com/office/officeart/2005/8/layout/radial5"/>
    <dgm:cxn modelId="{476E3AC8-C367-41EF-9CE5-C10622160A22}" type="presOf" srcId="{5F505F4E-6E88-4725-8FAA-02A7C24AE5F7}" destId="{2E24B1E8-8485-457D-8519-87CEA64704F5}" srcOrd="0" destOrd="0" presId="urn:microsoft.com/office/officeart/2005/8/layout/radial5"/>
    <dgm:cxn modelId="{0227F166-CC86-481A-AD5F-7A05098150C7}" type="presParOf" srcId="{5FA69024-B99E-479D-B2AE-EBC74D33EE8B}" destId="{168F98DB-5B2D-4B07-9A31-D7400DAB7A3C}" srcOrd="0" destOrd="0" presId="urn:microsoft.com/office/officeart/2005/8/layout/radial5"/>
    <dgm:cxn modelId="{F2E09C4F-4CAC-49F5-8CB9-055B710FFEB4}" type="presParOf" srcId="{5FA69024-B99E-479D-B2AE-EBC74D33EE8B}" destId="{77421775-101E-4A47-8B3C-93E9BB3B067C}" srcOrd="1" destOrd="0" presId="urn:microsoft.com/office/officeart/2005/8/layout/radial5"/>
    <dgm:cxn modelId="{7D8B93F6-1A17-447A-8548-DF7D826DF418}" type="presParOf" srcId="{77421775-101E-4A47-8B3C-93E9BB3B067C}" destId="{F71CE918-C263-4F8F-A11A-7DCB87F99D59}" srcOrd="0" destOrd="0" presId="urn:microsoft.com/office/officeart/2005/8/layout/radial5"/>
    <dgm:cxn modelId="{1BAA52CA-6923-46D5-AFE3-43F5099ABD8B}" type="presParOf" srcId="{5FA69024-B99E-479D-B2AE-EBC74D33EE8B}" destId="{09B3286E-6272-401E-8320-E4998296E80C}" srcOrd="2" destOrd="0" presId="urn:microsoft.com/office/officeart/2005/8/layout/radial5"/>
    <dgm:cxn modelId="{914C1173-415D-4E69-9B42-BA458195BD85}" type="presParOf" srcId="{5FA69024-B99E-479D-B2AE-EBC74D33EE8B}" destId="{2E24B1E8-8485-457D-8519-87CEA64704F5}" srcOrd="3" destOrd="0" presId="urn:microsoft.com/office/officeart/2005/8/layout/radial5"/>
    <dgm:cxn modelId="{277204BA-48FF-40F4-9131-5B5CDC6AEBC9}" type="presParOf" srcId="{2E24B1E8-8485-457D-8519-87CEA64704F5}" destId="{D1B09D9D-1B8D-4586-BBCB-7528B73325F9}" srcOrd="0" destOrd="0" presId="urn:microsoft.com/office/officeart/2005/8/layout/radial5"/>
    <dgm:cxn modelId="{825CFAF7-5FA1-4615-B5BC-2C47434AD567}" type="presParOf" srcId="{5FA69024-B99E-479D-B2AE-EBC74D33EE8B}" destId="{D3881851-CA90-4CC1-B45C-FCF17A0C0A70}" srcOrd="4" destOrd="0" presId="urn:microsoft.com/office/officeart/2005/8/layout/radial5"/>
    <dgm:cxn modelId="{A020D64A-03AB-474B-96FE-CFE5B5C63B15}" type="presParOf" srcId="{5FA69024-B99E-479D-B2AE-EBC74D33EE8B}" destId="{B1E47509-518E-4E32-94C3-5EDE534C99FC}" srcOrd="5" destOrd="0" presId="urn:microsoft.com/office/officeart/2005/8/layout/radial5"/>
    <dgm:cxn modelId="{2D9800C7-439F-4AE1-9216-98BB1F6E17CB}" type="presParOf" srcId="{B1E47509-518E-4E32-94C3-5EDE534C99FC}" destId="{291C5738-01AB-48D7-B74A-DA1D339FE45A}" srcOrd="0" destOrd="0" presId="urn:microsoft.com/office/officeart/2005/8/layout/radial5"/>
    <dgm:cxn modelId="{D39E3FD6-86EB-4F1A-9FDD-6EE187CE0620}" type="presParOf" srcId="{5FA69024-B99E-479D-B2AE-EBC74D33EE8B}" destId="{9E3E3A84-AE41-4608-B173-C8A37A8510F3}" srcOrd="6" destOrd="0" presId="urn:microsoft.com/office/officeart/2005/8/layout/radial5"/>
    <dgm:cxn modelId="{160695D7-DD7A-4232-A0B6-65BD0B8010E7}" type="presParOf" srcId="{5FA69024-B99E-479D-B2AE-EBC74D33EE8B}" destId="{4A74C41E-77BF-476E-9B66-0504F670F667}" srcOrd="7" destOrd="0" presId="urn:microsoft.com/office/officeart/2005/8/layout/radial5"/>
    <dgm:cxn modelId="{A223BE26-BF6B-4750-9AFC-7F192067B29B}" type="presParOf" srcId="{4A74C41E-77BF-476E-9B66-0504F670F667}" destId="{1F4D46B4-3AD3-495D-B1BF-CA14C8F114EE}" srcOrd="0" destOrd="0" presId="urn:microsoft.com/office/officeart/2005/8/layout/radial5"/>
    <dgm:cxn modelId="{5E68415E-9C67-456B-A04B-9F03B54911F7}" type="presParOf" srcId="{5FA69024-B99E-479D-B2AE-EBC74D33EE8B}" destId="{75605F00-C38E-401B-9897-ABD292B20C06}"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182ADA-2AB2-4B63-823B-EA87C42B8A2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AT"/>
        </a:p>
      </dgm:t>
    </dgm:pt>
    <dgm:pt modelId="{1FB202E8-3CC3-4FE1-90B3-AE633B235DC1}">
      <dgm:prSet phldrT="[Text]" custT="1"/>
      <dgm:spPr>
        <a:solidFill>
          <a:schemeClr val="accent4"/>
        </a:solidFill>
      </dgm:spPr>
      <dgm:t>
        <a:bodyPr/>
        <a:lstStyle/>
        <a:p>
          <a:r>
            <a:rPr lang="nl-BE" sz="2200" noProof="0" dirty="0" smtClean="0">
              <a:effectLst>
                <a:outerShdw blurRad="38100" dist="38100" dir="2700000" algn="tl">
                  <a:srgbClr val="000000">
                    <a:alpha val="43137"/>
                  </a:srgbClr>
                </a:outerShdw>
              </a:effectLst>
            </a:rPr>
            <a:t>Na het onderzoek kunnen gedetineerden tegen repercussies aankijken. Het IP bevat enkele maatregelen over de plaats waar en de manier waarop het onderzoek dient te gebeuren zonder de gedetineerde in gevaar te brengen, en hoe de resultaten dienen bekend gemaakt te worden. </a:t>
          </a:r>
        </a:p>
      </dgm:t>
    </dgm:pt>
    <dgm:pt modelId="{8AB9ACF4-4AED-4923-8E37-8CA9444829EE}" type="parTrans" cxnId="{84686161-7A3E-4BB7-85DE-21CDA4005B95}">
      <dgm:prSet/>
      <dgm:spPr/>
      <dgm:t>
        <a:bodyPr/>
        <a:lstStyle/>
        <a:p>
          <a:endParaRPr lang="de-AT"/>
        </a:p>
      </dgm:t>
    </dgm:pt>
    <dgm:pt modelId="{A930272C-DDA9-4F79-A6FF-A1ADB0359B8F}" type="sibTrans" cxnId="{84686161-7A3E-4BB7-85DE-21CDA4005B95}">
      <dgm:prSet/>
      <dgm:spPr/>
      <dgm:t>
        <a:bodyPr/>
        <a:lstStyle/>
        <a:p>
          <a:endParaRPr lang="de-AT"/>
        </a:p>
      </dgm:t>
    </dgm:pt>
    <dgm:pt modelId="{60DF95C9-90DE-4D54-BE23-F5E50BFED40C}">
      <dgm:prSet phldrT="[Text]" custT="1"/>
      <dgm:spPr>
        <a:solidFill>
          <a:schemeClr val="bg1">
            <a:lumMod val="50000"/>
          </a:schemeClr>
        </a:solidFill>
      </dgm:spPr>
      <dgm:t>
        <a:bodyPr/>
        <a:lstStyle/>
        <a:p>
          <a:r>
            <a:rPr lang="nl-BE" sz="2200" noProof="0" dirty="0" smtClean="0">
              <a:solidFill>
                <a:schemeClr val="bg1"/>
              </a:solidFill>
              <a:effectLst>
                <a:outerShdw blurRad="38100" dist="38100" dir="2700000" algn="tl">
                  <a:srgbClr val="000000">
                    <a:alpha val="43137"/>
                  </a:srgbClr>
                </a:outerShdw>
              </a:effectLst>
            </a:rPr>
            <a:t>Een specifiek probleem is het recht op een onafhankelijk medisch onderzoek en neutrale juridische bijstand, zonder dat er overheidsmandatarissen aanwezig zijn in de ruimte. </a:t>
          </a:r>
        </a:p>
      </dgm:t>
    </dgm:pt>
    <dgm:pt modelId="{1BBA1D3E-F7F1-4AEB-AA3F-105DDFB05BE3}" type="parTrans" cxnId="{1393CC9A-CE82-4999-86E0-DF28C3658681}">
      <dgm:prSet/>
      <dgm:spPr/>
      <dgm:t>
        <a:bodyPr/>
        <a:lstStyle/>
        <a:p>
          <a:endParaRPr lang="de-AT"/>
        </a:p>
      </dgm:t>
    </dgm:pt>
    <dgm:pt modelId="{6F336C25-1B6C-4C9B-9FC3-18310007E38D}" type="sibTrans" cxnId="{1393CC9A-CE82-4999-86E0-DF28C3658681}">
      <dgm:prSet/>
      <dgm:spPr/>
      <dgm:t>
        <a:bodyPr/>
        <a:lstStyle/>
        <a:p>
          <a:endParaRPr lang="de-AT"/>
        </a:p>
      </dgm:t>
    </dgm:pt>
    <dgm:pt modelId="{186BF707-591C-4730-86AA-84BA783A9F29}" type="pres">
      <dgm:prSet presAssocID="{25182ADA-2AB2-4B63-823B-EA87C42B8A20}" presName="linear" presStyleCnt="0">
        <dgm:presLayoutVars>
          <dgm:animLvl val="lvl"/>
          <dgm:resizeHandles val="exact"/>
        </dgm:presLayoutVars>
      </dgm:prSet>
      <dgm:spPr/>
      <dgm:t>
        <a:bodyPr/>
        <a:lstStyle/>
        <a:p>
          <a:endParaRPr lang="de-AT"/>
        </a:p>
      </dgm:t>
    </dgm:pt>
    <dgm:pt modelId="{EB40D03A-AD81-4705-B787-E6FED9D7AB49}" type="pres">
      <dgm:prSet presAssocID="{1FB202E8-3CC3-4FE1-90B3-AE633B235DC1}" presName="parentText" presStyleLbl="node1" presStyleIdx="0" presStyleCnt="2" custScaleY="135385">
        <dgm:presLayoutVars>
          <dgm:chMax val="0"/>
          <dgm:bulletEnabled val="1"/>
        </dgm:presLayoutVars>
      </dgm:prSet>
      <dgm:spPr/>
      <dgm:t>
        <a:bodyPr/>
        <a:lstStyle/>
        <a:p>
          <a:endParaRPr lang="de-AT"/>
        </a:p>
      </dgm:t>
    </dgm:pt>
    <dgm:pt modelId="{2162A226-6408-4F6F-B04D-66C935CD4C80}" type="pres">
      <dgm:prSet presAssocID="{A930272C-DDA9-4F79-A6FF-A1ADB0359B8F}" presName="spacer" presStyleCnt="0"/>
      <dgm:spPr/>
    </dgm:pt>
    <dgm:pt modelId="{50563B8F-BDC8-4E00-9107-B76A57905EC9}" type="pres">
      <dgm:prSet presAssocID="{60DF95C9-90DE-4D54-BE23-F5E50BFED40C}" presName="parentText" presStyleLbl="node1" presStyleIdx="1" presStyleCnt="2" custScaleY="121178" custLinFactNeighborX="388" custLinFactNeighborY="8707">
        <dgm:presLayoutVars>
          <dgm:chMax val="0"/>
          <dgm:bulletEnabled val="1"/>
        </dgm:presLayoutVars>
      </dgm:prSet>
      <dgm:spPr/>
      <dgm:t>
        <a:bodyPr/>
        <a:lstStyle/>
        <a:p>
          <a:endParaRPr lang="de-AT"/>
        </a:p>
      </dgm:t>
    </dgm:pt>
  </dgm:ptLst>
  <dgm:cxnLst>
    <dgm:cxn modelId="{FFFD08E6-C931-4E19-97E1-31BAC1F6AFB3}" type="presOf" srcId="{60DF95C9-90DE-4D54-BE23-F5E50BFED40C}" destId="{50563B8F-BDC8-4E00-9107-B76A57905EC9}" srcOrd="0" destOrd="0" presId="urn:microsoft.com/office/officeart/2005/8/layout/vList2"/>
    <dgm:cxn modelId="{1393CC9A-CE82-4999-86E0-DF28C3658681}" srcId="{25182ADA-2AB2-4B63-823B-EA87C42B8A20}" destId="{60DF95C9-90DE-4D54-BE23-F5E50BFED40C}" srcOrd="1" destOrd="0" parTransId="{1BBA1D3E-F7F1-4AEB-AA3F-105DDFB05BE3}" sibTransId="{6F336C25-1B6C-4C9B-9FC3-18310007E38D}"/>
    <dgm:cxn modelId="{0F19F41A-9EA1-450D-AE45-7A7BD6EE5B7C}" type="presOf" srcId="{25182ADA-2AB2-4B63-823B-EA87C42B8A20}" destId="{186BF707-591C-4730-86AA-84BA783A9F29}" srcOrd="0" destOrd="0" presId="urn:microsoft.com/office/officeart/2005/8/layout/vList2"/>
    <dgm:cxn modelId="{FB4E238E-1F84-4BFA-B4EA-3808B7DB85F4}" type="presOf" srcId="{1FB202E8-3CC3-4FE1-90B3-AE633B235DC1}" destId="{EB40D03A-AD81-4705-B787-E6FED9D7AB49}" srcOrd="0" destOrd="0" presId="urn:microsoft.com/office/officeart/2005/8/layout/vList2"/>
    <dgm:cxn modelId="{84686161-7A3E-4BB7-85DE-21CDA4005B95}" srcId="{25182ADA-2AB2-4B63-823B-EA87C42B8A20}" destId="{1FB202E8-3CC3-4FE1-90B3-AE633B235DC1}" srcOrd="0" destOrd="0" parTransId="{8AB9ACF4-4AED-4923-8E37-8CA9444829EE}" sibTransId="{A930272C-DDA9-4F79-A6FF-A1ADB0359B8F}"/>
    <dgm:cxn modelId="{B15CC97D-8B33-4818-8F05-13859E3726D4}" type="presParOf" srcId="{186BF707-591C-4730-86AA-84BA783A9F29}" destId="{EB40D03A-AD81-4705-B787-E6FED9D7AB49}" srcOrd="0" destOrd="0" presId="urn:microsoft.com/office/officeart/2005/8/layout/vList2"/>
    <dgm:cxn modelId="{435BAAA5-13D0-4395-87B7-39814F2376E2}" type="presParOf" srcId="{186BF707-591C-4730-86AA-84BA783A9F29}" destId="{2162A226-6408-4F6F-B04D-66C935CD4C80}" srcOrd="1" destOrd="0" presId="urn:microsoft.com/office/officeart/2005/8/layout/vList2"/>
    <dgm:cxn modelId="{55D74917-ECF0-4BF2-84EC-C76396B37457}" type="presParOf" srcId="{186BF707-591C-4730-86AA-84BA783A9F29}" destId="{50563B8F-BDC8-4E00-9107-B76A57905EC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31BE4F-DD75-49F3-B712-DD125CB5421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AT"/>
        </a:p>
      </dgm:t>
    </dgm:pt>
    <dgm:pt modelId="{A9E3EA9B-25E1-475A-9964-C64E4CB20A1F}">
      <dgm:prSet phldrT="[Text]"/>
      <dgm:spPr>
        <a:solidFill>
          <a:schemeClr val="accent4"/>
        </a:solidFill>
      </dgm:spPr>
      <dgm:t>
        <a:bodyPr/>
        <a:lstStyle/>
        <a:p>
          <a:r>
            <a:rPr lang="en-GB" dirty="0" err="1" smtClean="0">
              <a:solidFill>
                <a:schemeClr val="tx1"/>
              </a:solidFill>
            </a:rPr>
            <a:t>Vertrouwelijkheid</a:t>
          </a:r>
          <a:r>
            <a:rPr lang="en-GB" dirty="0" smtClean="0">
              <a:solidFill>
                <a:schemeClr val="tx1"/>
              </a:solidFill>
            </a:rPr>
            <a:t> </a:t>
          </a:r>
          <a:r>
            <a:rPr lang="en-GB" dirty="0" err="1" smtClean="0">
              <a:solidFill>
                <a:schemeClr val="bg1"/>
              </a:solidFill>
            </a:rPr>
            <a:t>moet</a:t>
          </a:r>
          <a:r>
            <a:rPr lang="en-GB" dirty="0" smtClean="0">
              <a:solidFill>
                <a:schemeClr val="bg1"/>
              </a:solidFill>
            </a:rPr>
            <a:t> </a:t>
          </a:r>
          <a:r>
            <a:rPr lang="en-GB" dirty="0" err="1" smtClean="0">
              <a:solidFill>
                <a:schemeClr val="bg1"/>
              </a:solidFill>
            </a:rPr>
            <a:t>strikt</a:t>
          </a:r>
          <a:r>
            <a:rPr lang="en-GB" dirty="0" smtClean="0">
              <a:solidFill>
                <a:schemeClr val="bg1"/>
              </a:solidFill>
            </a:rPr>
            <a:t> </a:t>
          </a:r>
          <a:r>
            <a:rPr lang="en-GB" dirty="0" err="1" smtClean="0">
              <a:solidFill>
                <a:schemeClr val="bg1"/>
              </a:solidFill>
            </a:rPr>
            <a:t>gerespecteerd</a:t>
          </a:r>
          <a:r>
            <a:rPr lang="en-GB" dirty="0" smtClean="0">
              <a:solidFill>
                <a:schemeClr val="bg1"/>
              </a:solidFill>
            </a:rPr>
            <a:t> </a:t>
          </a:r>
          <a:r>
            <a:rPr lang="en-GB" dirty="0" err="1" smtClean="0">
              <a:solidFill>
                <a:schemeClr val="bg1"/>
              </a:solidFill>
            </a:rPr>
            <a:t>worden</a:t>
          </a:r>
          <a:r>
            <a:rPr lang="en-GB" dirty="0" smtClean="0">
              <a:solidFill>
                <a:schemeClr val="bg1"/>
              </a:solidFill>
            </a:rPr>
            <a:t> in </a:t>
          </a:r>
          <a:r>
            <a:rPr lang="en-GB" dirty="0" err="1" smtClean="0">
              <a:solidFill>
                <a:schemeClr val="bg1"/>
              </a:solidFill>
            </a:rPr>
            <a:t>alle</a:t>
          </a:r>
          <a:r>
            <a:rPr lang="en-GB" dirty="0" smtClean="0">
              <a:solidFill>
                <a:schemeClr val="bg1"/>
              </a:solidFill>
            </a:rPr>
            <a:t> stadia van het </a:t>
          </a:r>
          <a:r>
            <a:rPr lang="en-GB" dirty="0" err="1" smtClean="0">
              <a:solidFill>
                <a:schemeClr val="bg1"/>
              </a:solidFill>
            </a:rPr>
            <a:t>onderzoek</a:t>
          </a:r>
          <a:r>
            <a:rPr lang="en-GB" dirty="0" smtClean="0">
              <a:solidFill>
                <a:schemeClr val="bg1"/>
              </a:solidFill>
            </a:rPr>
            <a:t>, </a:t>
          </a:r>
          <a:r>
            <a:rPr lang="en-GB" dirty="0" err="1" smtClean="0">
              <a:solidFill>
                <a:schemeClr val="bg1"/>
              </a:solidFill>
            </a:rPr>
            <a:t>ook</a:t>
          </a:r>
          <a:r>
            <a:rPr lang="en-GB" dirty="0" smtClean="0">
              <a:solidFill>
                <a:schemeClr val="bg1"/>
              </a:solidFill>
            </a:rPr>
            <a:t> </a:t>
          </a:r>
          <a:r>
            <a:rPr lang="en-GB" dirty="0" err="1" smtClean="0">
              <a:solidFill>
                <a:schemeClr val="bg1"/>
              </a:solidFill>
            </a:rPr>
            <a:t>bij</a:t>
          </a:r>
          <a:r>
            <a:rPr lang="en-GB" dirty="0" smtClean="0">
              <a:solidFill>
                <a:schemeClr val="bg1"/>
              </a:solidFill>
            </a:rPr>
            <a:t> het </a:t>
          </a:r>
          <a:r>
            <a:rPr lang="en-GB" dirty="0" err="1" smtClean="0">
              <a:solidFill>
                <a:schemeClr val="bg1"/>
              </a:solidFill>
            </a:rPr>
            <a:t>afwerken</a:t>
          </a:r>
          <a:r>
            <a:rPr lang="en-GB" dirty="0" smtClean="0">
              <a:solidFill>
                <a:schemeClr val="bg1"/>
              </a:solidFill>
            </a:rPr>
            <a:t> van het rapport, </a:t>
          </a:r>
          <a:r>
            <a:rPr lang="en-GB" dirty="0" err="1" smtClean="0">
              <a:solidFill>
                <a:schemeClr val="bg1"/>
              </a:solidFill>
            </a:rPr>
            <a:t>dat</a:t>
          </a:r>
          <a:r>
            <a:rPr lang="en-GB" dirty="0" smtClean="0">
              <a:solidFill>
                <a:schemeClr val="bg1"/>
              </a:solidFill>
            </a:rPr>
            <a:t> </a:t>
          </a:r>
          <a:r>
            <a:rPr lang="en-GB" dirty="0" err="1" smtClean="0">
              <a:solidFill>
                <a:schemeClr val="bg1"/>
              </a:solidFill>
            </a:rPr>
            <a:t>onder</a:t>
          </a:r>
          <a:r>
            <a:rPr lang="en-GB" dirty="0" smtClean="0">
              <a:solidFill>
                <a:schemeClr val="bg1"/>
              </a:solidFill>
            </a:rPr>
            <a:t> </a:t>
          </a:r>
          <a:r>
            <a:rPr lang="en-GB" dirty="0" err="1" smtClean="0">
              <a:solidFill>
                <a:schemeClr val="bg1"/>
              </a:solidFill>
            </a:rPr>
            <a:t>geen</a:t>
          </a:r>
          <a:r>
            <a:rPr lang="en-GB" dirty="0" smtClean="0">
              <a:solidFill>
                <a:schemeClr val="bg1"/>
              </a:solidFill>
            </a:rPr>
            <a:t> </a:t>
          </a:r>
          <a:r>
            <a:rPr lang="en-GB" dirty="0" err="1" smtClean="0">
              <a:solidFill>
                <a:schemeClr val="bg1"/>
              </a:solidFill>
            </a:rPr>
            <a:t>beding</a:t>
          </a:r>
          <a:r>
            <a:rPr lang="en-GB" dirty="0" smtClean="0">
              <a:solidFill>
                <a:schemeClr val="bg1"/>
              </a:solidFill>
            </a:rPr>
            <a:t> </a:t>
          </a:r>
          <a:r>
            <a:rPr lang="en-GB" dirty="0" err="1" smtClean="0">
              <a:solidFill>
                <a:schemeClr val="bg1"/>
              </a:solidFill>
            </a:rPr>
            <a:t>aan</a:t>
          </a:r>
          <a:r>
            <a:rPr lang="en-GB" dirty="0" smtClean="0">
              <a:solidFill>
                <a:schemeClr val="bg1"/>
              </a:solidFill>
            </a:rPr>
            <a:t> </a:t>
          </a:r>
          <a:r>
            <a:rPr lang="en-GB" dirty="0" err="1" smtClean="0">
              <a:solidFill>
                <a:schemeClr val="bg1"/>
              </a:solidFill>
            </a:rPr>
            <a:t>overheidsmandatarissen</a:t>
          </a:r>
          <a:r>
            <a:rPr lang="en-GB" dirty="0" smtClean="0">
              <a:solidFill>
                <a:schemeClr val="bg1"/>
              </a:solidFill>
            </a:rPr>
            <a:t> mag </a:t>
          </a:r>
          <a:r>
            <a:rPr lang="en-GB" dirty="0" err="1" smtClean="0">
              <a:solidFill>
                <a:schemeClr val="bg1"/>
              </a:solidFill>
            </a:rPr>
            <a:t>worden</a:t>
          </a:r>
          <a:r>
            <a:rPr lang="en-GB" dirty="0" smtClean="0">
              <a:solidFill>
                <a:schemeClr val="bg1"/>
              </a:solidFill>
            </a:rPr>
            <a:t> </a:t>
          </a:r>
          <a:r>
            <a:rPr lang="en-GB" dirty="0" err="1" smtClean="0">
              <a:solidFill>
                <a:schemeClr val="bg1"/>
              </a:solidFill>
            </a:rPr>
            <a:t>overgemaakt</a:t>
          </a:r>
          <a:r>
            <a:rPr lang="en-GB" dirty="0" smtClean="0">
              <a:solidFill>
                <a:schemeClr val="bg1"/>
              </a:solidFill>
            </a:rPr>
            <a:t>. </a:t>
          </a:r>
        </a:p>
      </dgm:t>
    </dgm:pt>
    <dgm:pt modelId="{FE86B695-A947-4C92-8968-5923079DF148}" type="parTrans" cxnId="{50B41DEE-A815-48DC-B25B-C2CDB2C98D86}">
      <dgm:prSet/>
      <dgm:spPr/>
      <dgm:t>
        <a:bodyPr/>
        <a:lstStyle/>
        <a:p>
          <a:endParaRPr lang="de-AT"/>
        </a:p>
      </dgm:t>
    </dgm:pt>
    <dgm:pt modelId="{53BF7FC7-E0E3-4717-ABA7-D7FA2225C34B}" type="sibTrans" cxnId="{50B41DEE-A815-48DC-B25B-C2CDB2C98D86}">
      <dgm:prSet/>
      <dgm:spPr/>
      <dgm:t>
        <a:bodyPr/>
        <a:lstStyle/>
        <a:p>
          <a:endParaRPr lang="de-AT"/>
        </a:p>
      </dgm:t>
    </dgm:pt>
    <dgm:pt modelId="{66039FCB-4616-4F25-910B-8008CCC850FF}">
      <dgm:prSet phldrT="[Text]"/>
      <dgm:spPr>
        <a:solidFill>
          <a:schemeClr val="bg1">
            <a:lumMod val="50000"/>
          </a:schemeClr>
        </a:solidFill>
      </dgm:spPr>
      <dgm:t>
        <a:bodyPr/>
        <a:lstStyle/>
        <a:p>
          <a:r>
            <a:rPr lang="en-GB" dirty="0" err="1" smtClean="0">
              <a:effectLst>
                <a:outerShdw blurRad="38100" dist="38100" dir="2700000" algn="tl">
                  <a:srgbClr val="000000">
                    <a:alpha val="43137"/>
                  </a:srgbClr>
                </a:outerShdw>
              </a:effectLst>
            </a:rPr>
            <a:t>Als</a:t>
          </a:r>
          <a:r>
            <a:rPr lang="en-GB" dirty="0" smtClean="0">
              <a:effectLst>
                <a:outerShdw blurRad="38100" dist="38100" dir="2700000" algn="tl">
                  <a:srgbClr val="000000">
                    <a:alpha val="43137"/>
                  </a:srgbClr>
                </a:outerShdw>
              </a:effectLst>
            </a:rPr>
            <a:t> </a:t>
          </a:r>
          <a:r>
            <a:rPr lang="en-GB" dirty="0" err="1" smtClean="0">
              <a:effectLst>
                <a:outerShdw blurRad="38100" dist="38100" dir="2700000" algn="tl">
                  <a:srgbClr val="000000">
                    <a:alpha val="43137"/>
                  </a:srgbClr>
                </a:outerShdw>
              </a:effectLst>
            </a:rPr>
            <a:t>beschuldigingen</a:t>
          </a:r>
          <a:r>
            <a:rPr lang="en-GB" dirty="0" smtClean="0">
              <a:effectLst>
                <a:outerShdw blurRad="38100" dist="38100" dir="2700000" algn="tl">
                  <a:srgbClr val="000000">
                    <a:alpha val="43137"/>
                  </a:srgbClr>
                </a:outerShdw>
              </a:effectLst>
            </a:rPr>
            <a:t> van </a:t>
          </a:r>
          <a:r>
            <a:rPr lang="en-GB" dirty="0" err="1" smtClean="0">
              <a:effectLst>
                <a:outerShdw blurRad="38100" dist="38100" dir="2700000" algn="tl">
                  <a:srgbClr val="000000">
                    <a:alpha val="43137"/>
                  </a:srgbClr>
                </a:outerShdw>
              </a:effectLst>
            </a:rPr>
            <a:t>foltering</a:t>
          </a:r>
          <a:r>
            <a:rPr lang="en-GB" dirty="0" smtClean="0">
              <a:effectLst>
                <a:outerShdw blurRad="38100" dist="38100" dir="2700000" algn="tl">
                  <a:srgbClr val="000000">
                    <a:alpha val="43137"/>
                  </a:srgbClr>
                </a:outerShdw>
              </a:effectLst>
            </a:rPr>
            <a:t> door het </a:t>
          </a:r>
          <a:r>
            <a:rPr lang="en-GB" dirty="0" err="1" smtClean="0">
              <a:effectLst>
                <a:outerShdw blurRad="38100" dist="38100" dir="2700000" algn="tl">
                  <a:srgbClr val="000000">
                    <a:alpha val="43137"/>
                  </a:srgbClr>
                </a:outerShdw>
              </a:effectLst>
            </a:rPr>
            <a:t>forensisch</a:t>
          </a:r>
          <a:r>
            <a:rPr lang="en-GB" dirty="0" smtClean="0">
              <a:effectLst>
                <a:outerShdw blurRad="38100" dist="38100" dir="2700000" algn="tl">
                  <a:srgbClr val="000000">
                    <a:alpha val="43137"/>
                  </a:srgbClr>
                </a:outerShdw>
              </a:effectLst>
            </a:rPr>
            <a:t> </a:t>
          </a:r>
          <a:r>
            <a:rPr lang="en-GB" dirty="0" err="1" smtClean="0">
              <a:effectLst>
                <a:outerShdw blurRad="38100" dist="38100" dir="2700000" algn="tl">
                  <a:srgbClr val="000000">
                    <a:alpha val="43137"/>
                  </a:srgbClr>
                </a:outerShdw>
              </a:effectLst>
            </a:rPr>
            <a:t>onderwijs</a:t>
          </a:r>
          <a:r>
            <a:rPr lang="en-GB" dirty="0" smtClean="0">
              <a:effectLst>
                <a:outerShdw blurRad="38100" dist="38100" dir="2700000" algn="tl">
                  <a:srgbClr val="000000">
                    <a:alpha val="43137"/>
                  </a:srgbClr>
                </a:outerShdw>
              </a:effectLst>
            </a:rPr>
            <a:t> </a:t>
          </a:r>
          <a:r>
            <a:rPr lang="en-GB" dirty="0" err="1" smtClean="0">
              <a:effectLst>
                <a:outerShdw blurRad="38100" dist="38100" dir="2700000" algn="tl">
                  <a:srgbClr val="000000">
                    <a:alpha val="43137"/>
                  </a:srgbClr>
                </a:outerShdw>
              </a:effectLst>
            </a:rPr>
            <a:t>worden</a:t>
          </a:r>
          <a:r>
            <a:rPr lang="en-GB" dirty="0" smtClean="0">
              <a:effectLst>
                <a:outerShdw blurRad="38100" dist="38100" dir="2700000" algn="tl">
                  <a:srgbClr val="000000">
                    <a:alpha val="43137"/>
                  </a:srgbClr>
                </a:outerShdw>
              </a:effectLst>
            </a:rPr>
            <a:t> </a:t>
          </a:r>
          <a:r>
            <a:rPr lang="en-GB" dirty="0" err="1" smtClean="0">
              <a:effectLst>
                <a:outerShdw blurRad="38100" dist="38100" dir="2700000" algn="tl">
                  <a:srgbClr val="000000">
                    <a:alpha val="43137"/>
                  </a:srgbClr>
                </a:outerShdw>
              </a:effectLst>
            </a:rPr>
            <a:t>bevestigd</a:t>
          </a:r>
          <a:r>
            <a:rPr lang="en-GB" dirty="0" smtClean="0">
              <a:effectLst>
                <a:outerShdw blurRad="38100" dist="38100" dir="2700000" algn="tl">
                  <a:srgbClr val="000000">
                    <a:alpha val="43137"/>
                  </a:srgbClr>
                </a:outerShdw>
              </a:effectLst>
            </a:rPr>
            <a:t>, </a:t>
          </a:r>
          <a:r>
            <a:rPr lang="en-GB" dirty="0" err="1" smtClean="0">
              <a:effectLst>
                <a:outerShdw blurRad="38100" dist="38100" dir="2700000" algn="tl">
                  <a:srgbClr val="000000">
                    <a:alpha val="43137"/>
                  </a:srgbClr>
                </a:outerShdw>
              </a:effectLst>
            </a:rPr>
            <a:t>zou</a:t>
          </a:r>
          <a:r>
            <a:rPr lang="en-GB" dirty="0" smtClean="0">
              <a:effectLst>
                <a:outerShdw blurRad="38100" dist="38100" dir="2700000" algn="tl">
                  <a:srgbClr val="000000">
                    <a:alpha val="43137"/>
                  </a:srgbClr>
                </a:outerShdw>
              </a:effectLst>
            </a:rPr>
            <a:t> de </a:t>
          </a:r>
          <a:r>
            <a:rPr lang="en-GB" dirty="0" err="1" smtClean="0">
              <a:effectLst>
                <a:outerShdw blurRad="38100" dist="38100" dir="2700000" algn="tl">
                  <a:srgbClr val="000000">
                    <a:alpha val="43137"/>
                  </a:srgbClr>
                </a:outerShdw>
              </a:effectLst>
            </a:rPr>
            <a:t>gevangene</a:t>
          </a:r>
          <a:r>
            <a:rPr lang="en-GB" dirty="0" smtClean="0">
              <a:effectLst>
                <a:outerShdw blurRad="38100" dist="38100" dir="2700000" algn="tl">
                  <a:srgbClr val="000000">
                    <a:alpha val="43137"/>
                  </a:srgbClr>
                </a:outerShdw>
              </a:effectLst>
            </a:rPr>
            <a:t> </a:t>
          </a:r>
          <a:r>
            <a:rPr lang="en-GB" dirty="0" err="1" smtClean="0">
              <a:effectLst>
                <a:outerShdw blurRad="38100" dist="38100" dir="2700000" algn="tl">
                  <a:srgbClr val="000000">
                    <a:alpha val="43137"/>
                  </a:srgbClr>
                </a:outerShdw>
              </a:effectLst>
            </a:rPr>
            <a:t>voor</a:t>
          </a:r>
          <a:r>
            <a:rPr lang="en-GB" dirty="0" smtClean="0">
              <a:effectLst>
                <a:outerShdw blurRad="38100" dist="38100" dir="2700000" algn="tl">
                  <a:srgbClr val="000000">
                    <a:alpha val="43137"/>
                  </a:srgbClr>
                </a:outerShdw>
              </a:effectLst>
            </a:rPr>
            <a:t> </a:t>
          </a:r>
          <a:r>
            <a:rPr lang="en-GB" dirty="0" err="1" smtClean="0">
              <a:effectLst>
                <a:outerShdw blurRad="38100" dist="38100" dir="2700000" algn="tl">
                  <a:srgbClr val="000000">
                    <a:alpha val="43137"/>
                  </a:srgbClr>
                </a:outerShdw>
              </a:effectLst>
            </a:rPr>
            <a:t>een</a:t>
          </a:r>
          <a:r>
            <a:rPr lang="en-GB" dirty="0" smtClean="0">
              <a:effectLst>
                <a:outerShdw blurRad="38100" dist="38100" dir="2700000" algn="tl">
                  <a:srgbClr val="000000">
                    <a:alpha val="43137"/>
                  </a:srgbClr>
                </a:outerShdw>
              </a:effectLst>
            </a:rPr>
            <a:t> </a:t>
          </a:r>
          <a:r>
            <a:rPr lang="en-GB" dirty="0" err="1" smtClean="0">
              <a:effectLst>
                <a:outerShdw blurRad="38100" dist="38100" dir="2700000" algn="tl">
                  <a:srgbClr val="000000">
                    <a:alpha val="43137"/>
                  </a:srgbClr>
                </a:outerShdw>
              </a:effectLst>
            </a:rPr>
            <a:t>rechter</a:t>
          </a:r>
          <a:r>
            <a:rPr lang="en-GB" dirty="0" smtClean="0">
              <a:effectLst>
                <a:outerShdw blurRad="38100" dist="38100" dir="2700000" algn="tl">
                  <a:srgbClr val="000000">
                    <a:alpha val="43137"/>
                  </a:srgbClr>
                </a:outerShdw>
              </a:effectLst>
            </a:rPr>
            <a:t> of </a:t>
          </a:r>
          <a:r>
            <a:rPr lang="en-GB" dirty="0" err="1" smtClean="0">
              <a:effectLst>
                <a:outerShdw blurRad="38100" dist="38100" dir="2700000" algn="tl">
                  <a:srgbClr val="000000">
                    <a:alpha val="43137"/>
                  </a:srgbClr>
                </a:outerShdw>
              </a:effectLst>
            </a:rPr>
            <a:t>aanklager</a:t>
          </a:r>
          <a:r>
            <a:rPr lang="en-GB" dirty="0" smtClean="0">
              <a:effectLst>
                <a:outerShdw blurRad="38100" dist="38100" dir="2700000" algn="tl">
                  <a:srgbClr val="000000">
                    <a:alpha val="43137"/>
                  </a:srgbClr>
                </a:outerShdw>
              </a:effectLst>
            </a:rPr>
            <a:t> </a:t>
          </a:r>
          <a:r>
            <a:rPr lang="en-GB" dirty="0" err="1" smtClean="0">
              <a:effectLst>
                <a:outerShdw blurRad="38100" dist="38100" dir="2700000" algn="tl">
                  <a:srgbClr val="000000">
                    <a:alpha val="43137"/>
                  </a:srgbClr>
                </a:outerShdw>
              </a:effectLst>
            </a:rPr>
            <a:t>moeten</a:t>
          </a:r>
          <a:r>
            <a:rPr lang="en-GB" dirty="0" smtClean="0">
              <a:effectLst>
                <a:outerShdw blurRad="38100" dist="38100" dir="2700000" algn="tl">
                  <a:srgbClr val="000000">
                    <a:alpha val="43137"/>
                  </a:srgbClr>
                </a:outerShdw>
              </a:effectLst>
            </a:rPr>
            <a:t> </a:t>
          </a:r>
          <a:r>
            <a:rPr lang="en-GB" dirty="0" err="1" smtClean="0">
              <a:effectLst>
                <a:outerShdw blurRad="38100" dist="38100" dir="2700000" algn="tl">
                  <a:srgbClr val="000000">
                    <a:alpha val="43137"/>
                  </a:srgbClr>
                </a:outerShdw>
              </a:effectLst>
            </a:rPr>
            <a:t>verschijnen</a:t>
          </a:r>
          <a:r>
            <a:rPr lang="en-GB" dirty="0" smtClean="0">
              <a:effectLst>
                <a:outerShdw blurRad="38100" dist="38100" dir="2700000" algn="tl">
                  <a:srgbClr val="000000">
                    <a:alpha val="43137"/>
                  </a:srgbClr>
                </a:outerShdw>
              </a:effectLst>
            </a:rPr>
            <a:t> </a:t>
          </a:r>
          <a:r>
            <a:rPr lang="en-GB" dirty="0" err="1" smtClean="0">
              <a:effectLst>
                <a:outerShdw blurRad="38100" dist="38100" dir="2700000" algn="tl">
                  <a:srgbClr val="000000">
                    <a:alpha val="43137"/>
                  </a:srgbClr>
                </a:outerShdw>
              </a:effectLst>
            </a:rPr>
            <a:t>om</a:t>
          </a:r>
          <a:r>
            <a:rPr lang="en-GB" dirty="0" smtClean="0">
              <a:effectLst>
                <a:outerShdw blurRad="38100" dist="38100" dir="2700000" algn="tl">
                  <a:srgbClr val="000000">
                    <a:alpha val="43137"/>
                  </a:srgbClr>
                </a:outerShdw>
              </a:effectLst>
            </a:rPr>
            <a:t> </a:t>
          </a:r>
          <a:r>
            <a:rPr lang="en-GB" dirty="0" err="1" smtClean="0">
              <a:effectLst>
                <a:outerShdw blurRad="38100" dist="38100" dir="2700000" algn="tl">
                  <a:srgbClr val="000000">
                    <a:alpha val="43137"/>
                  </a:srgbClr>
                </a:outerShdw>
              </a:effectLst>
            </a:rPr>
            <a:t>zijn</a:t>
          </a:r>
          <a:r>
            <a:rPr lang="en-GB" dirty="0" smtClean="0">
              <a:effectLst>
                <a:outerShdw blurRad="38100" dist="38100" dir="2700000" algn="tl">
                  <a:srgbClr val="000000">
                    <a:alpha val="43137"/>
                  </a:srgbClr>
                </a:outerShdw>
              </a:effectLst>
            </a:rPr>
            <a:t> of </a:t>
          </a:r>
          <a:r>
            <a:rPr lang="en-GB" dirty="0" err="1" smtClean="0">
              <a:effectLst>
                <a:outerShdw blurRad="38100" dist="38100" dir="2700000" algn="tl">
                  <a:srgbClr val="000000">
                    <a:alpha val="43137"/>
                  </a:srgbClr>
                </a:outerShdw>
              </a:effectLst>
            </a:rPr>
            <a:t>haar</a:t>
          </a:r>
          <a:r>
            <a:rPr lang="en-GB" dirty="0" smtClean="0">
              <a:effectLst>
                <a:outerShdw blurRad="38100" dist="38100" dir="2700000" algn="tl">
                  <a:srgbClr val="000000">
                    <a:alpha val="43137"/>
                  </a:srgbClr>
                </a:outerShdw>
              </a:effectLst>
            </a:rPr>
            <a:t> </a:t>
          </a:r>
          <a:r>
            <a:rPr lang="en-GB" dirty="0" err="1" smtClean="0">
              <a:effectLst>
                <a:outerShdw blurRad="38100" dist="38100" dir="2700000" algn="tl">
                  <a:srgbClr val="000000">
                    <a:alpha val="43137"/>
                  </a:srgbClr>
                </a:outerShdw>
              </a:effectLst>
            </a:rPr>
            <a:t>juridische</a:t>
          </a:r>
          <a:r>
            <a:rPr lang="en-GB" dirty="0" smtClean="0">
              <a:effectLst>
                <a:outerShdw blurRad="38100" dist="38100" dir="2700000" algn="tl">
                  <a:srgbClr val="000000">
                    <a:alpha val="43137"/>
                  </a:srgbClr>
                </a:outerShdw>
              </a:effectLst>
            </a:rPr>
            <a:t> </a:t>
          </a:r>
          <a:r>
            <a:rPr lang="en-GB" dirty="0" err="1" smtClean="0">
              <a:effectLst>
                <a:outerShdw blurRad="38100" dist="38100" dir="2700000" algn="tl">
                  <a:srgbClr val="000000">
                    <a:alpha val="43137"/>
                  </a:srgbClr>
                </a:outerShdw>
              </a:effectLst>
            </a:rPr>
            <a:t>toestand</a:t>
          </a:r>
          <a:r>
            <a:rPr lang="en-GB" dirty="0" smtClean="0">
              <a:effectLst>
                <a:outerShdw blurRad="38100" dist="38100" dir="2700000" algn="tl">
                  <a:srgbClr val="000000">
                    <a:alpha val="43137"/>
                  </a:srgbClr>
                </a:outerShdw>
              </a:effectLst>
            </a:rPr>
            <a:t> in </a:t>
          </a:r>
          <a:r>
            <a:rPr lang="en-GB" dirty="0" err="1" smtClean="0">
              <a:effectLst>
                <a:outerShdw blurRad="38100" dist="38100" dir="2700000" algn="tl">
                  <a:srgbClr val="000000">
                    <a:alpha val="43137"/>
                  </a:srgbClr>
                </a:outerShdw>
              </a:effectLst>
            </a:rPr>
            <a:t>te</a:t>
          </a:r>
          <a:r>
            <a:rPr lang="en-GB" dirty="0" smtClean="0">
              <a:effectLst>
                <a:outerShdw blurRad="38100" dist="38100" dir="2700000" algn="tl">
                  <a:srgbClr val="000000">
                    <a:alpha val="43137"/>
                  </a:srgbClr>
                </a:outerShdw>
              </a:effectLst>
            </a:rPr>
            <a:t> </a:t>
          </a:r>
          <a:r>
            <a:rPr lang="en-GB" dirty="0" err="1" smtClean="0">
              <a:effectLst>
                <a:outerShdw blurRad="38100" dist="38100" dir="2700000" algn="tl">
                  <a:srgbClr val="000000">
                    <a:alpha val="43137"/>
                  </a:srgbClr>
                </a:outerShdw>
              </a:effectLst>
            </a:rPr>
            <a:t>schatten</a:t>
          </a:r>
          <a:r>
            <a:rPr lang="en-GB" dirty="0" smtClean="0">
              <a:effectLst>
                <a:outerShdw blurRad="38100" dist="38100" dir="2700000" algn="tl">
                  <a:srgbClr val="000000">
                    <a:alpha val="43137"/>
                  </a:srgbClr>
                </a:outerShdw>
              </a:effectLst>
            </a:rPr>
            <a:t>. De </a:t>
          </a:r>
          <a:r>
            <a:rPr lang="en-GB" dirty="0" err="1" smtClean="0">
              <a:effectLst>
                <a:outerShdw blurRad="38100" dist="38100" dir="2700000" algn="tl">
                  <a:srgbClr val="000000">
                    <a:alpha val="43137"/>
                  </a:srgbClr>
                </a:outerShdw>
              </a:effectLst>
            </a:rPr>
            <a:t>gedetineerde</a:t>
          </a:r>
          <a:r>
            <a:rPr lang="en-GB" dirty="0" smtClean="0">
              <a:effectLst>
                <a:outerShdw blurRad="38100" dist="38100" dir="2700000" algn="tl">
                  <a:srgbClr val="000000">
                    <a:alpha val="43137"/>
                  </a:srgbClr>
                </a:outerShdw>
              </a:effectLst>
            </a:rPr>
            <a:t> mag </a:t>
          </a:r>
          <a:r>
            <a:rPr lang="en-GB" dirty="0" err="1" smtClean="0">
              <a:effectLst>
                <a:outerShdw blurRad="38100" dist="38100" dir="2700000" algn="tl">
                  <a:srgbClr val="000000">
                    <a:alpha val="43137"/>
                  </a:srgbClr>
                </a:outerShdw>
              </a:effectLst>
            </a:rPr>
            <a:t>niet</a:t>
          </a:r>
          <a:r>
            <a:rPr lang="en-GB" dirty="0" smtClean="0">
              <a:effectLst>
                <a:outerShdw blurRad="38100" dist="38100" dir="2700000" algn="tl">
                  <a:srgbClr val="000000">
                    <a:alpha val="43137"/>
                  </a:srgbClr>
                </a:outerShdw>
              </a:effectLst>
            </a:rPr>
            <a:t> </a:t>
          </a:r>
          <a:r>
            <a:rPr lang="en-GB" dirty="0" err="1" smtClean="0">
              <a:effectLst>
                <a:outerShdw blurRad="38100" dist="38100" dir="2700000" algn="tl">
                  <a:srgbClr val="000000">
                    <a:alpha val="43137"/>
                  </a:srgbClr>
                </a:outerShdw>
              </a:effectLst>
            </a:rPr>
            <a:t>teruggebracht</a:t>
          </a:r>
          <a:r>
            <a:rPr lang="en-GB" dirty="0" smtClean="0">
              <a:effectLst>
                <a:outerShdw blurRad="38100" dist="38100" dir="2700000" algn="tl">
                  <a:srgbClr val="000000">
                    <a:alpha val="43137"/>
                  </a:srgbClr>
                </a:outerShdw>
              </a:effectLst>
            </a:rPr>
            <a:t> </a:t>
          </a:r>
          <a:r>
            <a:rPr lang="en-GB" dirty="0" err="1" smtClean="0">
              <a:effectLst>
                <a:outerShdw blurRad="38100" dist="38100" dir="2700000" algn="tl">
                  <a:srgbClr val="000000">
                    <a:alpha val="43137"/>
                  </a:srgbClr>
                </a:outerShdw>
              </a:effectLst>
            </a:rPr>
            <a:t>worden</a:t>
          </a:r>
          <a:r>
            <a:rPr lang="en-GB" dirty="0" smtClean="0">
              <a:effectLst>
                <a:outerShdw blurRad="38100" dist="38100" dir="2700000" algn="tl">
                  <a:srgbClr val="000000">
                    <a:alpha val="43137"/>
                  </a:srgbClr>
                </a:outerShdw>
              </a:effectLst>
            </a:rPr>
            <a:t> </a:t>
          </a:r>
          <a:r>
            <a:rPr lang="en-GB" dirty="0" err="1" smtClean="0">
              <a:effectLst>
                <a:outerShdw blurRad="38100" dist="38100" dir="2700000" algn="tl">
                  <a:srgbClr val="000000">
                    <a:alpha val="43137"/>
                  </a:srgbClr>
                </a:outerShdw>
              </a:effectLst>
            </a:rPr>
            <a:t>naar</a:t>
          </a:r>
          <a:r>
            <a:rPr lang="en-GB" dirty="0" smtClean="0">
              <a:effectLst>
                <a:outerShdw blurRad="38100" dist="38100" dir="2700000" algn="tl">
                  <a:srgbClr val="000000">
                    <a:alpha val="43137"/>
                  </a:srgbClr>
                </a:outerShdw>
              </a:effectLst>
            </a:rPr>
            <a:t> de </a:t>
          </a:r>
          <a:r>
            <a:rPr lang="en-GB" dirty="0" err="1" smtClean="0">
              <a:effectLst>
                <a:outerShdw blurRad="38100" dist="38100" dir="2700000" algn="tl">
                  <a:srgbClr val="000000">
                    <a:alpha val="43137"/>
                  </a:srgbClr>
                </a:outerShdw>
              </a:effectLst>
            </a:rPr>
            <a:t>detentiefaciliteit</a:t>
          </a:r>
          <a:r>
            <a:rPr lang="en-GB" dirty="0" smtClean="0">
              <a:effectLst>
                <a:outerShdw blurRad="38100" dist="38100" dir="2700000" algn="tl">
                  <a:srgbClr val="000000">
                    <a:alpha val="43137"/>
                  </a:srgbClr>
                </a:outerShdw>
              </a:effectLst>
            </a:rPr>
            <a:t>. </a:t>
          </a:r>
        </a:p>
      </dgm:t>
    </dgm:pt>
    <dgm:pt modelId="{47A2A5AA-5198-4743-839B-6A654076A8AD}" type="parTrans" cxnId="{79A47571-5101-45C6-BEE2-86DF6A0A996E}">
      <dgm:prSet/>
      <dgm:spPr/>
      <dgm:t>
        <a:bodyPr/>
        <a:lstStyle/>
        <a:p>
          <a:endParaRPr lang="de-AT"/>
        </a:p>
      </dgm:t>
    </dgm:pt>
    <dgm:pt modelId="{ED4AFBE2-81D3-48B3-A693-EF291F0265F3}" type="sibTrans" cxnId="{79A47571-5101-45C6-BEE2-86DF6A0A996E}">
      <dgm:prSet/>
      <dgm:spPr/>
      <dgm:t>
        <a:bodyPr/>
        <a:lstStyle/>
        <a:p>
          <a:endParaRPr lang="de-AT"/>
        </a:p>
      </dgm:t>
    </dgm:pt>
    <dgm:pt modelId="{04048870-9FB4-48D9-AC8A-AA7663161D05}" type="pres">
      <dgm:prSet presAssocID="{DA31BE4F-DD75-49F3-B712-DD125CB54215}" presName="linear" presStyleCnt="0">
        <dgm:presLayoutVars>
          <dgm:animLvl val="lvl"/>
          <dgm:resizeHandles val="exact"/>
        </dgm:presLayoutVars>
      </dgm:prSet>
      <dgm:spPr/>
      <dgm:t>
        <a:bodyPr/>
        <a:lstStyle/>
        <a:p>
          <a:endParaRPr lang="de-AT"/>
        </a:p>
      </dgm:t>
    </dgm:pt>
    <dgm:pt modelId="{3A262ECC-42EE-4C38-B558-0C533E0DB44F}" type="pres">
      <dgm:prSet presAssocID="{A9E3EA9B-25E1-475A-9964-C64E4CB20A1F}" presName="parentText" presStyleLbl="node1" presStyleIdx="0" presStyleCnt="2" custLinFactNeighborX="2903" custLinFactNeighborY="-17584">
        <dgm:presLayoutVars>
          <dgm:chMax val="0"/>
          <dgm:bulletEnabled val="1"/>
        </dgm:presLayoutVars>
      </dgm:prSet>
      <dgm:spPr/>
      <dgm:t>
        <a:bodyPr/>
        <a:lstStyle/>
        <a:p>
          <a:endParaRPr lang="de-AT"/>
        </a:p>
      </dgm:t>
    </dgm:pt>
    <dgm:pt modelId="{19A75A49-A3FB-4730-A06C-2E65EDE6B4B2}" type="pres">
      <dgm:prSet presAssocID="{53BF7FC7-E0E3-4717-ABA7-D7FA2225C34B}" presName="spacer" presStyleCnt="0"/>
      <dgm:spPr/>
    </dgm:pt>
    <dgm:pt modelId="{814C42E5-A066-411D-B495-4073C4D000FC}" type="pres">
      <dgm:prSet presAssocID="{66039FCB-4616-4F25-910B-8008CCC850FF}" presName="parentText" presStyleLbl="node1" presStyleIdx="1" presStyleCnt="2">
        <dgm:presLayoutVars>
          <dgm:chMax val="0"/>
          <dgm:bulletEnabled val="1"/>
        </dgm:presLayoutVars>
      </dgm:prSet>
      <dgm:spPr/>
      <dgm:t>
        <a:bodyPr/>
        <a:lstStyle/>
        <a:p>
          <a:endParaRPr lang="de-AT"/>
        </a:p>
      </dgm:t>
    </dgm:pt>
  </dgm:ptLst>
  <dgm:cxnLst>
    <dgm:cxn modelId="{79A47571-5101-45C6-BEE2-86DF6A0A996E}" srcId="{DA31BE4F-DD75-49F3-B712-DD125CB54215}" destId="{66039FCB-4616-4F25-910B-8008CCC850FF}" srcOrd="1" destOrd="0" parTransId="{47A2A5AA-5198-4743-839B-6A654076A8AD}" sibTransId="{ED4AFBE2-81D3-48B3-A693-EF291F0265F3}"/>
    <dgm:cxn modelId="{2CDAC421-21AF-40DF-9236-F31FA6BF3F4C}" type="presOf" srcId="{DA31BE4F-DD75-49F3-B712-DD125CB54215}" destId="{04048870-9FB4-48D9-AC8A-AA7663161D05}" srcOrd="0" destOrd="0" presId="urn:microsoft.com/office/officeart/2005/8/layout/vList2"/>
    <dgm:cxn modelId="{14307833-D89A-4DE5-8DF2-05AF07BC5376}" type="presOf" srcId="{A9E3EA9B-25E1-475A-9964-C64E4CB20A1F}" destId="{3A262ECC-42EE-4C38-B558-0C533E0DB44F}" srcOrd="0" destOrd="0" presId="urn:microsoft.com/office/officeart/2005/8/layout/vList2"/>
    <dgm:cxn modelId="{22749AD5-CC89-4812-A164-6CCBC59FEDDA}" type="presOf" srcId="{66039FCB-4616-4F25-910B-8008CCC850FF}" destId="{814C42E5-A066-411D-B495-4073C4D000FC}" srcOrd="0" destOrd="0" presId="urn:microsoft.com/office/officeart/2005/8/layout/vList2"/>
    <dgm:cxn modelId="{50B41DEE-A815-48DC-B25B-C2CDB2C98D86}" srcId="{DA31BE4F-DD75-49F3-B712-DD125CB54215}" destId="{A9E3EA9B-25E1-475A-9964-C64E4CB20A1F}" srcOrd="0" destOrd="0" parTransId="{FE86B695-A947-4C92-8968-5923079DF148}" sibTransId="{53BF7FC7-E0E3-4717-ABA7-D7FA2225C34B}"/>
    <dgm:cxn modelId="{D4694D83-4BD4-4489-B19F-F944D6C05D3B}" type="presParOf" srcId="{04048870-9FB4-48D9-AC8A-AA7663161D05}" destId="{3A262ECC-42EE-4C38-B558-0C533E0DB44F}" srcOrd="0" destOrd="0" presId="urn:microsoft.com/office/officeart/2005/8/layout/vList2"/>
    <dgm:cxn modelId="{B7900BC8-FE50-4A5F-A9AC-C48732EE6C73}" type="presParOf" srcId="{04048870-9FB4-48D9-AC8A-AA7663161D05}" destId="{19A75A49-A3FB-4730-A06C-2E65EDE6B4B2}" srcOrd="1" destOrd="0" presId="urn:microsoft.com/office/officeart/2005/8/layout/vList2"/>
    <dgm:cxn modelId="{5C02BE95-F475-45DC-BE12-AF2BB1369A9B}" type="presParOf" srcId="{04048870-9FB4-48D9-AC8A-AA7663161D05}" destId="{814C42E5-A066-411D-B495-4073C4D000F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96DF36-AD31-48E0-BFFA-E3C41A415E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AT"/>
        </a:p>
      </dgm:t>
    </dgm:pt>
    <dgm:pt modelId="{009E40BA-8446-4125-9208-270EEBDD2B48}">
      <dgm:prSet custT="1"/>
      <dgm:spPr>
        <a:solidFill>
          <a:schemeClr val="accent4"/>
        </a:solidFill>
      </dgm:spPr>
      <dgm:t>
        <a:bodyPr/>
        <a:lstStyle/>
        <a:p>
          <a:r>
            <a:rPr lang="nl-BE" sz="2200" noProof="0" dirty="0" smtClean="0">
              <a:effectLst>
                <a:outerShdw blurRad="38100" dist="38100" dir="2700000" algn="tl">
                  <a:srgbClr val="000000">
                    <a:alpha val="43137"/>
                  </a:srgbClr>
                </a:outerShdw>
              </a:effectLst>
            </a:rPr>
            <a:t>In het IP wordt onderzoek als reactief beschouwd, i.e. wanneer er een beschuldiging is. Hier gaan we kort even in op een ander type onderzoek:</a:t>
          </a:r>
        </a:p>
      </dgm:t>
    </dgm:pt>
    <dgm:pt modelId="{A46DBE20-0ED0-43A4-BA8B-4146173A9C60}" type="parTrans" cxnId="{F0172585-D819-49DD-894F-9E2EF266CEEA}">
      <dgm:prSet/>
      <dgm:spPr/>
      <dgm:t>
        <a:bodyPr/>
        <a:lstStyle/>
        <a:p>
          <a:endParaRPr lang="de-AT"/>
        </a:p>
      </dgm:t>
    </dgm:pt>
    <dgm:pt modelId="{EDCFFD6D-D7D5-4AE1-84C4-13B7F72CC45E}" type="sibTrans" cxnId="{F0172585-D819-49DD-894F-9E2EF266CEEA}">
      <dgm:prSet/>
      <dgm:spPr/>
      <dgm:t>
        <a:bodyPr/>
        <a:lstStyle/>
        <a:p>
          <a:endParaRPr lang="de-AT"/>
        </a:p>
      </dgm:t>
    </dgm:pt>
    <dgm:pt modelId="{9DB301E9-286B-4558-A837-E061AE87F192}">
      <dgm:prSet custT="1"/>
      <dgm:spPr>
        <a:solidFill>
          <a:schemeClr val="bg1">
            <a:lumMod val="50000"/>
          </a:schemeClr>
        </a:solidFill>
      </dgm:spPr>
      <dgm:t>
        <a:bodyPr/>
        <a:lstStyle/>
        <a:p>
          <a:r>
            <a:rPr lang="nl-BE" sz="2200" b="1" noProof="0" dirty="0" smtClean="0">
              <a:solidFill>
                <a:schemeClr val="tx1"/>
              </a:solidFill>
            </a:rPr>
            <a:t>Preventieve screening </a:t>
          </a:r>
          <a:r>
            <a:rPr lang="nl-BE" sz="2200" b="1" noProof="0" dirty="0" smtClean="0">
              <a:solidFill>
                <a:schemeClr val="bg1"/>
              </a:solidFill>
            </a:rPr>
            <a:t>is een manier om aan onderzoek te doen met een nadruk op de preventie van foltering of mishandeling</a:t>
          </a:r>
          <a:endParaRPr lang="nl-BE" sz="2200" noProof="0" dirty="0">
            <a:solidFill>
              <a:schemeClr val="bg1"/>
            </a:solidFill>
            <a:effectLst>
              <a:outerShdw blurRad="38100" dist="38100" dir="2700000" algn="tl">
                <a:srgbClr val="000000">
                  <a:alpha val="43137"/>
                </a:srgbClr>
              </a:outerShdw>
            </a:effectLst>
          </a:endParaRPr>
        </a:p>
      </dgm:t>
    </dgm:pt>
    <dgm:pt modelId="{03982CDD-876A-464E-AB8C-2F95C5DC7420}" type="parTrans" cxnId="{BF47DAB5-D817-49BD-852F-C691D3FF4912}">
      <dgm:prSet/>
      <dgm:spPr/>
      <dgm:t>
        <a:bodyPr/>
        <a:lstStyle/>
        <a:p>
          <a:endParaRPr lang="de-AT"/>
        </a:p>
      </dgm:t>
    </dgm:pt>
    <dgm:pt modelId="{CE4C3ECD-D04B-477F-9B0E-3161983E9923}" type="sibTrans" cxnId="{BF47DAB5-D817-49BD-852F-C691D3FF4912}">
      <dgm:prSet/>
      <dgm:spPr/>
      <dgm:t>
        <a:bodyPr/>
        <a:lstStyle/>
        <a:p>
          <a:endParaRPr lang="de-AT"/>
        </a:p>
      </dgm:t>
    </dgm:pt>
    <dgm:pt modelId="{7F310306-370C-4E1A-B60A-0E41FF674D6A}">
      <dgm:prSet custT="1"/>
      <dgm:spPr>
        <a:solidFill>
          <a:schemeClr val="accent4"/>
        </a:solidFill>
      </dgm:spPr>
      <dgm:t>
        <a:bodyPr/>
        <a:lstStyle/>
        <a:p>
          <a:r>
            <a:rPr lang="nl-BE" sz="2200" noProof="0" dirty="0" smtClean="0">
              <a:effectLst>
                <a:outerShdw blurRad="38100" dist="38100" dir="2700000" algn="tl">
                  <a:srgbClr val="000000">
                    <a:alpha val="43137"/>
                  </a:srgbClr>
                </a:outerShdw>
              </a:effectLst>
            </a:rPr>
            <a:t>Het doel is om maatregelen te nemen die foltering kunnen voorkomen, en dit op systematische manier, door na te gaan onder welke voorwaarden foltering kan plaatsvinden.  Dit is een andere vraag dan de vraag of foltering al dan niet heeft plaatsgevonden.</a:t>
          </a:r>
        </a:p>
      </dgm:t>
    </dgm:pt>
    <dgm:pt modelId="{9063E04A-B1F8-4DEB-85DC-F9248A6DAB25}" type="parTrans" cxnId="{8F49370C-D703-4642-80C4-C7F7ADA0F1A6}">
      <dgm:prSet/>
      <dgm:spPr/>
      <dgm:t>
        <a:bodyPr/>
        <a:lstStyle/>
        <a:p>
          <a:endParaRPr lang="de-AT"/>
        </a:p>
      </dgm:t>
    </dgm:pt>
    <dgm:pt modelId="{58AD88A3-9B5B-43FD-8383-BB6F8296F296}" type="sibTrans" cxnId="{8F49370C-D703-4642-80C4-C7F7ADA0F1A6}">
      <dgm:prSet/>
      <dgm:spPr/>
      <dgm:t>
        <a:bodyPr/>
        <a:lstStyle/>
        <a:p>
          <a:endParaRPr lang="de-AT"/>
        </a:p>
      </dgm:t>
    </dgm:pt>
    <dgm:pt modelId="{DA9B6A9D-1D91-44E6-A188-925EC4101771}" type="pres">
      <dgm:prSet presAssocID="{8696DF36-AD31-48E0-BFFA-E3C41A415E67}" presName="linear" presStyleCnt="0">
        <dgm:presLayoutVars>
          <dgm:animLvl val="lvl"/>
          <dgm:resizeHandles val="exact"/>
        </dgm:presLayoutVars>
      </dgm:prSet>
      <dgm:spPr/>
      <dgm:t>
        <a:bodyPr/>
        <a:lstStyle/>
        <a:p>
          <a:endParaRPr lang="de-AT"/>
        </a:p>
      </dgm:t>
    </dgm:pt>
    <dgm:pt modelId="{5553378A-949C-4CA8-9672-E4FC1607DB41}" type="pres">
      <dgm:prSet presAssocID="{009E40BA-8446-4125-9208-270EEBDD2B48}" presName="parentText" presStyleLbl="node1" presStyleIdx="0" presStyleCnt="3" custScaleY="72743" custLinFactNeighborY="-12099">
        <dgm:presLayoutVars>
          <dgm:chMax val="0"/>
          <dgm:bulletEnabled val="1"/>
        </dgm:presLayoutVars>
      </dgm:prSet>
      <dgm:spPr/>
      <dgm:t>
        <a:bodyPr/>
        <a:lstStyle/>
        <a:p>
          <a:endParaRPr lang="de-AT"/>
        </a:p>
      </dgm:t>
    </dgm:pt>
    <dgm:pt modelId="{19E5C9A3-A1B9-4945-9EE1-E62CEEB7E420}" type="pres">
      <dgm:prSet presAssocID="{EDCFFD6D-D7D5-4AE1-84C4-13B7F72CC45E}" presName="spacer" presStyleCnt="0"/>
      <dgm:spPr/>
    </dgm:pt>
    <dgm:pt modelId="{BCAF56F2-C09C-457F-ACD4-FE3344169D9C}" type="pres">
      <dgm:prSet presAssocID="{9DB301E9-286B-4558-A837-E061AE87F192}" presName="parentText" presStyleLbl="node1" presStyleIdx="1" presStyleCnt="3" custScaleY="83178" custLinFactY="4370" custLinFactNeighborY="100000">
        <dgm:presLayoutVars>
          <dgm:chMax val="0"/>
          <dgm:bulletEnabled val="1"/>
        </dgm:presLayoutVars>
      </dgm:prSet>
      <dgm:spPr/>
      <dgm:t>
        <a:bodyPr/>
        <a:lstStyle/>
        <a:p>
          <a:endParaRPr lang="de-AT"/>
        </a:p>
      </dgm:t>
    </dgm:pt>
    <dgm:pt modelId="{C6E8FB0E-198A-44AF-907C-92D499377563}" type="pres">
      <dgm:prSet presAssocID="{CE4C3ECD-D04B-477F-9B0E-3161983E9923}" presName="spacer" presStyleCnt="0"/>
      <dgm:spPr/>
    </dgm:pt>
    <dgm:pt modelId="{E9FB619D-1E92-4780-8D5C-7123110D0F49}" type="pres">
      <dgm:prSet presAssocID="{7F310306-370C-4E1A-B60A-0E41FF674D6A}" presName="parentText" presStyleLbl="node1" presStyleIdx="2" presStyleCnt="3" custScaleY="131200" custLinFactY="8465" custLinFactNeighborY="100000">
        <dgm:presLayoutVars>
          <dgm:chMax val="0"/>
          <dgm:bulletEnabled val="1"/>
        </dgm:presLayoutVars>
      </dgm:prSet>
      <dgm:spPr/>
      <dgm:t>
        <a:bodyPr/>
        <a:lstStyle/>
        <a:p>
          <a:endParaRPr lang="de-AT"/>
        </a:p>
      </dgm:t>
    </dgm:pt>
  </dgm:ptLst>
  <dgm:cxnLst>
    <dgm:cxn modelId="{83204A5F-ADEB-48E4-963C-15DB967A5F68}" type="presOf" srcId="{9DB301E9-286B-4558-A837-E061AE87F192}" destId="{BCAF56F2-C09C-457F-ACD4-FE3344169D9C}" srcOrd="0" destOrd="0" presId="urn:microsoft.com/office/officeart/2005/8/layout/vList2"/>
    <dgm:cxn modelId="{8F49370C-D703-4642-80C4-C7F7ADA0F1A6}" srcId="{8696DF36-AD31-48E0-BFFA-E3C41A415E67}" destId="{7F310306-370C-4E1A-B60A-0E41FF674D6A}" srcOrd="2" destOrd="0" parTransId="{9063E04A-B1F8-4DEB-85DC-F9248A6DAB25}" sibTransId="{58AD88A3-9B5B-43FD-8383-BB6F8296F296}"/>
    <dgm:cxn modelId="{A2D58DD8-3EBD-4BA6-9B25-DB798E235497}" type="presOf" srcId="{7F310306-370C-4E1A-B60A-0E41FF674D6A}" destId="{E9FB619D-1E92-4780-8D5C-7123110D0F49}" srcOrd="0" destOrd="0" presId="urn:microsoft.com/office/officeart/2005/8/layout/vList2"/>
    <dgm:cxn modelId="{F0172585-D819-49DD-894F-9E2EF266CEEA}" srcId="{8696DF36-AD31-48E0-BFFA-E3C41A415E67}" destId="{009E40BA-8446-4125-9208-270EEBDD2B48}" srcOrd="0" destOrd="0" parTransId="{A46DBE20-0ED0-43A4-BA8B-4146173A9C60}" sibTransId="{EDCFFD6D-D7D5-4AE1-84C4-13B7F72CC45E}"/>
    <dgm:cxn modelId="{BF47DAB5-D817-49BD-852F-C691D3FF4912}" srcId="{8696DF36-AD31-48E0-BFFA-E3C41A415E67}" destId="{9DB301E9-286B-4558-A837-E061AE87F192}" srcOrd="1" destOrd="0" parTransId="{03982CDD-876A-464E-AB8C-2F95C5DC7420}" sibTransId="{CE4C3ECD-D04B-477F-9B0E-3161983E9923}"/>
    <dgm:cxn modelId="{F9EEA53F-8D81-487A-AA8E-AA1FFE059941}" type="presOf" srcId="{009E40BA-8446-4125-9208-270EEBDD2B48}" destId="{5553378A-949C-4CA8-9672-E4FC1607DB41}" srcOrd="0" destOrd="0" presId="urn:microsoft.com/office/officeart/2005/8/layout/vList2"/>
    <dgm:cxn modelId="{A3C1BD67-C585-492B-B74E-F25DC5553532}" type="presOf" srcId="{8696DF36-AD31-48E0-BFFA-E3C41A415E67}" destId="{DA9B6A9D-1D91-44E6-A188-925EC4101771}" srcOrd="0" destOrd="0" presId="urn:microsoft.com/office/officeart/2005/8/layout/vList2"/>
    <dgm:cxn modelId="{13BD343A-1CEE-4F23-81CC-0E3BDE4AA7F1}" type="presParOf" srcId="{DA9B6A9D-1D91-44E6-A188-925EC4101771}" destId="{5553378A-949C-4CA8-9672-E4FC1607DB41}" srcOrd="0" destOrd="0" presId="urn:microsoft.com/office/officeart/2005/8/layout/vList2"/>
    <dgm:cxn modelId="{A2369EBE-31A9-4282-ACBB-9095D34E1D01}" type="presParOf" srcId="{DA9B6A9D-1D91-44E6-A188-925EC4101771}" destId="{19E5C9A3-A1B9-4945-9EE1-E62CEEB7E420}" srcOrd="1" destOrd="0" presId="urn:microsoft.com/office/officeart/2005/8/layout/vList2"/>
    <dgm:cxn modelId="{20D12FE4-88F9-4AC2-BB90-35FA8F1D606E}" type="presParOf" srcId="{DA9B6A9D-1D91-44E6-A188-925EC4101771}" destId="{BCAF56F2-C09C-457F-ACD4-FE3344169D9C}" srcOrd="2" destOrd="0" presId="urn:microsoft.com/office/officeart/2005/8/layout/vList2"/>
    <dgm:cxn modelId="{A2AA105F-EA6F-434A-9982-9D9145BF3DF0}" type="presParOf" srcId="{DA9B6A9D-1D91-44E6-A188-925EC4101771}" destId="{C6E8FB0E-198A-44AF-907C-92D499377563}" srcOrd="3" destOrd="0" presId="urn:microsoft.com/office/officeart/2005/8/layout/vList2"/>
    <dgm:cxn modelId="{CF8833DB-8AA3-4F0C-ABC7-953383EE5216}" type="presParOf" srcId="{DA9B6A9D-1D91-44E6-A188-925EC4101771}" destId="{E9FB619D-1E92-4780-8D5C-7123110D0F4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96DF36-AD31-48E0-BFFA-E3C41A415E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AT"/>
        </a:p>
      </dgm:t>
    </dgm:pt>
    <dgm:pt modelId="{87B0A8D8-D411-47D6-B113-53F10C487FEF}">
      <dgm:prSet custT="1"/>
      <dgm:spPr>
        <a:solidFill>
          <a:schemeClr val="accent4"/>
        </a:solidFill>
      </dgm:spPr>
      <dgm:t>
        <a:bodyPr/>
        <a:lstStyle/>
        <a:p>
          <a:r>
            <a:rPr lang="de-AT" sz="2200" dirty="0" err="1" smtClean="0">
              <a:effectLst>
                <a:outerShdw blurRad="38100" dist="38100" dir="2700000" algn="tl">
                  <a:srgbClr val="000000">
                    <a:alpha val="43137"/>
                  </a:srgbClr>
                </a:outerShdw>
              </a:effectLst>
            </a:rPr>
            <a:t>Preventieve</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screening</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kan</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door</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verschillende</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organen</a:t>
          </a:r>
          <a:r>
            <a:rPr lang="de-AT" sz="2200" dirty="0" smtClean="0">
              <a:effectLst>
                <a:outerShdw blurRad="38100" dist="38100" dir="2700000" algn="tl">
                  <a:srgbClr val="000000">
                    <a:alpha val="43137"/>
                  </a:srgbClr>
                </a:outerShdw>
              </a:effectLst>
            </a:rPr>
            <a:t> worden </a:t>
          </a:r>
          <a:r>
            <a:rPr lang="de-AT" sz="2200" dirty="0" err="1" smtClean="0">
              <a:effectLst>
                <a:outerShdw blurRad="38100" dist="38100" dir="2700000" algn="tl">
                  <a:srgbClr val="000000">
                    <a:alpha val="43137"/>
                  </a:srgbClr>
                </a:outerShdw>
              </a:effectLst>
            </a:rPr>
            <a:t>uitgevoerd</a:t>
          </a:r>
          <a:endParaRPr lang="de-AT" sz="2200" dirty="0">
            <a:effectLst>
              <a:outerShdw blurRad="38100" dist="38100" dir="2700000" algn="tl">
                <a:srgbClr val="000000">
                  <a:alpha val="43137"/>
                </a:srgbClr>
              </a:outerShdw>
            </a:effectLst>
          </a:endParaRPr>
        </a:p>
      </dgm:t>
    </dgm:pt>
    <dgm:pt modelId="{A2793178-B49E-492E-BA27-8DEAF95E1E4D}" type="parTrans" cxnId="{0EA21D7A-55C1-400D-82CD-6206FE3B5F10}">
      <dgm:prSet/>
      <dgm:spPr/>
      <dgm:t>
        <a:bodyPr/>
        <a:lstStyle/>
        <a:p>
          <a:endParaRPr lang="de-AT"/>
        </a:p>
      </dgm:t>
    </dgm:pt>
    <dgm:pt modelId="{42FF540E-AA6D-4380-8D06-7EF5A77F5F55}" type="sibTrans" cxnId="{0EA21D7A-55C1-400D-82CD-6206FE3B5F10}">
      <dgm:prSet/>
      <dgm:spPr/>
      <dgm:t>
        <a:bodyPr/>
        <a:lstStyle/>
        <a:p>
          <a:endParaRPr lang="de-AT"/>
        </a:p>
      </dgm:t>
    </dgm:pt>
    <dgm:pt modelId="{DA9B6A9D-1D91-44E6-A188-925EC4101771}" type="pres">
      <dgm:prSet presAssocID="{8696DF36-AD31-48E0-BFFA-E3C41A415E67}" presName="linear" presStyleCnt="0">
        <dgm:presLayoutVars>
          <dgm:animLvl val="lvl"/>
          <dgm:resizeHandles val="exact"/>
        </dgm:presLayoutVars>
      </dgm:prSet>
      <dgm:spPr/>
      <dgm:t>
        <a:bodyPr/>
        <a:lstStyle/>
        <a:p>
          <a:endParaRPr lang="de-AT"/>
        </a:p>
      </dgm:t>
    </dgm:pt>
    <dgm:pt modelId="{EB54207F-0B79-4B9C-9061-F9BFA187AEB2}" type="pres">
      <dgm:prSet presAssocID="{87B0A8D8-D411-47D6-B113-53F10C487FEF}" presName="parentText" presStyleLbl="node1" presStyleIdx="0" presStyleCnt="1" custScaleY="53863" custLinFactY="-92028" custLinFactNeighborX="-840" custLinFactNeighborY="-100000">
        <dgm:presLayoutVars>
          <dgm:chMax val="0"/>
          <dgm:bulletEnabled val="1"/>
        </dgm:presLayoutVars>
      </dgm:prSet>
      <dgm:spPr/>
      <dgm:t>
        <a:bodyPr/>
        <a:lstStyle/>
        <a:p>
          <a:endParaRPr lang="de-AT"/>
        </a:p>
      </dgm:t>
    </dgm:pt>
  </dgm:ptLst>
  <dgm:cxnLst>
    <dgm:cxn modelId="{0EA21D7A-55C1-400D-82CD-6206FE3B5F10}" srcId="{8696DF36-AD31-48E0-BFFA-E3C41A415E67}" destId="{87B0A8D8-D411-47D6-B113-53F10C487FEF}" srcOrd="0" destOrd="0" parTransId="{A2793178-B49E-492E-BA27-8DEAF95E1E4D}" sibTransId="{42FF540E-AA6D-4380-8D06-7EF5A77F5F55}"/>
    <dgm:cxn modelId="{BA843180-8DC4-475B-A6C5-0B94EAC83917}" type="presOf" srcId="{8696DF36-AD31-48E0-BFFA-E3C41A415E67}" destId="{DA9B6A9D-1D91-44E6-A188-925EC4101771}" srcOrd="0" destOrd="0" presId="urn:microsoft.com/office/officeart/2005/8/layout/vList2"/>
    <dgm:cxn modelId="{9761761B-151F-486D-A619-E797DB6D6B74}" type="presOf" srcId="{87B0A8D8-D411-47D6-B113-53F10C487FEF}" destId="{EB54207F-0B79-4B9C-9061-F9BFA187AEB2}" srcOrd="0" destOrd="0" presId="urn:microsoft.com/office/officeart/2005/8/layout/vList2"/>
    <dgm:cxn modelId="{A5482675-E4E0-427A-B049-DF7529712372}" type="presParOf" srcId="{DA9B6A9D-1D91-44E6-A188-925EC4101771}" destId="{EB54207F-0B79-4B9C-9061-F9BFA187AEB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1F82C18-E3F6-4107-80FD-A5F9AEACC1AA}" type="doc">
      <dgm:prSet loTypeId="urn:microsoft.com/office/officeart/2005/8/layout/target3" loCatId="list" qsTypeId="urn:microsoft.com/office/officeart/2005/8/quickstyle/simple3" qsCatId="simple" csTypeId="urn:microsoft.com/office/officeart/2005/8/colors/accent4_3" csCatId="accent4" phldr="1"/>
      <dgm:spPr/>
      <dgm:t>
        <a:bodyPr/>
        <a:lstStyle/>
        <a:p>
          <a:endParaRPr lang="de-AT"/>
        </a:p>
      </dgm:t>
    </dgm:pt>
    <dgm:pt modelId="{92DE99A4-34C1-41E7-B1C9-AFE5E0E15ACE}">
      <dgm:prSet phldrT="[Text]" custT="1"/>
      <dgm:spPr/>
      <dgm:t>
        <a:bodyPr/>
        <a:lstStyle/>
        <a:p>
          <a:r>
            <a:rPr lang="de-AT" sz="2200" dirty="0" smtClean="0"/>
            <a:t>VN </a:t>
          </a:r>
          <a:r>
            <a:rPr lang="de-AT" sz="2200" dirty="0" err="1" smtClean="0"/>
            <a:t>niveau</a:t>
          </a:r>
          <a:endParaRPr lang="de-AT" sz="2200" dirty="0"/>
        </a:p>
      </dgm:t>
    </dgm:pt>
    <dgm:pt modelId="{49B61528-DCE4-4EAC-ACF5-28AAB5825E2C}" type="parTrans" cxnId="{E1C5D81A-04AB-413E-879D-864C43A5A355}">
      <dgm:prSet/>
      <dgm:spPr/>
      <dgm:t>
        <a:bodyPr/>
        <a:lstStyle/>
        <a:p>
          <a:endParaRPr lang="de-AT"/>
        </a:p>
      </dgm:t>
    </dgm:pt>
    <dgm:pt modelId="{55727612-9975-4E79-9A48-5B8855004777}" type="sibTrans" cxnId="{E1C5D81A-04AB-413E-879D-864C43A5A355}">
      <dgm:prSet/>
      <dgm:spPr/>
      <dgm:t>
        <a:bodyPr/>
        <a:lstStyle/>
        <a:p>
          <a:endParaRPr lang="de-AT"/>
        </a:p>
      </dgm:t>
    </dgm:pt>
    <dgm:pt modelId="{9DFDC739-78A3-4851-B0CF-1A0264A15298}">
      <dgm:prSet phldrT="[Text]"/>
      <dgm:spPr/>
      <dgm:t>
        <a:bodyPr/>
        <a:lstStyle/>
        <a:p>
          <a:r>
            <a:rPr lang="de-AT" dirty="0" err="1" smtClean="0"/>
            <a:t>Speciale</a:t>
          </a:r>
          <a:r>
            <a:rPr lang="de-AT" dirty="0" smtClean="0"/>
            <a:t> </a:t>
          </a:r>
          <a:r>
            <a:rPr lang="de-AT" dirty="0" err="1" smtClean="0"/>
            <a:t>Rapporteur</a:t>
          </a:r>
          <a:r>
            <a:rPr lang="de-AT" dirty="0" smtClean="0"/>
            <a:t> </a:t>
          </a:r>
          <a:r>
            <a:rPr lang="de-AT" dirty="0" err="1" smtClean="0"/>
            <a:t>inzake</a:t>
          </a:r>
          <a:r>
            <a:rPr lang="de-AT" dirty="0" smtClean="0"/>
            <a:t> </a:t>
          </a:r>
          <a:r>
            <a:rPr lang="de-AT" dirty="0" err="1" smtClean="0"/>
            <a:t>Foltering</a:t>
          </a:r>
          <a:endParaRPr lang="de-AT" dirty="0"/>
        </a:p>
      </dgm:t>
    </dgm:pt>
    <dgm:pt modelId="{A9F0E8A5-7F87-4326-BF6B-3AAA09D4EF60}" type="parTrans" cxnId="{F5F01D45-24FA-494F-9332-230CE9005A73}">
      <dgm:prSet/>
      <dgm:spPr/>
      <dgm:t>
        <a:bodyPr/>
        <a:lstStyle/>
        <a:p>
          <a:endParaRPr lang="de-AT"/>
        </a:p>
      </dgm:t>
    </dgm:pt>
    <dgm:pt modelId="{F0F27F8A-6CF5-47D1-991E-5E18BADAA4ED}" type="sibTrans" cxnId="{F5F01D45-24FA-494F-9332-230CE9005A73}">
      <dgm:prSet/>
      <dgm:spPr/>
      <dgm:t>
        <a:bodyPr/>
        <a:lstStyle/>
        <a:p>
          <a:endParaRPr lang="de-AT"/>
        </a:p>
      </dgm:t>
    </dgm:pt>
    <dgm:pt modelId="{699B84F6-3ECC-4F3E-B74F-8A04735D55E3}">
      <dgm:prSet phldrT="[Text]"/>
      <dgm:spPr/>
      <dgm:t>
        <a:bodyPr/>
        <a:lstStyle/>
        <a:p>
          <a:r>
            <a:rPr lang="de-AT" dirty="0" err="1" smtClean="0"/>
            <a:t>Subcomité</a:t>
          </a:r>
          <a:r>
            <a:rPr lang="de-AT" dirty="0" smtClean="0"/>
            <a:t> </a:t>
          </a:r>
          <a:r>
            <a:rPr lang="de-AT" dirty="0" err="1" smtClean="0"/>
            <a:t>ter</a:t>
          </a:r>
          <a:r>
            <a:rPr lang="de-AT" dirty="0" smtClean="0"/>
            <a:t> </a:t>
          </a:r>
          <a:r>
            <a:rPr lang="de-AT" dirty="0" err="1" smtClean="0"/>
            <a:t>Preventie</a:t>
          </a:r>
          <a:r>
            <a:rPr lang="de-AT" dirty="0" smtClean="0"/>
            <a:t> van </a:t>
          </a:r>
          <a:r>
            <a:rPr lang="de-AT" dirty="0" err="1" smtClean="0"/>
            <a:t>Foltering</a:t>
          </a:r>
          <a:endParaRPr lang="de-AT" dirty="0"/>
        </a:p>
      </dgm:t>
    </dgm:pt>
    <dgm:pt modelId="{3FCF1232-C082-4BDC-A311-7205F560A1D0}" type="parTrans" cxnId="{407D7D9C-D98C-4895-B3D5-CCBE1B7E0A38}">
      <dgm:prSet/>
      <dgm:spPr/>
      <dgm:t>
        <a:bodyPr/>
        <a:lstStyle/>
        <a:p>
          <a:endParaRPr lang="de-AT"/>
        </a:p>
      </dgm:t>
    </dgm:pt>
    <dgm:pt modelId="{BBE53858-D1A8-43D5-9E13-F2376B2B0D76}" type="sibTrans" cxnId="{407D7D9C-D98C-4895-B3D5-CCBE1B7E0A38}">
      <dgm:prSet/>
      <dgm:spPr/>
      <dgm:t>
        <a:bodyPr/>
        <a:lstStyle/>
        <a:p>
          <a:endParaRPr lang="de-AT"/>
        </a:p>
      </dgm:t>
    </dgm:pt>
    <dgm:pt modelId="{C6FB20A0-4F1E-4B0F-AB3C-B3904C980DE6}">
      <dgm:prSet phldrT="[Text]" custT="1"/>
      <dgm:spPr/>
      <dgm:t>
        <a:bodyPr/>
        <a:lstStyle/>
        <a:p>
          <a:r>
            <a:rPr lang="de-AT" sz="2200" dirty="0" err="1" smtClean="0"/>
            <a:t>Regionaal</a:t>
          </a:r>
          <a:endParaRPr lang="de-AT" sz="2200" dirty="0"/>
        </a:p>
      </dgm:t>
    </dgm:pt>
    <dgm:pt modelId="{2D525CF7-0B36-4616-BEEA-00D5350674A3}" type="parTrans" cxnId="{4708FB0E-3127-4EAC-80A3-2F8769D5C001}">
      <dgm:prSet/>
      <dgm:spPr/>
      <dgm:t>
        <a:bodyPr/>
        <a:lstStyle/>
        <a:p>
          <a:endParaRPr lang="de-AT"/>
        </a:p>
      </dgm:t>
    </dgm:pt>
    <dgm:pt modelId="{B2422B38-21ED-4898-87FC-B1D6113DBDA3}" type="sibTrans" cxnId="{4708FB0E-3127-4EAC-80A3-2F8769D5C001}">
      <dgm:prSet/>
      <dgm:spPr/>
      <dgm:t>
        <a:bodyPr/>
        <a:lstStyle/>
        <a:p>
          <a:endParaRPr lang="de-AT"/>
        </a:p>
      </dgm:t>
    </dgm:pt>
    <dgm:pt modelId="{F009639F-49C3-4E1D-A4C0-F8F97FD9E216}">
      <dgm:prSet phldrT="[Text]" custT="1"/>
      <dgm:spPr/>
      <dgm:t>
        <a:bodyPr/>
        <a:lstStyle/>
        <a:p>
          <a:r>
            <a:rPr lang="de-AT" sz="2200" dirty="0" err="1" smtClean="0"/>
            <a:t>Nationaal</a:t>
          </a:r>
          <a:endParaRPr lang="de-AT" sz="2200" dirty="0"/>
        </a:p>
      </dgm:t>
    </dgm:pt>
    <dgm:pt modelId="{56A59F80-1C3F-4646-A200-743A96946EA4}" type="parTrans" cxnId="{E9F01E42-0AE8-43EF-82B3-62A12CBD5C0A}">
      <dgm:prSet/>
      <dgm:spPr/>
      <dgm:t>
        <a:bodyPr/>
        <a:lstStyle/>
        <a:p>
          <a:endParaRPr lang="de-AT"/>
        </a:p>
      </dgm:t>
    </dgm:pt>
    <dgm:pt modelId="{9F3FB76F-2AE3-43E6-9875-2575FF99BD81}" type="sibTrans" cxnId="{E9F01E42-0AE8-43EF-82B3-62A12CBD5C0A}">
      <dgm:prSet/>
      <dgm:spPr/>
      <dgm:t>
        <a:bodyPr/>
        <a:lstStyle/>
        <a:p>
          <a:endParaRPr lang="de-AT"/>
        </a:p>
      </dgm:t>
    </dgm:pt>
    <dgm:pt modelId="{F2A81F88-638E-44B0-B906-DD38FA6D0B16}">
      <dgm:prSet phldrT="[Text]" custT="1"/>
      <dgm:spPr/>
      <dgm:t>
        <a:bodyPr/>
        <a:lstStyle/>
        <a:p>
          <a:r>
            <a:rPr lang="de-AT" sz="1500" dirty="0" smtClean="0"/>
            <a:t>Nationale </a:t>
          </a:r>
          <a:r>
            <a:rPr lang="de-AT" sz="1500" dirty="0" err="1" smtClean="0"/>
            <a:t>Preventiemechanismen</a:t>
          </a:r>
          <a:endParaRPr lang="de-AT" sz="1500" dirty="0"/>
        </a:p>
      </dgm:t>
    </dgm:pt>
    <dgm:pt modelId="{7D8ECFFE-2539-4890-8053-E6FFC2D0397F}" type="parTrans" cxnId="{03140527-0668-420C-93E4-38077F88EFDC}">
      <dgm:prSet/>
      <dgm:spPr/>
      <dgm:t>
        <a:bodyPr/>
        <a:lstStyle/>
        <a:p>
          <a:endParaRPr lang="de-AT"/>
        </a:p>
      </dgm:t>
    </dgm:pt>
    <dgm:pt modelId="{B2B79F98-79FE-40E8-9387-13497747069B}" type="sibTrans" cxnId="{03140527-0668-420C-93E4-38077F88EFDC}">
      <dgm:prSet/>
      <dgm:spPr/>
      <dgm:t>
        <a:bodyPr/>
        <a:lstStyle/>
        <a:p>
          <a:endParaRPr lang="de-AT"/>
        </a:p>
      </dgm:t>
    </dgm:pt>
    <dgm:pt modelId="{D9A805A9-AE5E-4931-9042-4C2F41BACE6F}">
      <dgm:prSet phldrT="[Text]" custT="1"/>
      <dgm:spPr/>
      <dgm:t>
        <a:bodyPr/>
        <a:lstStyle/>
        <a:p>
          <a:r>
            <a:rPr lang="de-AT" sz="1500" dirty="0" err="1" smtClean="0"/>
            <a:t>Burgerrechtelijke</a:t>
          </a:r>
          <a:r>
            <a:rPr lang="de-AT" sz="1500" dirty="0" smtClean="0"/>
            <a:t> </a:t>
          </a:r>
          <a:r>
            <a:rPr lang="de-AT" sz="1500" dirty="0" err="1" smtClean="0"/>
            <a:t>organisaties</a:t>
          </a:r>
          <a:endParaRPr lang="de-AT" sz="1500" dirty="0"/>
        </a:p>
      </dgm:t>
    </dgm:pt>
    <dgm:pt modelId="{DA9D8856-8423-4EBD-A526-65CFD09DBD46}" type="parTrans" cxnId="{98D7A831-97F2-4793-B6D8-5C659684B789}">
      <dgm:prSet/>
      <dgm:spPr/>
      <dgm:t>
        <a:bodyPr/>
        <a:lstStyle/>
        <a:p>
          <a:endParaRPr lang="de-AT"/>
        </a:p>
      </dgm:t>
    </dgm:pt>
    <dgm:pt modelId="{FB014242-2301-4B22-9D7D-38E31A06520A}" type="sibTrans" cxnId="{98D7A831-97F2-4793-B6D8-5C659684B789}">
      <dgm:prSet/>
      <dgm:spPr/>
      <dgm:t>
        <a:bodyPr/>
        <a:lstStyle/>
        <a:p>
          <a:endParaRPr lang="de-AT"/>
        </a:p>
      </dgm:t>
    </dgm:pt>
    <dgm:pt modelId="{E8EC8C6F-7BED-45FF-BAC2-0D1FAD140496}">
      <dgm:prSet phldrT="[Text]" custT="1"/>
      <dgm:spPr/>
      <dgm:t>
        <a:bodyPr/>
        <a:lstStyle/>
        <a:p>
          <a:r>
            <a:rPr lang="de-AT" sz="1500" dirty="0" err="1" smtClean="0"/>
            <a:t>Advocatenverenigingen</a:t>
          </a:r>
          <a:endParaRPr lang="de-AT" sz="1500" dirty="0"/>
        </a:p>
      </dgm:t>
    </dgm:pt>
    <dgm:pt modelId="{6AD70F07-1713-40FC-BB40-D77384C0F8B8}" type="parTrans" cxnId="{191FF645-501B-4494-A7DE-9A8EE8DDFBB6}">
      <dgm:prSet/>
      <dgm:spPr/>
      <dgm:t>
        <a:bodyPr/>
        <a:lstStyle/>
        <a:p>
          <a:endParaRPr lang="de-AT"/>
        </a:p>
      </dgm:t>
    </dgm:pt>
    <dgm:pt modelId="{F06F63AE-07E5-4A78-B19F-4819616390D6}" type="sibTrans" cxnId="{191FF645-501B-4494-A7DE-9A8EE8DDFBB6}">
      <dgm:prSet/>
      <dgm:spPr/>
      <dgm:t>
        <a:bodyPr/>
        <a:lstStyle/>
        <a:p>
          <a:endParaRPr lang="de-AT"/>
        </a:p>
      </dgm:t>
    </dgm:pt>
    <dgm:pt modelId="{D065C1C6-56A2-46CF-9A28-C40A766F52BE}">
      <dgm:prSet phldrT="[Text]" custT="1"/>
      <dgm:spPr/>
      <dgm:t>
        <a:bodyPr/>
        <a:lstStyle/>
        <a:p>
          <a:r>
            <a:rPr lang="de-AT" sz="1500" dirty="0" smtClean="0"/>
            <a:t>Diensten </a:t>
          </a:r>
          <a:r>
            <a:rPr lang="de-AT" sz="1500" dirty="0" err="1" smtClean="0"/>
            <a:t>belast</a:t>
          </a:r>
          <a:r>
            <a:rPr lang="de-AT" sz="1500" dirty="0" smtClean="0"/>
            <a:t> </a:t>
          </a:r>
          <a:r>
            <a:rPr lang="de-AT" sz="1500" dirty="0" err="1" smtClean="0"/>
            <a:t>met</a:t>
          </a:r>
          <a:r>
            <a:rPr lang="de-AT" sz="1500" dirty="0" smtClean="0"/>
            <a:t> </a:t>
          </a:r>
          <a:r>
            <a:rPr lang="de-AT" sz="1500" dirty="0" err="1" smtClean="0"/>
            <a:t>mensenrechten</a:t>
          </a:r>
          <a:r>
            <a:rPr lang="de-AT" sz="1500" dirty="0" smtClean="0"/>
            <a:t> </a:t>
          </a:r>
          <a:endParaRPr lang="de-AT" sz="1500" dirty="0"/>
        </a:p>
      </dgm:t>
    </dgm:pt>
    <dgm:pt modelId="{6DFE4B41-EC3E-4951-A713-DD114BF08ECC}" type="parTrans" cxnId="{07FB5624-CE63-4E77-A973-FF77A359FA77}">
      <dgm:prSet/>
      <dgm:spPr/>
      <dgm:t>
        <a:bodyPr/>
        <a:lstStyle/>
        <a:p>
          <a:endParaRPr lang="de-AT"/>
        </a:p>
      </dgm:t>
    </dgm:pt>
    <dgm:pt modelId="{AED15519-B573-489E-9375-E9AE25439E66}" type="sibTrans" cxnId="{07FB5624-CE63-4E77-A973-FF77A359FA77}">
      <dgm:prSet/>
      <dgm:spPr/>
      <dgm:t>
        <a:bodyPr/>
        <a:lstStyle/>
        <a:p>
          <a:endParaRPr lang="de-AT"/>
        </a:p>
      </dgm:t>
    </dgm:pt>
    <dgm:pt modelId="{79B4E75D-07B1-40FC-ADB6-7982A2DA9580}">
      <dgm:prSet phldrT="[Text]"/>
      <dgm:spPr/>
      <dgm:t>
        <a:bodyPr/>
        <a:lstStyle/>
        <a:p>
          <a:r>
            <a:rPr lang="de-AT" dirty="0" err="1" smtClean="0"/>
            <a:t>Verschillende</a:t>
          </a:r>
          <a:r>
            <a:rPr lang="de-AT" dirty="0" smtClean="0"/>
            <a:t> </a:t>
          </a:r>
          <a:r>
            <a:rPr lang="de-AT" dirty="0" err="1" smtClean="0"/>
            <a:t>instellingen</a:t>
          </a:r>
          <a:r>
            <a:rPr lang="de-AT" dirty="0" smtClean="0"/>
            <a:t> in Afrika en </a:t>
          </a:r>
          <a:r>
            <a:rPr lang="de-AT" dirty="0" err="1" smtClean="0"/>
            <a:t>Zuid</a:t>
          </a:r>
          <a:r>
            <a:rPr lang="de-AT" dirty="0" smtClean="0"/>
            <a:t> Amerika</a:t>
          </a:r>
          <a:endParaRPr lang="de-AT" dirty="0"/>
        </a:p>
      </dgm:t>
    </dgm:pt>
    <dgm:pt modelId="{DD510F0B-5500-40A0-989C-85246FD4168E}" type="parTrans" cxnId="{21BA6190-B3E9-45EF-B30A-004B6D272599}">
      <dgm:prSet/>
      <dgm:spPr/>
      <dgm:t>
        <a:bodyPr/>
        <a:lstStyle/>
        <a:p>
          <a:endParaRPr lang="de-AT"/>
        </a:p>
      </dgm:t>
    </dgm:pt>
    <dgm:pt modelId="{A1EF1258-1446-476F-B46D-0BDE8926F1C9}" type="sibTrans" cxnId="{21BA6190-B3E9-45EF-B30A-004B6D272599}">
      <dgm:prSet/>
      <dgm:spPr/>
      <dgm:t>
        <a:bodyPr/>
        <a:lstStyle/>
        <a:p>
          <a:endParaRPr lang="de-AT"/>
        </a:p>
      </dgm:t>
    </dgm:pt>
    <dgm:pt modelId="{D0AAEDA8-112D-450D-AC34-7025B790608B}">
      <dgm:prSet phldrT="[Text]"/>
      <dgm:spPr/>
      <dgm:t>
        <a:bodyPr/>
        <a:lstStyle/>
        <a:p>
          <a:r>
            <a:rPr lang="de-AT" dirty="0" err="1" smtClean="0"/>
            <a:t>Europees</a:t>
          </a:r>
          <a:r>
            <a:rPr lang="de-AT" dirty="0" smtClean="0"/>
            <a:t> </a:t>
          </a:r>
          <a:r>
            <a:rPr lang="de-AT" dirty="0" err="1" smtClean="0"/>
            <a:t>Comité</a:t>
          </a:r>
          <a:r>
            <a:rPr lang="de-AT" dirty="0" smtClean="0"/>
            <a:t> </a:t>
          </a:r>
          <a:r>
            <a:rPr lang="de-AT" dirty="0" err="1" smtClean="0"/>
            <a:t>ter</a:t>
          </a:r>
          <a:r>
            <a:rPr lang="de-AT" dirty="0" smtClean="0"/>
            <a:t> </a:t>
          </a:r>
          <a:r>
            <a:rPr lang="de-AT" dirty="0" err="1" smtClean="0"/>
            <a:t>Preventie</a:t>
          </a:r>
          <a:r>
            <a:rPr lang="de-AT" dirty="0" smtClean="0"/>
            <a:t> van </a:t>
          </a:r>
          <a:r>
            <a:rPr lang="de-AT" dirty="0" err="1" smtClean="0"/>
            <a:t>Foltering</a:t>
          </a:r>
          <a:endParaRPr lang="de-AT" dirty="0"/>
        </a:p>
      </dgm:t>
    </dgm:pt>
    <dgm:pt modelId="{9EF6D3E0-B763-40FB-BC0E-57D39C747AFF}" type="parTrans" cxnId="{B403A5A9-FB93-42D2-9786-1328A85152FD}">
      <dgm:prSet/>
      <dgm:spPr/>
    </dgm:pt>
    <dgm:pt modelId="{3CBA1233-B092-4134-A00F-F6C226F890AA}" type="sibTrans" cxnId="{B403A5A9-FB93-42D2-9786-1328A85152FD}">
      <dgm:prSet/>
      <dgm:spPr/>
    </dgm:pt>
    <dgm:pt modelId="{A8B2CBA8-3AE7-451C-A3C7-DE74D391FFF8}" type="pres">
      <dgm:prSet presAssocID="{E1F82C18-E3F6-4107-80FD-A5F9AEACC1AA}" presName="Name0" presStyleCnt="0">
        <dgm:presLayoutVars>
          <dgm:chMax val="7"/>
          <dgm:dir/>
          <dgm:animLvl val="lvl"/>
          <dgm:resizeHandles val="exact"/>
        </dgm:presLayoutVars>
      </dgm:prSet>
      <dgm:spPr/>
      <dgm:t>
        <a:bodyPr/>
        <a:lstStyle/>
        <a:p>
          <a:endParaRPr lang="en-US"/>
        </a:p>
      </dgm:t>
    </dgm:pt>
    <dgm:pt modelId="{CA352B62-2FA7-40DB-8276-2CA61E2B80C9}" type="pres">
      <dgm:prSet presAssocID="{92DE99A4-34C1-41E7-B1C9-AFE5E0E15ACE}" presName="circle1" presStyleLbl="node1" presStyleIdx="0" presStyleCnt="3" custLinFactNeighborX="-19659" custLinFactNeighborY="-347"/>
      <dgm:spPr/>
      <dgm:t>
        <a:bodyPr/>
        <a:lstStyle/>
        <a:p>
          <a:endParaRPr lang="en-US"/>
        </a:p>
      </dgm:t>
    </dgm:pt>
    <dgm:pt modelId="{42B7DF73-6E73-4C51-99E5-624306FEA03F}" type="pres">
      <dgm:prSet presAssocID="{92DE99A4-34C1-41E7-B1C9-AFE5E0E15ACE}" presName="space" presStyleCnt="0"/>
      <dgm:spPr/>
      <dgm:t>
        <a:bodyPr/>
        <a:lstStyle/>
        <a:p>
          <a:endParaRPr lang="en-US"/>
        </a:p>
      </dgm:t>
    </dgm:pt>
    <dgm:pt modelId="{1F61FBEC-6916-4A92-970D-DE03EAC0DEB7}" type="pres">
      <dgm:prSet presAssocID="{92DE99A4-34C1-41E7-B1C9-AFE5E0E15ACE}" presName="rect1" presStyleLbl="alignAcc1" presStyleIdx="0" presStyleCnt="3" custScaleX="133532" custScaleY="100000" custLinFactNeighborX="-4943" custLinFactNeighborY="-347"/>
      <dgm:spPr/>
      <dgm:t>
        <a:bodyPr/>
        <a:lstStyle/>
        <a:p>
          <a:endParaRPr lang="en-US"/>
        </a:p>
      </dgm:t>
    </dgm:pt>
    <dgm:pt modelId="{4A855684-2C91-45C6-BD15-44296771BB73}" type="pres">
      <dgm:prSet presAssocID="{C6FB20A0-4F1E-4B0F-AB3C-B3904C980DE6}" presName="vertSpace2" presStyleLbl="node1" presStyleIdx="0" presStyleCnt="3"/>
      <dgm:spPr/>
      <dgm:t>
        <a:bodyPr/>
        <a:lstStyle/>
        <a:p>
          <a:endParaRPr lang="en-US"/>
        </a:p>
      </dgm:t>
    </dgm:pt>
    <dgm:pt modelId="{B62685E2-80D7-4997-911E-4DAE6BEA96AE}" type="pres">
      <dgm:prSet presAssocID="{C6FB20A0-4F1E-4B0F-AB3C-B3904C980DE6}" presName="circle2" presStyleLbl="node1" presStyleIdx="1" presStyleCnt="3" custLinFactNeighborX="-39712" custLinFactNeighborY="-1139"/>
      <dgm:spPr/>
      <dgm:t>
        <a:bodyPr/>
        <a:lstStyle/>
        <a:p>
          <a:endParaRPr lang="en-US"/>
        </a:p>
      </dgm:t>
    </dgm:pt>
    <dgm:pt modelId="{FF613D54-D8B4-4B10-9A02-A6FED62B88BC}" type="pres">
      <dgm:prSet presAssocID="{C6FB20A0-4F1E-4B0F-AB3C-B3904C980DE6}" presName="rect2" presStyleLbl="alignAcc1" presStyleIdx="1" presStyleCnt="3" custScaleX="131579" custLinFactNeighborX="-5920" custLinFactNeighborY="-3670"/>
      <dgm:spPr/>
      <dgm:t>
        <a:bodyPr/>
        <a:lstStyle/>
        <a:p>
          <a:endParaRPr lang="de-AT"/>
        </a:p>
      </dgm:t>
    </dgm:pt>
    <dgm:pt modelId="{A913FD21-00D0-44B7-8BAA-B259087E2C90}" type="pres">
      <dgm:prSet presAssocID="{F009639F-49C3-4E1D-A4C0-F8F97FD9E216}" presName="vertSpace3" presStyleLbl="node1" presStyleIdx="1" presStyleCnt="3"/>
      <dgm:spPr/>
      <dgm:t>
        <a:bodyPr/>
        <a:lstStyle/>
        <a:p>
          <a:endParaRPr lang="en-US"/>
        </a:p>
      </dgm:t>
    </dgm:pt>
    <dgm:pt modelId="{C546C0C2-F04A-42C6-862D-41917C571AEC}" type="pres">
      <dgm:prSet presAssocID="{F009639F-49C3-4E1D-A4C0-F8F97FD9E216}" presName="circle3" presStyleLbl="node1" presStyleIdx="2" presStyleCnt="3" custLinFactNeighborX="-84066" custLinFactNeighborY="1704"/>
      <dgm:spPr/>
      <dgm:t>
        <a:bodyPr/>
        <a:lstStyle/>
        <a:p>
          <a:endParaRPr lang="en-US"/>
        </a:p>
      </dgm:t>
    </dgm:pt>
    <dgm:pt modelId="{DCCBE81D-4E64-4C16-93E9-45F067D14E9A}" type="pres">
      <dgm:prSet presAssocID="{F009639F-49C3-4E1D-A4C0-F8F97FD9E216}" presName="rect3" presStyleLbl="alignAcc1" presStyleIdx="2" presStyleCnt="3" custScaleX="131017" custScaleY="131332" custLinFactNeighborX="-6277" custLinFactNeighborY="17370"/>
      <dgm:spPr/>
      <dgm:t>
        <a:bodyPr/>
        <a:lstStyle/>
        <a:p>
          <a:endParaRPr lang="de-AT"/>
        </a:p>
      </dgm:t>
    </dgm:pt>
    <dgm:pt modelId="{5DC8871B-182F-4958-9F6E-8ABA1714DDC5}" type="pres">
      <dgm:prSet presAssocID="{92DE99A4-34C1-41E7-B1C9-AFE5E0E15ACE}" presName="rect1ParTx" presStyleLbl="alignAcc1" presStyleIdx="2" presStyleCnt="3">
        <dgm:presLayoutVars>
          <dgm:chMax val="1"/>
          <dgm:bulletEnabled val="1"/>
        </dgm:presLayoutVars>
      </dgm:prSet>
      <dgm:spPr/>
      <dgm:t>
        <a:bodyPr/>
        <a:lstStyle/>
        <a:p>
          <a:endParaRPr lang="en-US"/>
        </a:p>
      </dgm:t>
    </dgm:pt>
    <dgm:pt modelId="{44389BCA-1452-4911-9F0B-6B17114A2131}" type="pres">
      <dgm:prSet presAssocID="{92DE99A4-34C1-41E7-B1C9-AFE5E0E15ACE}" presName="rect1ChTx" presStyleLbl="alignAcc1" presStyleIdx="2" presStyleCnt="3" custScaleX="142492">
        <dgm:presLayoutVars>
          <dgm:bulletEnabled val="1"/>
        </dgm:presLayoutVars>
      </dgm:prSet>
      <dgm:spPr/>
      <dgm:t>
        <a:bodyPr/>
        <a:lstStyle/>
        <a:p>
          <a:endParaRPr lang="de-AT"/>
        </a:p>
      </dgm:t>
    </dgm:pt>
    <dgm:pt modelId="{E33E1FFC-ADFE-493B-BD7E-0E934ECFB479}" type="pres">
      <dgm:prSet presAssocID="{C6FB20A0-4F1E-4B0F-AB3C-B3904C980DE6}" presName="rect2ParTx" presStyleLbl="alignAcc1" presStyleIdx="2" presStyleCnt="3">
        <dgm:presLayoutVars>
          <dgm:chMax val="1"/>
          <dgm:bulletEnabled val="1"/>
        </dgm:presLayoutVars>
      </dgm:prSet>
      <dgm:spPr/>
      <dgm:t>
        <a:bodyPr/>
        <a:lstStyle/>
        <a:p>
          <a:endParaRPr lang="de-AT"/>
        </a:p>
      </dgm:t>
    </dgm:pt>
    <dgm:pt modelId="{385307C5-E7B6-4D37-A5B6-B33AA2FF3F33}" type="pres">
      <dgm:prSet presAssocID="{C6FB20A0-4F1E-4B0F-AB3C-B3904C980DE6}" presName="rect2ChTx" presStyleLbl="alignAcc1" presStyleIdx="2" presStyleCnt="3" custScaleX="145657">
        <dgm:presLayoutVars>
          <dgm:bulletEnabled val="1"/>
        </dgm:presLayoutVars>
      </dgm:prSet>
      <dgm:spPr/>
      <dgm:t>
        <a:bodyPr/>
        <a:lstStyle/>
        <a:p>
          <a:endParaRPr lang="de-AT"/>
        </a:p>
      </dgm:t>
    </dgm:pt>
    <dgm:pt modelId="{B9BEC234-2E78-47A1-9133-812BFE50DC61}" type="pres">
      <dgm:prSet presAssocID="{F009639F-49C3-4E1D-A4C0-F8F97FD9E216}" presName="rect3ParTx" presStyleLbl="alignAcc1" presStyleIdx="2" presStyleCnt="3">
        <dgm:presLayoutVars>
          <dgm:chMax val="1"/>
          <dgm:bulletEnabled val="1"/>
        </dgm:presLayoutVars>
      </dgm:prSet>
      <dgm:spPr/>
      <dgm:t>
        <a:bodyPr/>
        <a:lstStyle/>
        <a:p>
          <a:endParaRPr lang="de-AT"/>
        </a:p>
      </dgm:t>
    </dgm:pt>
    <dgm:pt modelId="{EB7834D1-2225-43E1-8984-D64902596A36}" type="pres">
      <dgm:prSet presAssocID="{F009639F-49C3-4E1D-A4C0-F8F97FD9E216}" presName="rect3ChTx" presStyleLbl="alignAcc1" presStyleIdx="2" presStyleCnt="3" custScaleX="138436" custScaleY="100000" custLinFactNeighborX="-5639" custLinFactNeighborY="7186">
        <dgm:presLayoutVars>
          <dgm:bulletEnabled val="1"/>
        </dgm:presLayoutVars>
      </dgm:prSet>
      <dgm:spPr/>
      <dgm:t>
        <a:bodyPr/>
        <a:lstStyle/>
        <a:p>
          <a:endParaRPr lang="de-AT"/>
        </a:p>
      </dgm:t>
    </dgm:pt>
  </dgm:ptLst>
  <dgm:cxnLst>
    <dgm:cxn modelId="{586FFB53-118C-45C4-94E9-646D2465F4DC}" type="presOf" srcId="{F009639F-49C3-4E1D-A4C0-F8F97FD9E216}" destId="{B9BEC234-2E78-47A1-9133-812BFE50DC61}" srcOrd="1" destOrd="0" presId="urn:microsoft.com/office/officeart/2005/8/layout/target3"/>
    <dgm:cxn modelId="{5D900F48-0315-4A83-82E9-E78B46902E11}" type="presOf" srcId="{9DFDC739-78A3-4851-B0CF-1A0264A15298}" destId="{44389BCA-1452-4911-9F0B-6B17114A2131}" srcOrd="0" destOrd="0" presId="urn:microsoft.com/office/officeart/2005/8/layout/target3"/>
    <dgm:cxn modelId="{DCAFC77A-8C26-42EF-BF50-9E59F1683445}" type="presOf" srcId="{699B84F6-3ECC-4F3E-B74F-8A04735D55E3}" destId="{44389BCA-1452-4911-9F0B-6B17114A2131}" srcOrd="0" destOrd="1" presId="urn:microsoft.com/office/officeart/2005/8/layout/target3"/>
    <dgm:cxn modelId="{F5F01D45-24FA-494F-9332-230CE9005A73}" srcId="{92DE99A4-34C1-41E7-B1C9-AFE5E0E15ACE}" destId="{9DFDC739-78A3-4851-B0CF-1A0264A15298}" srcOrd="0" destOrd="0" parTransId="{A9F0E8A5-7F87-4326-BF6B-3AAA09D4EF60}" sibTransId="{F0F27F8A-6CF5-47D1-991E-5E18BADAA4ED}"/>
    <dgm:cxn modelId="{0FA655E4-21CA-4874-B59C-3767980CD2A0}" type="presOf" srcId="{E8EC8C6F-7BED-45FF-BAC2-0D1FAD140496}" destId="{EB7834D1-2225-43E1-8984-D64902596A36}" srcOrd="0" destOrd="2" presId="urn:microsoft.com/office/officeart/2005/8/layout/target3"/>
    <dgm:cxn modelId="{8DA09160-8CC7-462B-8D47-D2DB6B501EAA}" type="presOf" srcId="{D0AAEDA8-112D-450D-AC34-7025B790608B}" destId="{385307C5-E7B6-4D37-A5B6-B33AA2FF3F33}" srcOrd="0" destOrd="0" presId="urn:microsoft.com/office/officeart/2005/8/layout/target3"/>
    <dgm:cxn modelId="{21BA6190-B3E9-45EF-B30A-004B6D272599}" srcId="{C6FB20A0-4F1E-4B0F-AB3C-B3904C980DE6}" destId="{79B4E75D-07B1-40FC-ADB6-7982A2DA9580}" srcOrd="1" destOrd="0" parTransId="{DD510F0B-5500-40A0-989C-85246FD4168E}" sibTransId="{A1EF1258-1446-476F-B46D-0BDE8926F1C9}"/>
    <dgm:cxn modelId="{191FF645-501B-4494-A7DE-9A8EE8DDFBB6}" srcId="{F009639F-49C3-4E1D-A4C0-F8F97FD9E216}" destId="{E8EC8C6F-7BED-45FF-BAC2-0D1FAD140496}" srcOrd="2" destOrd="0" parTransId="{6AD70F07-1713-40FC-BB40-D77384C0F8B8}" sibTransId="{F06F63AE-07E5-4A78-B19F-4819616390D6}"/>
    <dgm:cxn modelId="{54FDA211-B68E-46C1-BDB5-C4B9C74733A3}" type="presOf" srcId="{F2A81F88-638E-44B0-B906-DD38FA6D0B16}" destId="{EB7834D1-2225-43E1-8984-D64902596A36}" srcOrd="0" destOrd="0" presId="urn:microsoft.com/office/officeart/2005/8/layout/target3"/>
    <dgm:cxn modelId="{A6D7B80A-66C8-4A83-936F-C5EEC28F4CB9}" type="presOf" srcId="{C6FB20A0-4F1E-4B0F-AB3C-B3904C980DE6}" destId="{E33E1FFC-ADFE-493B-BD7E-0E934ECFB479}" srcOrd="1" destOrd="0" presId="urn:microsoft.com/office/officeart/2005/8/layout/target3"/>
    <dgm:cxn modelId="{E9F01E42-0AE8-43EF-82B3-62A12CBD5C0A}" srcId="{E1F82C18-E3F6-4107-80FD-A5F9AEACC1AA}" destId="{F009639F-49C3-4E1D-A4C0-F8F97FD9E216}" srcOrd="2" destOrd="0" parTransId="{56A59F80-1C3F-4646-A200-743A96946EA4}" sibTransId="{9F3FB76F-2AE3-43E6-9875-2575FF99BD81}"/>
    <dgm:cxn modelId="{6D374143-D179-4BA3-9090-A9949C2799FC}" type="presOf" srcId="{79B4E75D-07B1-40FC-ADB6-7982A2DA9580}" destId="{385307C5-E7B6-4D37-A5B6-B33AA2FF3F33}" srcOrd="0" destOrd="1" presId="urn:microsoft.com/office/officeart/2005/8/layout/target3"/>
    <dgm:cxn modelId="{337E62FC-B161-48C9-9A35-FC9ECB55C562}" type="presOf" srcId="{F009639F-49C3-4E1D-A4C0-F8F97FD9E216}" destId="{DCCBE81D-4E64-4C16-93E9-45F067D14E9A}" srcOrd="0" destOrd="0" presId="urn:microsoft.com/office/officeart/2005/8/layout/target3"/>
    <dgm:cxn modelId="{4708FB0E-3127-4EAC-80A3-2F8769D5C001}" srcId="{E1F82C18-E3F6-4107-80FD-A5F9AEACC1AA}" destId="{C6FB20A0-4F1E-4B0F-AB3C-B3904C980DE6}" srcOrd="1" destOrd="0" parTransId="{2D525CF7-0B36-4616-BEEA-00D5350674A3}" sibTransId="{B2422B38-21ED-4898-87FC-B1D6113DBDA3}"/>
    <dgm:cxn modelId="{03140527-0668-420C-93E4-38077F88EFDC}" srcId="{F009639F-49C3-4E1D-A4C0-F8F97FD9E216}" destId="{F2A81F88-638E-44B0-B906-DD38FA6D0B16}" srcOrd="0" destOrd="0" parTransId="{7D8ECFFE-2539-4890-8053-E6FFC2D0397F}" sibTransId="{B2B79F98-79FE-40E8-9387-13497747069B}"/>
    <dgm:cxn modelId="{98D7A831-97F2-4793-B6D8-5C659684B789}" srcId="{F009639F-49C3-4E1D-A4C0-F8F97FD9E216}" destId="{D9A805A9-AE5E-4931-9042-4C2F41BACE6F}" srcOrd="1" destOrd="0" parTransId="{DA9D8856-8423-4EBD-A526-65CFD09DBD46}" sibTransId="{FB014242-2301-4B22-9D7D-38E31A06520A}"/>
    <dgm:cxn modelId="{8D587F49-1374-494A-AFAB-ACF25F5C115A}" type="presOf" srcId="{D9A805A9-AE5E-4931-9042-4C2F41BACE6F}" destId="{EB7834D1-2225-43E1-8984-D64902596A36}" srcOrd="0" destOrd="1" presId="urn:microsoft.com/office/officeart/2005/8/layout/target3"/>
    <dgm:cxn modelId="{E1C5D81A-04AB-413E-879D-864C43A5A355}" srcId="{E1F82C18-E3F6-4107-80FD-A5F9AEACC1AA}" destId="{92DE99A4-34C1-41E7-B1C9-AFE5E0E15ACE}" srcOrd="0" destOrd="0" parTransId="{49B61528-DCE4-4EAC-ACF5-28AAB5825E2C}" sibTransId="{55727612-9975-4E79-9A48-5B8855004777}"/>
    <dgm:cxn modelId="{B403A5A9-FB93-42D2-9786-1328A85152FD}" srcId="{C6FB20A0-4F1E-4B0F-AB3C-B3904C980DE6}" destId="{D0AAEDA8-112D-450D-AC34-7025B790608B}" srcOrd="0" destOrd="0" parTransId="{9EF6D3E0-B763-40FB-BC0E-57D39C747AFF}" sibTransId="{3CBA1233-B092-4134-A00F-F6C226F890AA}"/>
    <dgm:cxn modelId="{761C9A33-2B23-42BE-89BF-85D960133F2F}" type="presOf" srcId="{92DE99A4-34C1-41E7-B1C9-AFE5E0E15ACE}" destId="{5DC8871B-182F-4958-9F6E-8ABA1714DDC5}" srcOrd="1" destOrd="0" presId="urn:microsoft.com/office/officeart/2005/8/layout/target3"/>
    <dgm:cxn modelId="{07FB5624-CE63-4E77-A973-FF77A359FA77}" srcId="{F009639F-49C3-4E1D-A4C0-F8F97FD9E216}" destId="{D065C1C6-56A2-46CF-9A28-C40A766F52BE}" srcOrd="3" destOrd="0" parTransId="{6DFE4B41-EC3E-4951-A713-DD114BF08ECC}" sibTransId="{AED15519-B573-489E-9375-E9AE25439E66}"/>
    <dgm:cxn modelId="{407D7D9C-D98C-4895-B3D5-CCBE1B7E0A38}" srcId="{92DE99A4-34C1-41E7-B1C9-AFE5E0E15ACE}" destId="{699B84F6-3ECC-4F3E-B74F-8A04735D55E3}" srcOrd="1" destOrd="0" parTransId="{3FCF1232-C082-4BDC-A311-7205F560A1D0}" sibTransId="{BBE53858-D1A8-43D5-9E13-F2376B2B0D76}"/>
    <dgm:cxn modelId="{A3131C12-44B4-482F-9323-53CB6AB061EC}" type="presOf" srcId="{C6FB20A0-4F1E-4B0F-AB3C-B3904C980DE6}" destId="{FF613D54-D8B4-4B10-9A02-A6FED62B88BC}" srcOrd="0" destOrd="0" presId="urn:microsoft.com/office/officeart/2005/8/layout/target3"/>
    <dgm:cxn modelId="{4DD377DB-F177-48C1-965F-B3B5FA998A6B}" type="presOf" srcId="{E1F82C18-E3F6-4107-80FD-A5F9AEACC1AA}" destId="{A8B2CBA8-3AE7-451C-A3C7-DE74D391FFF8}" srcOrd="0" destOrd="0" presId="urn:microsoft.com/office/officeart/2005/8/layout/target3"/>
    <dgm:cxn modelId="{DDEA789D-F09B-4CAE-9659-14176BD21145}" type="presOf" srcId="{D065C1C6-56A2-46CF-9A28-C40A766F52BE}" destId="{EB7834D1-2225-43E1-8984-D64902596A36}" srcOrd="0" destOrd="3" presId="urn:microsoft.com/office/officeart/2005/8/layout/target3"/>
    <dgm:cxn modelId="{22083BB3-6F1D-41FB-B9F0-290C9E17082A}" type="presOf" srcId="{92DE99A4-34C1-41E7-B1C9-AFE5E0E15ACE}" destId="{1F61FBEC-6916-4A92-970D-DE03EAC0DEB7}" srcOrd="0" destOrd="0" presId="urn:microsoft.com/office/officeart/2005/8/layout/target3"/>
    <dgm:cxn modelId="{BDB4C074-4EE7-4C75-9155-0539BCE940C2}" type="presParOf" srcId="{A8B2CBA8-3AE7-451C-A3C7-DE74D391FFF8}" destId="{CA352B62-2FA7-40DB-8276-2CA61E2B80C9}" srcOrd="0" destOrd="0" presId="urn:microsoft.com/office/officeart/2005/8/layout/target3"/>
    <dgm:cxn modelId="{4BDC335A-B7F9-4053-A3CE-B1DF3128A26A}" type="presParOf" srcId="{A8B2CBA8-3AE7-451C-A3C7-DE74D391FFF8}" destId="{42B7DF73-6E73-4C51-99E5-624306FEA03F}" srcOrd="1" destOrd="0" presId="urn:microsoft.com/office/officeart/2005/8/layout/target3"/>
    <dgm:cxn modelId="{2BFE0B86-2123-45C3-A92A-BE048C8B2E32}" type="presParOf" srcId="{A8B2CBA8-3AE7-451C-A3C7-DE74D391FFF8}" destId="{1F61FBEC-6916-4A92-970D-DE03EAC0DEB7}" srcOrd="2" destOrd="0" presId="urn:microsoft.com/office/officeart/2005/8/layout/target3"/>
    <dgm:cxn modelId="{8FA118D8-A136-4F6A-AB3B-8AD43090180A}" type="presParOf" srcId="{A8B2CBA8-3AE7-451C-A3C7-DE74D391FFF8}" destId="{4A855684-2C91-45C6-BD15-44296771BB73}" srcOrd="3" destOrd="0" presId="urn:microsoft.com/office/officeart/2005/8/layout/target3"/>
    <dgm:cxn modelId="{5803D45D-4CF3-47DF-8AEF-3A01455FE7E9}" type="presParOf" srcId="{A8B2CBA8-3AE7-451C-A3C7-DE74D391FFF8}" destId="{B62685E2-80D7-4997-911E-4DAE6BEA96AE}" srcOrd="4" destOrd="0" presId="urn:microsoft.com/office/officeart/2005/8/layout/target3"/>
    <dgm:cxn modelId="{D781BFB5-36CA-42EC-83B6-D3883E009CCB}" type="presParOf" srcId="{A8B2CBA8-3AE7-451C-A3C7-DE74D391FFF8}" destId="{FF613D54-D8B4-4B10-9A02-A6FED62B88BC}" srcOrd="5" destOrd="0" presId="urn:microsoft.com/office/officeart/2005/8/layout/target3"/>
    <dgm:cxn modelId="{A59F80DC-4AB9-4781-9F6B-F4DF8BD7A367}" type="presParOf" srcId="{A8B2CBA8-3AE7-451C-A3C7-DE74D391FFF8}" destId="{A913FD21-00D0-44B7-8BAA-B259087E2C90}" srcOrd="6" destOrd="0" presId="urn:microsoft.com/office/officeart/2005/8/layout/target3"/>
    <dgm:cxn modelId="{546AB269-6FB1-41EF-94B3-7E72DF0E059E}" type="presParOf" srcId="{A8B2CBA8-3AE7-451C-A3C7-DE74D391FFF8}" destId="{C546C0C2-F04A-42C6-862D-41917C571AEC}" srcOrd="7" destOrd="0" presId="urn:microsoft.com/office/officeart/2005/8/layout/target3"/>
    <dgm:cxn modelId="{BB620D8F-8C8B-4FA4-AAB6-FB1BC19C0EFB}" type="presParOf" srcId="{A8B2CBA8-3AE7-451C-A3C7-DE74D391FFF8}" destId="{DCCBE81D-4E64-4C16-93E9-45F067D14E9A}" srcOrd="8" destOrd="0" presId="urn:microsoft.com/office/officeart/2005/8/layout/target3"/>
    <dgm:cxn modelId="{2F268CF7-010A-432C-8CD6-095AA496DB75}" type="presParOf" srcId="{A8B2CBA8-3AE7-451C-A3C7-DE74D391FFF8}" destId="{5DC8871B-182F-4958-9F6E-8ABA1714DDC5}" srcOrd="9" destOrd="0" presId="urn:microsoft.com/office/officeart/2005/8/layout/target3"/>
    <dgm:cxn modelId="{C9F42689-98F8-4D2B-AA8D-BAD7CD75760F}" type="presParOf" srcId="{A8B2CBA8-3AE7-451C-A3C7-DE74D391FFF8}" destId="{44389BCA-1452-4911-9F0B-6B17114A2131}" srcOrd="10" destOrd="0" presId="urn:microsoft.com/office/officeart/2005/8/layout/target3"/>
    <dgm:cxn modelId="{210223A0-F7F5-447D-B842-C5E8D67D4607}" type="presParOf" srcId="{A8B2CBA8-3AE7-451C-A3C7-DE74D391FFF8}" destId="{E33E1FFC-ADFE-493B-BD7E-0E934ECFB479}" srcOrd="11" destOrd="0" presId="urn:microsoft.com/office/officeart/2005/8/layout/target3"/>
    <dgm:cxn modelId="{4EBBB9E1-3A9D-4212-987C-10D29E2E8AF5}" type="presParOf" srcId="{A8B2CBA8-3AE7-451C-A3C7-DE74D391FFF8}" destId="{385307C5-E7B6-4D37-A5B6-B33AA2FF3F33}" srcOrd="12" destOrd="0" presId="urn:microsoft.com/office/officeart/2005/8/layout/target3"/>
    <dgm:cxn modelId="{D22A88D1-9542-4226-A4C7-3C40A838F3BF}" type="presParOf" srcId="{A8B2CBA8-3AE7-451C-A3C7-DE74D391FFF8}" destId="{B9BEC234-2E78-47A1-9133-812BFE50DC61}" srcOrd="13" destOrd="0" presId="urn:microsoft.com/office/officeart/2005/8/layout/target3"/>
    <dgm:cxn modelId="{E3697E55-421E-4086-A4D1-B65A57C0F72A}" type="presParOf" srcId="{A8B2CBA8-3AE7-451C-A3C7-DE74D391FFF8}" destId="{EB7834D1-2225-43E1-8984-D64902596A36}" srcOrd="14"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8E0D2CB-5965-4E60-8318-A98AA1782B1A}"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de-AT"/>
        </a:p>
      </dgm:t>
    </dgm:pt>
    <dgm:pt modelId="{AB6CE5F1-89A9-41C5-9D7C-652AEE9D057A}">
      <dgm:prSet custT="1"/>
      <dgm:spPr>
        <a:solidFill>
          <a:schemeClr val="bg1">
            <a:lumMod val="50000"/>
          </a:schemeClr>
        </a:solidFill>
      </dgm:spPr>
      <dgm:t>
        <a:bodyPr/>
        <a:lstStyle/>
        <a:p>
          <a:endParaRPr lang="nl-BE" sz="1900" b="1" i="0" dirty="0" smtClean="0">
            <a:solidFill>
              <a:schemeClr val="bg1"/>
            </a:solidFill>
            <a:latin typeface="Calibri" pitchFamily="34" charset="0"/>
            <a:cs typeface="Calibri" pitchFamily="34" charset="0"/>
          </a:endParaRPr>
        </a:p>
        <a:p>
          <a:r>
            <a:rPr lang="nl-BE" sz="1900" b="1" i="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Vervolg: </a:t>
          </a:r>
        </a:p>
        <a:p>
          <a:r>
            <a:rPr lang="nl-BE" sz="1900" b="0" i="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 Gesprek met de directeur om informatie over nieuwe gedetineerden, sterfgevallen tijdens detentie, het huidige onderzoek, etc. te bekomen </a:t>
          </a:r>
        </a:p>
        <a:p>
          <a:r>
            <a:rPr lang="nl-BE" sz="1900" b="0" i="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 Stel een lijst met prioritaire faciliteiten op die dienen bezocht te </a:t>
          </a:r>
          <a:r>
            <a:rPr lang="nl-BE" sz="1900" b="0" i="0" dirty="0" err="1" smtClean="0">
              <a:solidFill>
                <a:schemeClr val="bg1"/>
              </a:solidFill>
              <a:effectLst>
                <a:outerShdw blurRad="38100" dist="38100" dir="2700000" algn="tl">
                  <a:srgbClr val="000000">
                    <a:alpha val="43137"/>
                  </a:srgbClr>
                </a:outerShdw>
              </a:effectLst>
              <a:latin typeface="Calibri" pitchFamily="34" charset="0"/>
              <a:cs typeface="Calibri" pitchFamily="34" charset="0"/>
            </a:rPr>
            <a:t>woren</a:t>
          </a:r>
          <a:r>
            <a:rPr lang="nl-BE" sz="1900" b="0" i="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 en begin de </a:t>
          </a:r>
          <a:r>
            <a:rPr lang="nl-BE" sz="1900" b="0" i="0" noProof="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interviews</a:t>
          </a:r>
          <a:r>
            <a:rPr lang="nl-BE" sz="1900" b="0" i="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 met net aangekomen gedetineerden en gedetineerden in isolatie</a:t>
          </a:r>
        </a:p>
        <a:p>
          <a:endParaRPr lang="nl-BE" sz="1900" b="1" i="0" dirty="0" smtClean="0">
            <a:solidFill>
              <a:schemeClr val="bg1"/>
            </a:solidFill>
            <a:latin typeface="Calibri" pitchFamily="34" charset="0"/>
            <a:cs typeface="Calibri" pitchFamily="34" charset="0"/>
          </a:endParaRPr>
        </a:p>
      </dgm:t>
    </dgm:pt>
    <dgm:pt modelId="{CFCC8F90-EC52-4E25-93C1-129BC9AC2F20}" type="parTrans" cxnId="{08724AD1-C905-4D9E-A165-85E3222DC37D}">
      <dgm:prSet/>
      <dgm:spPr/>
      <dgm:t>
        <a:bodyPr/>
        <a:lstStyle/>
        <a:p>
          <a:endParaRPr lang="de-AT"/>
        </a:p>
      </dgm:t>
    </dgm:pt>
    <dgm:pt modelId="{EE181637-6718-4727-88C6-C78B7585ABEB}" type="sibTrans" cxnId="{08724AD1-C905-4D9E-A165-85E3222DC37D}">
      <dgm:prSet/>
      <dgm:spPr/>
      <dgm:t>
        <a:bodyPr/>
        <a:lstStyle/>
        <a:p>
          <a:endParaRPr lang="de-AT"/>
        </a:p>
      </dgm:t>
    </dgm:pt>
    <dgm:pt modelId="{87C0C161-70F3-4753-8E3A-8E3E670ACD03}">
      <dgm:prSet phldrT="[Text]" custT="1"/>
      <dgm:spPr>
        <a:solidFill>
          <a:schemeClr val="accent4"/>
        </a:solidFill>
      </dgm:spPr>
      <dgm:t>
        <a:bodyPr/>
        <a:lstStyle/>
        <a:p>
          <a:r>
            <a:rPr lang="nl-BE" sz="1900" b="1" i="0" noProof="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Voorbereiding: </a:t>
          </a:r>
        </a:p>
        <a:p>
          <a:r>
            <a:rPr lang="nl-BE" sz="1900" b="1" i="0" noProof="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 </a:t>
          </a:r>
          <a:r>
            <a:rPr lang="nl-BE" sz="1900" b="0" i="0" noProof="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Bekom informatie uit rapporten van burgerrechtelijke organisaties, internationale instellingen, vroegere NPM rapporten, klachten, etc. </a:t>
          </a:r>
        </a:p>
        <a:p>
          <a:r>
            <a:rPr lang="nl-BE" sz="1900" b="0" i="0" noProof="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 Communiceer duidelijk over de doelstellingen, taakverdeling, samenstelling van het team dat de interviews zal uitvoeren (min. 2 personen)</a:t>
          </a:r>
        </a:p>
      </dgm:t>
    </dgm:pt>
    <dgm:pt modelId="{0D4E1618-07D5-44E5-A8DE-907F9FD2331A}" type="parTrans" cxnId="{778D708B-9B52-49EA-8197-536E94DC65BD}">
      <dgm:prSet/>
      <dgm:spPr/>
      <dgm:t>
        <a:bodyPr/>
        <a:lstStyle/>
        <a:p>
          <a:endParaRPr lang="de-AT"/>
        </a:p>
      </dgm:t>
    </dgm:pt>
    <dgm:pt modelId="{C6B018A5-B450-4582-9B1B-87102D584565}" type="sibTrans" cxnId="{778D708B-9B52-49EA-8197-536E94DC65BD}">
      <dgm:prSet/>
      <dgm:spPr/>
      <dgm:t>
        <a:bodyPr/>
        <a:lstStyle/>
        <a:p>
          <a:endParaRPr lang="de-AT"/>
        </a:p>
      </dgm:t>
    </dgm:pt>
    <dgm:pt modelId="{8A690E0A-64E8-4D8A-B997-E44496F16D61}" type="pres">
      <dgm:prSet presAssocID="{E8E0D2CB-5965-4E60-8318-A98AA1782B1A}" presName="linear" presStyleCnt="0">
        <dgm:presLayoutVars>
          <dgm:animLvl val="lvl"/>
          <dgm:resizeHandles val="exact"/>
        </dgm:presLayoutVars>
      </dgm:prSet>
      <dgm:spPr/>
      <dgm:t>
        <a:bodyPr/>
        <a:lstStyle/>
        <a:p>
          <a:endParaRPr lang="de-AT"/>
        </a:p>
      </dgm:t>
    </dgm:pt>
    <dgm:pt modelId="{6F05D2DB-DE9D-448B-81F8-CE20B9B2E334}" type="pres">
      <dgm:prSet presAssocID="{87C0C161-70F3-4753-8E3A-8E3E670ACD03}" presName="parentText" presStyleLbl="node1" presStyleIdx="0" presStyleCnt="2" custScaleY="132398">
        <dgm:presLayoutVars>
          <dgm:chMax val="0"/>
          <dgm:bulletEnabled val="1"/>
        </dgm:presLayoutVars>
      </dgm:prSet>
      <dgm:spPr/>
      <dgm:t>
        <a:bodyPr/>
        <a:lstStyle/>
        <a:p>
          <a:endParaRPr lang="de-AT"/>
        </a:p>
      </dgm:t>
    </dgm:pt>
    <dgm:pt modelId="{E6FBAD33-20D7-4111-B651-350EECE9AC1C}" type="pres">
      <dgm:prSet presAssocID="{C6B018A5-B450-4582-9B1B-87102D584565}" presName="spacer" presStyleCnt="0"/>
      <dgm:spPr/>
    </dgm:pt>
    <dgm:pt modelId="{6EB7A2D7-0192-43D7-8B36-062DCC449141}" type="pres">
      <dgm:prSet presAssocID="{AB6CE5F1-89A9-41C5-9D7C-652AEE9D057A}" presName="parentText" presStyleLbl="node1" presStyleIdx="1" presStyleCnt="2" custScaleY="142244" custLinFactY="14369" custLinFactNeighborX="901" custLinFactNeighborY="100000">
        <dgm:presLayoutVars>
          <dgm:chMax val="0"/>
          <dgm:bulletEnabled val="1"/>
        </dgm:presLayoutVars>
      </dgm:prSet>
      <dgm:spPr/>
      <dgm:t>
        <a:bodyPr/>
        <a:lstStyle/>
        <a:p>
          <a:endParaRPr lang="de-AT"/>
        </a:p>
      </dgm:t>
    </dgm:pt>
  </dgm:ptLst>
  <dgm:cxnLst>
    <dgm:cxn modelId="{778D708B-9B52-49EA-8197-536E94DC65BD}" srcId="{E8E0D2CB-5965-4E60-8318-A98AA1782B1A}" destId="{87C0C161-70F3-4753-8E3A-8E3E670ACD03}" srcOrd="0" destOrd="0" parTransId="{0D4E1618-07D5-44E5-A8DE-907F9FD2331A}" sibTransId="{C6B018A5-B450-4582-9B1B-87102D584565}"/>
    <dgm:cxn modelId="{5A098F4E-B27B-4816-9A50-197453E2D96B}" type="presOf" srcId="{AB6CE5F1-89A9-41C5-9D7C-652AEE9D057A}" destId="{6EB7A2D7-0192-43D7-8B36-062DCC449141}" srcOrd="0" destOrd="0" presId="urn:microsoft.com/office/officeart/2005/8/layout/vList2"/>
    <dgm:cxn modelId="{4F8719E1-BC0D-4077-A269-D0CF9F973144}" type="presOf" srcId="{87C0C161-70F3-4753-8E3A-8E3E670ACD03}" destId="{6F05D2DB-DE9D-448B-81F8-CE20B9B2E334}" srcOrd="0" destOrd="0" presId="urn:microsoft.com/office/officeart/2005/8/layout/vList2"/>
    <dgm:cxn modelId="{08724AD1-C905-4D9E-A165-85E3222DC37D}" srcId="{E8E0D2CB-5965-4E60-8318-A98AA1782B1A}" destId="{AB6CE5F1-89A9-41C5-9D7C-652AEE9D057A}" srcOrd="1" destOrd="0" parTransId="{CFCC8F90-EC52-4E25-93C1-129BC9AC2F20}" sibTransId="{EE181637-6718-4727-88C6-C78B7585ABEB}"/>
    <dgm:cxn modelId="{25EBB7A7-79FC-4CBD-B745-EC59C4FB08A7}" type="presOf" srcId="{E8E0D2CB-5965-4E60-8318-A98AA1782B1A}" destId="{8A690E0A-64E8-4D8A-B997-E44496F16D61}" srcOrd="0" destOrd="0" presId="urn:microsoft.com/office/officeart/2005/8/layout/vList2"/>
    <dgm:cxn modelId="{2D9E4684-EF34-4361-93F8-608972A45B35}" type="presParOf" srcId="{8A690E0A-64E8-4D8A-B997-E44496F16D61}" destId="{6F05D2DB-DE9D-448B-81F8-CE20B9B2E334}" srcOrd="0" destOrd="0" presId="urn:microsoft.com/office/officeart/2005/8/layout/vList2"/>
    <dgm:cxn modelId="{F57FD355-DBE6-4AB4-8879-20CF23204F15}" type="presParOf" srcId="{8A690E0A-64E8-4D8A-B997-E44496F16D61}" destId="{E6FBAD33-20D7-4111-B651-350EECE9AC1C}" srcOrd="1" destOrd="0" presId="urn:microsoft.com/office/officeart/2005/8/layout/vList2"/>
    <dgm:cxn modelId="{D1F20A06-1D11-44D8-B3A9-99D8661FDDF7}" type="presParOf" srcId="{8A690E0A-64E8-4D8A-B997-E44496F16D61}" destId="{6EB7A2D7-0192-43D7-8B36-062DCC44914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696DF36-AD31-48E0-BFFA-E3C41A415E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AT"/>
        </a:p>
      </dgm:t>
    </dgm:pt>
    <dgm:pt modelId="{40310C31-2304-4984-876B-3657F0B62F0E}">
      <dgm:prSet phldrT="[Text]" custT="1"/>
      <dgm:spPr>
        <a:solidFill>
          <a:schemeClr val="accent4"/>
        </a:solidFill>
      </dgm:spPr>
      <dgm:t>
        <a:bodyPr/>
        <a:lstStyle/>
        <a:p>
          <a:pPr algn="l"/>
          <a:r>
            <a:rPr lang="nl-BE" sz="2200" noProof="0" dirty="0" smtClean="0">
              <a:effectLst>
                <a:outerShdw blurRad="38100" dist="38100" dir="2700000" algn="tl">
                  <a:srgbClr val="000000">
                    <a:alpha val="43137"/>
                  </a:srgbClr>
                </a:outerShdw>
              </a:effectLst>
            </a:rPr>
            <a:t>Bezoeken en onderzoeken zijn vaak moeilijk uit te voeren op een objectieve en professionele manier, zeker in landen waar foltering plaatsvindt. Ze kunnen repercussies voor de gedetineerden met zich meebrengen.</a:t>
          </a:r>
        </a:p>
      </dgm:t>
    </dgm:pt>
    <dgm:pt modelId="{3559FF92-E64F-48B7-8606-37833280C6E8}" type="parTrans" cxnId="{E7B1D0AF-D50D-41B8-82CE-EBD70FD75409}">
      <dgm:prSet/>
      <dgm:spPr/>
      <dgm:t>
        <a:bodyPr/>
        <a:lstStyle/>
        <a:p>
          <a:endParaRPr lang="de-AT"/>
        </a:p>
      </dgm:t>
    </dgm:pt>
    <dgm:pt modelId="{CECA4470-96BC-4EBD-8C73-04E800719B85}" type="sibTrans" cxnId="{E7B1D0AF-D50D-41B8-82CE-EBD70FD75409}">
      <dgm:prSet/>
      <dgm:spPr/>
      <dgm:t>
        <a:bodyPr/>
        <a:lstStyle/>
        <a:p>
          <a:endParaRPr lang="de-AT"/>
        </a:p>
      </dgm:t>
    </dgm:pt>
    <dgm:pt modelId="{7C795538-CCB1-42E1-AF14-1229F641BA65}">
      <dgm:prSet custT="1"/>
      <dgm:spPr>
        <a:solidFill>
          <a:schemeClr val="bg1">
            <a:lumMod val="50000"/>
          </a:schemeClr>
        </a:solidFill>
      </dgm:spPr>
      <dgm:t>
        <a:bodyPr/>
        <a:lstStyle/>
        <a:p>
          <a:r>
            <a:rPr lang="nl-BE" sz="2200" noProof="0" dirty="0" smtClean="0">
              <a:effectLst>
                <a:outerShdw blurRad="38100" dist="38100" dir="2700000" algn="tl">
                  <a:srgbClr val="000000">
                    <a:alpha val="43137"/>
                  </a:srgbClr>
                </a:outerShdw>
              </a:effectLst>
            </a:rPr>
            <a:t>Daarom dient het bezoek/onderzoek door getrainde professionals uitgevoerd te worden, en dienen ze periodiek plaats te vinden.</a:t>
          </a:r>
        </a:p>
      </dgm:t>
    </dgm:pt>
    <dgm:pt modelId="{633305A5-69EE-44AB-886E-202D083C2FEE}" type="parTrans" cxnId="{0BAC26E9-C769-4DE7-AD54-E0A38046050F}">
      <dgm:prSet/>
      <dgm:spPr/>
      <dgm:t>
        <a:bodyPr/>
        <a:lstStyle/>
        <a:p>
          <a:endParaRPr lang="de-AT"/>
        </a:p>
      </dgm:t>
    </dgm:pt>
    <dgm:pt modelId="{70A30565-7EA5-4799-A530-45A219D4781B}" type="sibTrans" cxnId="{0BAC26E9-C769-4DE7-AD54-E0A38046050F}">
      <dgm:prSet/>
      <dgm:spPr/>
      <dgm:t>
        <a:bodyPr/>
        <a:lstStyle/>
        <a:p>
          <a:endParaRPr lang="de-AT"/>
        </a:p>
      </dgm:t>
    </dgm:pt>
    <dgm:pt modelId="{65D8224E-5AEE-4394-BF77-19DD0C852A08}">
      <dgm:prSet custT="1"/>
      <dgm:spPr>
        <a:solidFill>
          <a:schemeClr val="accent4"/>
        </a:solidFill>
      </dgm:spPr>
      <dgm:t>
        <a:bodyPr/>
        <a:lstStyle/>
        <a:p>
          <a:endParaRPr lang="nl-BE" sz="2200" noProof="0" dirty="0" smtClean="0"/>
        </a:p>
        <a:p>
          <a:r>
            <a:rPr lang="nl-BE" sz="2200" noProof="0" dirty="0" smtClean="0">
              <a:effectLst>
                <a:outerShdw blurRad="38100" dist="38100" dir="2700000" algn="tl">
                  <a:srgbClr val="000000">
                    <a:alpha val="43137"/>
                  </a:srgbClr>
                </a:outerShdw>
              </a:effectLst>
            </a:rPr>
            <a:t>Er moet op toegezien worden dat gedetineerden niet in gevaar worden gebracht, eens het interview heeft plaatsgevonden. In elk geval dient hun toestemming om het materiaal te gebruiken, gevraagd te worden. </a:t>
          </a:r>
        </a:p>
        <a:p>
          <a:endParaRPr lang="nl-BE" sz="2200" noProof="0" dirty="0" smtClean="0"/>
        </a:p>
      </dgm:t>
    </dgm:pt>
    <dgm:pt modelId="{63D0ACEE-E6FB-4C2C-88D1-DE4192283C29}" type="parTrans" cxnId="{4674327C-46AD-4065-A19B-7BAF2537F48B}">
      <dgm:prSet/>
      <dgm:spPr/>
      <dgm:t>
        <a:bodyPr/>
        <a:lstStyle/>
        <a:p>
          <a:endParaRPr lang="de-AT"/>
        </a:p>
      </dgm:t>
    </dgm:pt>
    <dgm:pt modelId="{8E65164F-A4B3-4395-ACE4-9B423223F5F1}" type="sibTrans" cxnId="{4674327C-46AD-4065-A19B-7BAF2537F48B}">
      <dgm:prSet/>
      <dgm:spPr/>
      <dgm:t>
        <a:bodyPr/>
        <a:lstStyle/>
        <a:p>
          <a:endParaRPr lang="de-AT"/>
        </a:p>
      </dgm:t>
    </dgm:pt>
    <dgm:pt modelId="{DA9B6A9D-1D91-44E6-A188-925EC4101771}" type="pres">
      <dgm:prSet presAssocID="{8696DF36-AD31-48E0-BFFA-E3C41A415E67}" presName="linear" presStyleCnt="0">
        <dgm:presLayoutVars>
          <dgm:animLvl val="lvl"/>
          <dgm:resizeHandles val="exact"/>
        </dgm:presLayoutVars>
      </dgm:prSet>
      <dgm:spPr/>
      <dgm:t>
        <a:bodyPr/>
        <a:lstStyle/>
        <a:p>
          <a:endParaRPr lang="de-AT"/>
        </a:p>
      </dgm:t>
    </dgm:pt>
    <dgm:pt modelId="{98EC0630-6F06-4176-86E9-793F8FEEE3F9}" type="pres">
      <dgm:prSet presAssocID="{40310C31-2304-4984-876B-3657F0B62F0E}" presName="parentText" presStyleLbl="node1" presStyleIdx="0" presStyleCnt="3" custScaleY="101351">
        <dgm:presLayoutVars>
          <dgm:chMax val="0"/>
          <dgm:bulletEnabled val="1"/>
        </dgm:presLayoutVars>
      </dgm:prSet>
      <dgm:spPr/>
      <dgm:t>
        <a:bodyPr/>
        <a:lstStyle/>
        <a:p>
          <a:endParaRPr lang="de-AT"/>
        </a:p>
      </dgm:t>
    </dgm:pt>
    <dgm:pt modelId="{6E6D14EC-B6A4-4098-B3AB-BE113420AA94}" type="pres">
      <dgm:prSet presAssocID="{CECA4470-96BC-4EBD-8C73-04E800719B85}" presName="spacer" presStyleCnt="0"/>
      <dgm:spPr/>
    </dgm:pt>
    <dgm:pt modelId="{206BCE30-C73D-46D2-B4B7-419F6D08DCF2}" type="pres">
      <dgm:prSet presAssocID="{7C795538-CCB1-42E1-AF14-1229F641BA65}" presName="parentText" presStyleLbl="node1" presStyleIdx="1" presStyleCnt="3" custScaleY="83241">
        <dgm:presLayoutVars>
          <dgm:chMax val="0"/>
          <dgm:bulletEnabled val="1"/>
        </dgm:presLayoutVars>
      </dgm:prSet>
      <dgm:spPr/>
      <dgm:t>
        <a:bodyPr/>
        <a:lstStyle/>
        <a:p>
          <a:endParaRPr lang="de-AT"/>
        </a:p>
      </dgm:t>
    </dgm:pt>
    <dgm:pt modelId="{6E41D800-DA48-4EB3-BA24-20E1261D8A30}" type="pres">
      <dgm:prSet presAssocID="{70A30565-7EA5-4799-A530-45A219D4781B}" presName="spacer" presStyleCnt="0"/>
      <dgm:spPr/>
    </dgm:pt>
    <dgm:pt modelId="{6A9EF013-CF43-43DD-B90C-722CAB4D3C84}" type="pres">
      <dgm:prSet presAssocID="{65D8224E-5AEE-4394-BF77-19DD0C852A08}" presName="parentText" presStyleLbl="node1" presStyleIdx="2" presStyleCnt="3">
        <dgm:presLayoutVars>
          <dgm:chMax val="0"/>
          <dgm:bulletEnabled val="1"/>
        </dgm:presLayoutVars>
      </dgm:prSet>
      <dgm:spPr/>
      <dgm:t>
        <a:bodyPr/>
        <a:lstStyle/>
        <a:p>
          <a:endParaRPr lang="de-AT"/>
        </a:p>
      </dgm:t>
    </dgm:pt>
  </dgm:ptLst>
  <dgm:cxnLst>
    <dgm:cxn modelId="{E7B1D0AF-D50D-41B8-82CE-EBD70FD75409}" srcId="{8696DF36-AD31-48E0-BFFA-E3C41A415E67}" destId="{40310C31-2304-4984-876B-3657F0B62F0E}" srcOrd="0" destOrd="0" parTransId="{3559FF92-E64F-48B7-8606-37833280C6E8}" sibTransId="{CECA4470-96BC-4EBD-8C73-04E800719B85}"/>
    <dgm:cxn modelId="{0BAC26E9-C769-4DE7-AD54-E0A38046050F}" srcId="{8696DF36-AD31-48E0-BFFA-E3C41A415E67}" destId="{7C795538-CCB1-42E1-AF14-1229F641BA65}" srcOrd="1" destOrd="0" parTransId="{633305A5-69EE-44AB-886E-202D083C2FEE}" sibTransId="{70A30565-7EA5-4799-A530-45A219D4781B}"/>
    <dgm:cxn modelId="{C105D486-33E6-4AF4-92E0-D48C293140BC}" type="presOf" srcId="{7C795538-CCB1-42E1-AF14-1229F641BA65}" destId="{206BCE30-C73D-46D2-B4B7-419F6D08DCF2}" srcOrd="0" destOrd="0" presId="urn:microsoft.com/office/officeart/2005/8/layout/vList2"/>
    <dgm:cxn modelId="{4DA63ADB-4BDD-42C5-A187-8B176412A590}" type="presOf" srcId="{8696DF36-AD31-48E0-BFFA-E3C41A415E67}" destId="{DA9B6A9D-1D91-44E6-A188-925EC4101771}" srcOrd="0" destOrd="0" presId="urn:microsoft.com/office/officeart/2005/8/layout/vList2"/>
    <dgm:cxn modelId="{659A76C3-1884-40A3-8E09-599CB2DC6CA2}" type="presOf" srcId="{40310C31-2304-4984-876B-3657F0B62F0E}" destId="{98EC0630-6F06-4176-86E9-793F8FEEE3F9}" srcOrd="0" destOrd="0" presId="urn:microsoft.com/office/officeart/2005/8/layout/vList2"/>
    <dgm:cxn modelId="{13B73ACA-6C1C-436D-A4FE-7239BED9E353}" type="presOf" srcId="{65D8224E-5AEE-4394-BF77-19DD0C852A08}" destId="{6A9EF013-CF43-43DD-B90C-722CAB4D3C84}" srcOrd="0" destOrd="0" presId="urn:microsoft.com/office/officeart/2005/8/layout/vList2"/>
    <dgm:cxn modelId="{4674327C-46AD-4065-A19B-7BAF2537F48B}" srcId="{8696DF36-AD31-48E0-BFFA-E3C41A415E67}" destId="{65D8224E-5AEE-4394-BF77-19DD0C852A08}" srcOrd="2" destOrd="0" parTransId="{63D0ACEE-E6FB-4C2C-88D1-DE4192283C29}" sibTransId="{8E65164F-A4B3-4395-ACE4-9B423223F5F1}"/>
    <dgm:cxn modelId="{46081A01-90A7-413F-97D9-CEEC7D917E2E}" type="presParOf" srcId="{DA9B6A9D-1D91-44E6-A188-925EC4101771}" destId="{98EC0630-6F06-4176-86E9-793F8FEEE3F9}" srcOrd="0" destOrd="0" presId="urn:microsoft.com/office/officeart/2005/8/layout/vList2"/>
    <dgm:cxn modelId="{FB910B1A-9613-4D4B-B5B1-E4613BB376AB}" type="presParOf" srcId="{DA9B6A9D-1D91-44E6-A188-925EC4101771}" destId="{6E6D14EC-B6A4-4098-B3AB-BE113420AA94}" srcOrd="1" destOrd="0" presId="urn:microsoft.com/office/officeart/2005/8/layout/vList2"/>
    <dgm:cxn modelId="{019EFA38-48F4-4055-971B-5258BC9F5769}" type="presParOf" srcId="{DA9B6A9D-1D91-44E6-A188-925EC4101771}" destId="{206BCE30-C73D-46D2-B4B7-419F6D08DCF2}" srcOrd="2" destOrd="0" presId="urn:microsoft.com/office/officeart/2005/8/layout/vList2"/>
    <dgm:cxn modelId="{2420A5ED-A6ED-4C66-B8C5-4D615DC8D9D4}" type="presParOf" srcId="{DA9B6A9D-1D91-44E6-A188-925EC4101771}" destId="{6E41D800-DA48-4EB3-BA24-20E1261D8A30}" srcOrd="3" destOrd="0" presId="urn:microsoft.com/office/officeart/2005/8/layout/vList2"/>
    <dgm:cxn modelId="{5A99061E-9F02-455A-98D0-493C98CCDB7D}" type="presParOf" srcId="{DA9B6A9D-1D91-44E6-A188-925EC4101771}" destId="{6A9EF013-CF43-43DD-B90C-722CAB4D3C8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1DF65A0-F4C7-4B1D-B67A-61B93B276D1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AT"/>
        </a:p>
      </dgm:t>
    </dgm:pt>
    <dgm:pt modelId="{0B9F0F2B-6E2C-41FF-83A7-565FE55658E0}">
      <dgm:prSet phldrT="[Text]" custT="1"/>
      <dgm:spPr>
        <a:solidFill>
          <a:schemeClr val="bg1">
            <a:lumMod val="50000"/>
          </a:schemeClr>
        </a:solidFill>
      </dgm:spPr>
      <dgm:t>
        <a:bodyPr/>
        <a:lstStyle/>
        <a:p>
          <a:r>
            <a:rPr lang="nl-BE" sz="2200" noProof="0" dirty="0" smtClean="0">
              <a:effectLst>
                <a:outerShdw blurRad="38100" dist="38100" dir="2700000" algn="tl">
                  <a:srgbClr val="000000">
                    <a:alpha val="43137"/>
                  </a:srgbClr>
                </a:outerShdw>
              </a:effectLst>
            </a:rPr>
            <a:t>De laatste persoon die geïnterviewd wordt verdient net even veel respect, tijd en aandacht dan de eerste, zelfs als zijn of haar verhaal geen nieuwe elementen aanbrengt.</a:t>
          </a:r>
          <a:endParaRPr lang="nl-BE" sz="2200" noProof="0" dirty="0">
            <a:effectLst>
              <a:outerShdw blurRad="38100" dist="38100" dir="2700000" algn="tl">
                <a:srgbClr val="000000">
                  <a:alpha val="43137"/>
                </a:srgbClr>
              </a:outerShdw>
            </a:effectLst>
          </a:endParaRPr>
        </a:p>
      </dgm:t>
    </dgm:pt>
    <dgm:pt modelId="{94E77277-D253-4B1D-B93E-3398C4DE2A48}" type="parTrans" cxnId="{207A8033-5DB0-4E2B-AC28-D0D04194C9F0}">
      <dgm:prSet/>
      <dgm:spPr/>
      <dgm:t>
        <a:bodyPr/>
        <a:lstStyle/>
        <a:p>
          <a:endParaRPr lang="de-AT"/>
        </a:p>
      </dgm:t>
    </dgm:pt>
    <dgm:pt modelId="{14275605-BC39-4866-ADC9-8D4FD0E6D382}" type="sibTrans" cxnId="{207A8033-5DB0-4E2B-AC28-D0D04194C9F0}">
      <dgm:prSet/>
      <dgm:spPr/>
      <dgm:t>
        <a:bodyPr/>
        <a:lstStyle/>
        <a:p>
          <a:endParaRPr lang="de-AT"/>
        </a:p>
      </dgm:t>
    </dgm:pt>
    <dgm:pt modelId="{5F32C4F5-5D02-41BA-A5C3-D396448382C7}">
      <dgm:prSet phldrT="[Text]" custT="1"/>
      <dgm:spPr>
        <a:solidFill>
          <a:schemeClr val="accent4"/>
        </a:solidFill>
      </dgm:spPr>
      <dgm:t>
        <a:bodyPr/>
        <a:lstStyle/>
        <a:p>
          <a:r>
            <a:rPr lang="nl-BE" sz="2200" noProof="0" dirty="0" smtClean="0">
              <a:effectLst>
                <a:outerShdw blurRad="38100" dist="38100" dir="2700000" algn="tl">
                  <a:srgbClr val="000000">
                    <a:alpha val="43137"/>
                  </a:srgbClr>
                </a:outerShdw>
              </a:effectLst>
            </a:rPr>
            <a:t>Tolken komen bij voorkeur van buiten de regio, en zijn onafhankelijk van de overheid. </a:t>
          </a:r>
          <a:endParaRPr lang="nl-BE" sz="2200" noProof="0" dirty="0">
            <a:effectLst>
              <a:outerShdw blurRad="38100" dist="38100" dir="2700000" algn="tl">
                <a:srgbClr val="000000">
                  <a:alpha val="43137"/>
                </a:srgbClr>
              </a:outerShdw>
            </a:effectLst>
          </a:endParaRPr>
        </a:p>
      </dgm:t>
    </dgm:pt>
    <dgm:pt modelId="{8F6458A6-AFA6-4C01-B625-11470BC73172}" type="parTrans" cxnId="{7FD6CFEA-2F18-4249-A1CE-9C924C2F9415}">
      <dgm:prSet/>
      <dgm:spPr/>
      <dgm:t>
        <a:bodyPr/>
        <a:lstStyle/>
        <a:p>
          <a:endParaRPr lang="de-AT"/>
        </a:p>
      </dgm:t>
    </dgm:pt>
    <dgm:pt modelId="{4B5D5097-F8A2-40B9-A8D2-08E24D1EB6CC}" type="sibTrans" cxnId="{7FD6CFEA-2F18-4249-A1CE-9C924C2F9415}">
      <dgm:prSet/>
      <dgm:spPr/>
      <dgm:t>
        <a:bodyPr/>
        <a:lstStyle/>
        <a:p>
          <a:endParaRPr lang="de-AT"/>
        </a:p>
      </dgm:t>
    </dgm:pt>
    <dgm:pt modelId="{8AE2C5F4-F14F-441B-A48E-95987F979553}" type="pres">
      <dgm:prSet presAssocID="{21DF65A0-F4C7-4B1D-B67A-61B93B276D19}" presName="linear" presStyleCnt="0">
        <dgm:presLayoutVars>
          <dgm:animLvl val="lvl"/>
          <dgm:resizeHandles val="exact"/>
        </dgm:presLayoutVars>
      </dgm:prSet>
      <dgm:spPr/>
      <dgm:t>
        <a:bodyPr/>
        <a:lstStyle/>
        <a:p>
          <a:endParaRPr lang="de-AT"/>
        </a:p>
      </dgm:t>
    </dgm:pt>
    <dgm:pt modelId="{79778C08-5AD5-485C-987A-694B553CC43D}" type="pres">
      <dgm:prSet presAssocID="{5F32C4F5-5D02-41BA-A5C3-D396448382C7}" presName="parentText" presStyleLbl="node1" presStyleIdx="0" presStyleCnt="2" custScaleX="84762" custScaleY="130941" custLinFactNeighborX="7619" custLinFactNeighborY="38192">
        <dgm:presLayoutVars>
          <dgm:chMax val="0"/>
          <dgm:bulletEnabled val="1"/>
        </dgm:presLayoutVars>
      </dgm:prSet>
      <dgm:spPr/>
      <dgm:t>
        <a:bodyPr/>
        <a:lstStyle/>
        <a:p>
          <a:endParaRPr lang="de-AT"/>
        </a:p>
      </dgm:t>
    </dgm:pt>
    <dgm:pt modelId="{EC0CC9C1-323D-45F0-8281-3CF822962850}" type="pres">
      <dgm:prSet presAssocID="{4B5D5097-F8A2-40B9-A8D2-08E24D1EB6CC}" presName="spacer" presStyleCnt="0"/>
      <dgm:spPr/>
    </dgm:pt>
    <dgm:pt modelId="{4931F712-EB87-4E89-92BF-D6EE849E93BC}" type="pres">
      <dgm:prSet presAssocID="{0B9F0F2B-6E2C-41FF-83A7-565FE55658E0}" presName="parentText" presStyleLbl="node1" presStyleIdx="1" presStyleCnt="2" custScaleX="84761" custScaleY="160143" custLinFactY="3062" custLinFactNeighborX="9524" custLinFactNeighborY="100000">
        <dgm:presLayoutVars>
          <dgm:chMax val="0"/>
          <dgm:bulletEnabled val="1"/>
        </dgm:presLayoutVars>
      </dgm:prSet>
      <dgm:spPr/>
      <dgm:t>
        <a:bodyPr/>
        <a:lstStyle/>
        <a:p>
          <a:endParaRPr lang="de-AT"/>
        </a:p>
      </dgm:t>
    </dgm:pt>
  </dgm:ptLst>
  <dgm:cxnLst>
    <dgm:cxn modelId="{7FD6CFEA-2F18-4249-A1CE-9C924C2F9415}" srcId="{21DF65A0-F4C7-4B1D-B67A-61B93B276D19}" destId="{5F32C4F5-5D02-41BA-A5C3-D396448382C7}" srcOrd="0" destOrd="0" parTransId="{8F6458A6-AFA6-4C01-B625-11470BC73172}" sibTransId="{4B5D5097-F8A2-40B9-A8D2-08E24D1EB6CC}"/>
    <dgm:cxn modelId="{4C8F7033-0CB5-4EEE-B7AC-32CD9E8ACDC5}" type="presOf" srcId="{5F32C4F5-5D02-41BA-A5C3-D396448382C7}" destId="{79778C08-5AD5-485C-987A-694B553CC43D}" srcOrd="0" destOrd="0" presId="urn:microsoft.com/office/officeart/2005/8/layout/vList2"/>
    <dgm:cxn modelId="{08A6A61A-6DA9-4926-BF85-6AE9692E9ECC}" type="presOf" srcId="{0B9F0F2B-6E2C-41FF-83A7-565FE55658E0}" destId="{4931F712-EB87-4E89-92BF-D6EE849E93BC}" srcOrd="0" destOrd="0" presId="urn:microsoft.com/office/officeart/2005/8/layout/vList2"/>
    <dgm:cxn modelId="{3483F6C7-0B30-4C7D-90D3-EECA76CD4C38}" type="presOf" srcId="{21DF65A0-F4C7-4B1D-B67A-61B93B276D19}" destId="{8AE2C5F4-F14F-441B-A48E-95987F979553}" srcOrd="0" destOrd="0" presId="urn:microsoft.com/office/officeart/2005/8/layout/vList2"/>
    <dgm:cxn modelId="{207A8033-5DB0-4E2B-AC28-D0D04194C9F0}" srcId="{21DF65A0-F4C7-4B1D-B67A-61B93B276D19}" destId="{0B9F0F2B-6E2C-41FF-83A7-565FE55658E0}" srcOrd="1" destOrd="0" parTransId="{94E77277-D253-4B1D-B93E-3398C4DE2A48}" sibTransId="{14275605-BC39-4866-ADC9-8D4FD0E6D382}"/>
    <dgm:cxn modelId="{4DA55B7D-3CB5-46FA-B403-0B385F70B427}" type="presParOf" srcId="{8AE2C5F4-F14F-441B-A48E-95987F979553}" destId="{79778C08-5AD5-485C-987A-694B553CC43D}" srcOrd="0" destOrd="0" presId="urn:microsoft.com/office/officeart/2005/8/layout/vList2"/>
    <dgm:cxn modelId="{C9C162E9-6C94-4444-820B-2D6407DB8919}" type="presParOf" srcId="{8AE2C5F4-F14F-441B-A48E-95987F979553}" destId="{EC0CC9C1-323D-45F0-8281-3CF822962850}" srcOrd="1" destOrd="0" presId="urn:microsoft.com/office/officeart/2005/8/layout/vList2"/>
    <dgm:cxn modelId="{8FDCEFFF-3CE7-440C-BFE1-865AF846A45F}" type="presParOf" srcId="{8AE2C5F4-F14F-441B-A48E-95987F979553}" destId="{4931F712-EB87-4E89-92BF-D6EE849E93B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1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11/layout/TabList#1">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68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dirty="0"/>
          </a:p>
        </p:txBody>
      </p:sp>
      <p:sp>
        <p:nvSpPr>
          <p:cNvPr id="3368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F2153065-C6DB-4BCF-B583-A9A396F80BD2}" type="datetimeFigureOut">
              <a:rPr lang="en-GB"/>
              <a:pPr>
                <a:defRPr/>
              </a:pPr>
              <a:t>29/05/2013</a:t>
            </a:fld>
            <a:endParaRPr lang="en-GB" dirty="0"/>
          </a:p>
        </p:txBody>
      </p:sp>
      <p:sp>
        <p:nvSpPr>
          <p:cNvPr id="3369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dirty="0"/>
          </a:p>
        </p:txBody>
      </p:sp>
      <p:sp>
        <p:nvSpPr>
          <p:cNvPr id="3369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FC6850E-0FE9-4FDB-8F0C-35A427AA0258}" type="slidenum">
              <a:rPr lang="en-GB"/>
              <a:pPr>
                <a:defRPr/>
              </a:pPr>
              <a:t>‹#›</a:t>
            </a:fld>
            <a:endParaRPr lang="en-GB" dirty="0"/>
          </a:p>
        </p:txBody>
      </p:sp>
    </p:spTree>
    <p:extLst>
      <p:ext uri="{BB962C8B-B14F-4D97-AF65-F5344CB8AC3E}">
        <p14:creationId xmlns:p14="http://schemas.microsoft.com/office/powerpoint/2010/main" val="4274763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1426" name="AutoShape 1"/>
          <p:cNvSpPr>
            <a:spLocks noChangeArrowheads="1"/>
          </p:cNvSpPr>
          <p:nvPr/>
        </p:nvSpPr>
        <p:spPr bwMode="auto">
          <a:xfrm>
            <a:off x="0" y="0"/>
            <a:ext cx="6858000" cy="9144000"/>
          </a:xfrm>
          <a:prstGeom prst="roundRect">
            <a:avLst>
              <a:gd name="adj" fmla="val 23"/>
            </a:avLst>
          </a:prstGeom>
          <a:solidFill>
            <a:srgbClr val="FFFFFF"/>
          </a:solidFill>
          <a:ln>
            <a:noFill/>
          </a:ln>
          <a:extLst/>
        </p:spPr>
        <p:txBody>
          <a:bodyPr wrap="none" anchor="ctr"/>
          <a:lstStyle/>
          <a:p>
            <a:pPr>
              <a:buClr>
                <a:srgbClr val="000000"/>
              </a:buClr>
              <a:buSzPct val="100000"/>
              <a:buFont typeface="Times New Roman" pitchFamily="18" charset="0"/>
              <a:buNone/>
              <a:defRPr/>
            </a:pPr>
            <a:endParaRPr lang="de-AT">
              <a:cs typeface="Arial" pitchFamily="34" charset="0"/>
            </a:endParaRPr>
          </a:p>
        </p:txBody>
      </p:sp>
      <p:sp>
        <p:nvSpPr>
          <p:cNvPr id="231427" name="Text Box 2"/>
          <p:cNvSpPr txBox="1">
            <a:spLocks noChangeArrowheads="1"/>
          </p:cNvSpPr>
          <p:nvPr/>
        </p:nvSpPr>
        <p:spPr bwMode="auto">
          <a:xfrm>
            <a:off x="0" y="0"/>
            <a:ext cx="2971800" cy="457200"/>
          </a:xfrm>
          <a:prstGeom prst="rect">
            <a:avLst/>
          </a:prstGeom>
          <a:noFill/>
          <a:ln>
            <a:noFill/>
          </a:ln>
          <a:extLst/>
        </p:spPr>
        <p:txBody>
          <a:bodyPr wrap="none" anchor="ctr"/>
          <a:lstStyle/>
          <a:p>
            <a:pPr>
              <a:buClr>
                <a:srgbClr val="000000"/>
              </a:buClr>
              <a:buSzPct val="100000"/>
              <a:buFont typeface="Times New Roman" pitchFamily="18" charset="0"/>
              <a:buNone/>
              <a:defRPr/>
            </a:pPr>
            <a:endParaRPr lang="de-AT">
              <a:cs typeface="Arial" pitchFamily="34" charset="0"/>
            </a:endParaRPr>
          </a:p>
        </p:txBody>
      </p:sp>
      <p:sp>
        <p:nvSpPr>
          <p:cNvPr id="5123" name="Rectangle 3"/>
          <p:cNvSpPr>
            <a:spLocks noGrp="1" noChangeArrowheads="1"/>
          </p:cNvSpPr>
          <p:nvPr>
            <p:ph type="dt"/>
          </p:nvPr>
        </p:nvSpPr>
        <p:spPr bwMode="auto">
          <a:xfrm>
            <a:off x="3884613" y="0"/>
            <a:ext cx="2970212" cy="455613"/>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algn="r">
              <a:buClr>
                <a:srgbClr val="000000"/>
              </a:buClr>
              <a:buSzPct val="45000"/>
              <a:buFont typeface="Wingdings" pitchFamily="2" charset="2"/>
              <a:buNone/>
              <a:tabLst>
                <a:tab pos="723900" algn="l"/>
                <a:tab pos="1447800" algn="l"/>
                <a:tab pos="2171700" algn="l"/>
                <a:tab pos="2895600" algn="l"/>
              </a:tabLst>
              <a:defRPr sz="1200">
                <a:solidFill>
                  <a:srgbClr val="000000"/>
                </a:solidFill>
                <a:latin typeface="Times New Roman" pitchFamily="18" charset="0"/>
                <a:cs typeface="+mn-cs"/>
              </a:defRPr>
            </a:lvl1pPr>
          </a:lstStyle>
          <a:p>
            <a:pPr>
              <a:defRPr/>
            </a:pPr>
            <a:endParaRPr lang="el-GR"/>
          </a:p>
        </p:txBody>
      </p:sp>
      <p:sp>
        <p:nvSpPr>
          <p:cNvPr id="31749" name="Rectangle 4"/>
          <p:cNvSpPr>
            <a:spLocks noGrp="1" noRot="1" noChangeAspect="1" noChangeArrowheads="1"/>
          </p:cNvSpPr>
          <p:nvPr>
            <p:ph type="sldImg"/>
          </p:nvPr>
        </p:nvSpPr>
        <p:spPr bwMode="auto">
          <a:xfrm>
            <a:off x="1143000" y="685800"/>
            <a:ext cx="4570413" cy="3427413"/>
          </a:xfrm>
          <a:prstGeom prst="rect">
            <a:avLst/>
          </a:prstGeom>
          <a:noFill/>
          <a:ln w="9525">
            <a:noFill/>
            <a:miter lim="800000"/>
            <a:headEnd/>
            <a:tailEnd/>
          </a:ln>
        </p:spPr>
      </p:sp>
      <p:sp>
        <p:nvSpPr>
          <p:cNvPr id="5125" name="Rectangle 5"/>
          <p:cNvSpPr>
            <a:spLocks noGrp="1" noChangeArrowheads="1"/>
          </p:cNvSpPr>
          <p:nvPr>
            <p:ph type="body"/>
          </p:nvPr>
        </p:nvSpPr>
        <p:spPr bwMode="auto">
          <a:xfrm>
            <a:off x="685800" y="4343400"/>
            <a:ext cx="5484813" cy="4113213"/>
          </a:xfrm>
          <a:prstGeom prst="rect">
            <a:avLst/>
          </a:prstGeom>
          <a:noFill/>
          <a:ln>
            <a:noFill/>
          </a:ln>
          <a:effectLst/>
          <a:extLst/>
        </p:spPr>
        <p:txBody>
          <a:bodyPr vert="horz" wrap="square" lIns="0" tIns="0" rIns="0" bIns="0" numCol="1" anchor="t" anchorCtr="0" compatLnSpc="1">
            <a:prstTxWarp prst="textNoShape">
              <a:avLst/>
            </a:prstTxWarp>
          </a:bodyPr>
          <a:lstStyle/>
          <a:p>
            <a:pPr lvl="0"/>
            <a:endParaRPr lang="de-AT" noProof="0" smtClean="0"/>
          </a:p>
        </p:txBody>
      </p:sp>
      <p:sp>
        <p:nvSpPr>
          <p:cNvPr id="231431" name="Text Box 6"/>
          <p:cNvSpPr txBox="1">
            <a:spLocks noChangeArrowheads="1"/>
          </p:cNvSpPr>
          <p:nvPr/>
        </p:nvSpPr>
        <p:spPr bwMode="auto">
          <a:xfrm>
            <a:off x="0" y="8685213"/>
            <a:ext cx="2971800" cy="457200"/>
          </a:xfrm>
          <a:prstGeom prst="rect">
            <a:avLst/>
          </a:prstGeom>
          <a:noFill/>
          <a:ln>
            <a:noFill/>
          </a:ln>
          <a:extLst/>
        </p:spPr>
        <p:txBody>
          <a:bodyPr wrap="none" anchor="ctr"/>
          <a:lstStyle/>
          <a:p>
            <a:pPr>
              <a:buClr>
                <a:srgbClr val="000000"/>
              </a:buClr>
              <a:buSzPct val="100000"/>
              <a:buFont typeface="Times New Roman" pitchFamily="18" charset="0"/>
              <a:buNone/>
              <a:defRPr/>
            </a:pPr>
            <a:endParaRPr lang="de-AT">
              <a:cs typeface="Arial" pitchFamily="34" charset="0"/>
            </a:endParaRPr>
          </a:p>
        </p:txBody>
      </p:sp>
      <p:sp>
        <p:nvSpPr>
          <p:cNvPr id="5127" name="Rectangle 7"/>
          <p:cNvSpPr>
            <a:spLocks noGrp="1" noChangeArrowheads="1"/>
          </p:cNvSpPr>
          <p:nvPr>
            <p:ph type="sldNum"/>
          </p:nvPr>
        </p:nvSpPr>
        <p:spPr bwMode="auto">
          <a:xfrm>
            <a:off x="3884613" y="8685213"/>
            <a:ext cx="2970212" cy="455612"/>
          </a:xfrm>
          <a:prstGeom prst="rect">
            <a:avLst/>
          </a:prstGeom>
          <a:noFill/>
          <a:ln>
            <a:noFill/>
          </a:ln>
          <a:effectLst/>
          <a:extLst/>
        </p:spPr>
        <p:txBody>
          <a:bodyPr vert="horz" wrap="square" lIns="90000" tIns="46800" rIns="90000" bIns="46800" numCol="1" anchor="b" anchorCtr="0" compatLnSpc="1">
            <a:prstTxWarp prst="textNoShape">
              <a:avLst/>
            </a:prstTxWarp>
          </a:bodyPr>
          <a:lstStyle>
            <a:lvl1pPr algn="r">
              <a:buClr>
                <a:srgbClr val="000000"/>
              </a:buClr>
              <a:buSzPct val="45000"/>
              <a:buFont typeface="Wingdings" pitchFamily="2" charset="2"/>
              <a:buNone/>
              <a:tabLst>
                <a:tab pos="723900" algn="l"/>
                <a:tab pos="1447800" algn="l"/>
                <a:tab pos="2171700" algn="l"/>
                <a:tab pos="2895600" algn="l"/>
              </a:tabLst>
              <a:defRPr sz="1200">
                <a:solidFill>
                  <a:srgbClr val="000000"/>
                </a:solidFill>
                <a:latin typeface="Times New Roman" pitchFamily="18" charset="0"/>
                <a:cs typeface="+mn-cs"/>
              </a:defRPr>
            </a:lvl1pPr>
          </a:lstStyle>
          <a:p>
            <a:pPr>
              <a:defRPr/>
            </a:pPr>
            <a:fld id="{B0ECBF3F-8F26-4CBC-99B7-6F609FAB8059}" type="slidenum">
              <a:rPr lang="el-GR"/>
              <a:pPr>
                <a:defRPr/>
              </a:pPr>
              <a:t>‹#›</a:t>
            </a:fld>
            <a:endParaRPr lang="el-GR"/>
          </a:p>
        </p:txBody>
      </p:sp>
    </p:spTree>
    <p:extLst>
      <p:ext uri="{BB962C8B-B14F-4D97-AF65-F5344CB8AC3E}">
        <p14:creationId xmlns:p14="http://schemas.microsoft.com/office/powerpoint/2010/main" val="369380479"/>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2450" name="Rectangle 7"/>
          <p:cNvSpPr>
            <a:spLocks noGrp="1" noChangeArrowheads="1"/>
          </p:cNvSpPr>
          <p:nvPr>
            <p:ph type="sldNum" sz="quarter"/>
          </p:nvPr>
        </p:nvSpPr>
        <p:spPr>
          <a:extLst/>
        </p:spPr>
        <p:txBody>
          <a:bodyPr/>
          <a:lstStyle>
            <a:lvl1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1pPr>
            <a:lvl2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2pPr>
            <a:lvl3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3pPr>
            <a:lvl4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4pPr>
            <a:lvl5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9pPr>
          </a:lstStyle>
          <a:p>
            <a:pPr eaLnBrk="1" hangingPunct="1">
              <a:buSzPct val="45000"/>
              <a:buFont typeface="Wingdings" pitchFamily="2" charset="2"/>
              <a:buNone/>
              <a:defRPr/>
            </a:pPr>
            <a:fld id="{7FFA7266-CFE4-4A6F-9557-B577AA268986}" type="slidenum">
              <a:rPr lang="el-GR" smtClean="0">
                <a:solidFill>
                  <a:srgbClr val="000000"/>
                </a:solidFill>
                <a:latin typeface="Times New Roman" pitchFamily="18" charset="0"/>
              </a:rPr>
              <a:pPr eaLnBrk="1" hangingPunct="1">
                <a:buSzPct val="45000"/>
                <a:buFont typeface="Wingdings" pitchFamily="2" charset="2"/>
                <a:buNone/>
                <a:defRPr/>
              </a:pPr>
              <a:t>1</a:t>
            </a:fld>
            <a:endParaRPr lang="el-GR" smtClean="0">
              <a:solidFill>
                <a:srgbClr val="000000"/>
              </a:solidFill>
              <a:latin typeface="Times New Roman" pitchFamily="18" charset="0"/>
            </a:endParaRPr>
          </a:p>
        </p:txBody>
      </p:sp>
      <p:sp>
        <p:nvSpPr>
          <p:cNvPr id="34819"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ln>
        </p:spPr>
      </p:sp>
      <p:sp>
        <p:nvSpPr>
          <p:cNvPr id="34820" name="Rectangle 2"/>
          <p:cNvSpPr>
            <a:spLocks noGrp="1" noChangeArrowheads="1"/>
          </p:cNvSpPr>
          <p:nvPr>
            <p:ph type="body" idx="1"/>
          </p:nvPr>
        </p:nvSpPr>
        <p:spPr>
          <a:xfrm>
            <a:off x="685800" y="4343400"/>
            <a:ext cx="5486400" cy="4114800"/>
          </a:xfrm>
          <a:noFill/>
        </p:spPr>
        <p:txBody>
          <a:bodyPr wrap="none" anchor="ct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AT" dirty="0" smtClean="0">
              <a:latin typeface="Calibri" pitchFamily="34" charset="0"/>
            </a:endParaRPr>
          </a:p>
        </p:txBody>
      </p:sp>
      <p:sp>
        <p:nvSpPr>
          <p:cNvPr id="34821"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lstStyle/>
          <a:p>
            <a:pPr algn="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830C5D9-B347-468F-9D46-36F0CADE075F}" type="slidenum">
              <a:rPr lang="el-GR" sz="1200">
                <a:solidFill>
                  <a:srgbClr val="000000"/>
                </a:solidFill>
              </a:rPr>
              <a:pPr algn="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a:t>
            </a:fld>
            <a:endParaRPr lang="el-GR" sz="1200">
              <a:solidFill>
                <a:srgbClr val="000000"/>
              </a:solidFill>
            </a:endParaRPr>
          </a:p>
        </p:txBody>
      </p:sp>
    </p:spTree>
    <p:extLst>
      <p:ext uri="{BB962C8B-B14F-4D97-AF65-F5344CB8AC3E}">
        <p14:creationId xmlns:p14="http://schemas.microsoft.com/office/powerpoint/2010/main" val="2719769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Rot="1" noChangeAspect="1" noChangeArrowheads="1" noTextEdit="1"/>
          </p:cNvSpPr>
          <p:nvPr>
            <p:ph type="sldImg"/>
          </p:nvPr>
        </p:nvSpPr>
        <p:spPr/>
      </p:sp>
      <p:sp>
        <p:nvSpPr>
          <p:cNvPr id="150530"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623587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Rot="1" noChangeAspect="1" noChangeArrowheads="1" noTextEdit="1"/>
          </p:cNvSpPr>
          <p:nvPr>
            <p:ph type="sldImg"/>
          </p:nvPr>
        </p:nvSpPr>
        <p:spPr/>
      </p:sp>
      <p:sp>
        <p:nvSpPr>
          <p:cNvPr id="150530"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3644619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Rot="1" noChangeAspect="1" noChangeArrowheads="1" noTextEdit="1"/>
          </p:cNvSpPr>
          <p:nvPr>
            <p:ph type="sldImg"/>
          </p:nvPr>
        </p:nvSpPr>
        <p:spPr/>
      </p:sp>
      <p:sp>
        <p:nvSpPr>
          <p:cNvPr id="150530"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2630029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Rot="1" noChangeAspect="1" noChangeArrowheads="1" noTextEdit="1"/>
          </p:cNvSpPr>
          <p:nvPr>
            <p:ph type="sldImg"/>
          </p:nvPr>
        </p:nvSpPr>
        <p:spPr/>
      </p:sp>
      <p:sp>
        <p:nvSpPr>
          <p:cNvPr id="150530"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626524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Rot="1" noChangeAspect="1" noChangeArrowheads="1" noTextEdit="1"/>
          </p:cNvSpPr>
          <p:nvPr>
            <p:ph type="sldImg"/>
          </p:nvPr>
        </p:nvSpPr>
        <p:spPr/>
      </p:sp>
      <p:sp>
        <p:nvSpPr>
          <p:cNvPr id="152578"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699581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Rot="1" noChangeAspect="1" noChangeArrowheads="1" noTextEdit="1"/>
          </p:cNvSpPr>
          <p:nvPr>
            <p:ph type="sldImg"/>
          </p:nvPr>
        </p:nvSpPr>
        <p:spPr/>
      </p:sp>
      <p:sp>
        <p:nvSpPr>
          <p:cNvPr id="154626"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3458636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Rot="1" noChangeAspect="1" noChangeArrowheads="1" noTextEdit="1"/>
          </p:cNvSpPr>
          <p:nvPr>
            <p:ph type="sldImg"/>
          </p:nvPr>
        </p:nvSpPr>
        <p:spPr/>
      </p:sp>
      <p:sp>
        <p:nvSpPr>
          <p:cNvPr id="156674"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1388081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spect="1" noChangeArrowheads="1" noTextEdit="1"/>
          </p:cNvSpPr>
          <p:nvPr>
            <p:ph type="sldImg"/>
          </p:nvPr>
        </p:nvSpPr>
        <p:spPr/>
      </p:sp>
      <p:sp>
        <p:nvSpPr>
          <p:cNvPr id="158722" name="Rectangle 3"/>
          <p:cNvSpPr>
            <a:spLocks noGrp="1" noChangeArrowheads="1"/>
          </p:cNvSpPr>
          <p:nvPr>
            <p:ph type="body" idx="1"/>
          </p:nvPr>
        </p:nvSpPr>
        <p:spPr>
          <a:noFill/>
        </p:spPr>
        <p:txBody>
          <a:bodyPr/>
          <a:lstStyle/>
          <a:p>
            <a:endParaRPr lang="de-DE" dirty="0" smtClean="0"/>
          </a:p>
        </p:txBody>
      </p:sp>
    </p:spTree>
    <p:extLst>
      <p:ext uri="{BB962C8B-B14F-4D97-AF65-F5344CB8AC3E}">
        <p14:creationId xmlns:p14="http://schemas.microsoft.com/office/powerpoint/2010/main" val="3443275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spect="1" noChangeArrowheads="1" noTextEdit="1"/>
          </p:cNvSpPr>
          <p:nvPr>
            <p:ph type="sldImg"/>
          </p:nvPr>
        </p:nvSpPr>
        <p:spPr/>
      </p:sp>
      <p:sp>
        <p:nvSpPr>
          <p:cNvPr id="158722"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2485276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spect="1" noChangeArrowheads="1" noTextEdit="1"/>
          </p:cNvSpPr>
          <p:nvPr>
            <p:ph type="sldImg"/>
          </p:nvPr>
        </p:nvSpPr>
        <p:spPr/>
      </p:sp>
      <p:sp>
        <p:nvSpPr>
          <p:cNvPr id="158722"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1140572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ChangeArrowheads="1" noTextEdit="1"/>
          </p:cNvSpPr>
          <p:nvPr>
            <p:ph type="sldImg"/>
          </p:nvPr>
        </p:nvSpPr>
        <p:spPr/>
      </p:sp>
      <p:sp>
        <p:nvSpPr>
          <p:cNvPr id="138242"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18289089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spect="1" noChangeArrowheads="1" noTextEdit="1"/>
          </p:cNvSpPr>
          <p:nvPr>
            <p:ph type="sldImg"/>
          </p:nvPr>
        </p:nvSpPr>
        <p:spPr/>
      </p:sp>
      <p:sp>
        <p:nvSpPr>
          <p:cNvPr id="158722"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14889355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spect="1" noChangeArrowheads="1" noTextEdit="1"/>
          </p:cNvSpPr>
          <p:nvPr>
            <p:ph type="sldImg"/>
          </p:nvPr>
        </p:nvSpPr>
        <p:spPr/>
      </p:sp>
      <p:sp>
        <p:nvSpPr>
          <p:cNvPr id="158722"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3252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Rot="1" noChangeAspect="1" noChangeArrowheads="1" noTextEdit="1"/>
          </p:cNvSpPr>
          <p:nvPr>
            <p:ph type="sldImg"/>
          </p:nvPr>
        </p:nvSpPr>
        <p:spPr/>
      </p:sp>
      <p:sp>
        <p:nvSpPr>
          <p:cNvPr id="160770"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27409864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5" name="Rectangle 2"/>
          <p:cNvSpPr>
            <a:spLocks noGrp="1" noRot="1" noChangeAspect="1" noChangeArrowheads="1" noTextEdit="1"/>
          </p:cNvSpPr>
          <p:nvPr>
            <p:ph type="sldImg"/>
          </p:nvPr>
        </p:nvSpPr>
        <p:spPr/>
      </p:sp>
      <p:sp>
        <p:nvSpPr>
          <p:cNvPr id="379906" name="Rectangle 3"/>
          <p:cNvSpPr>
            <a:spLocks noGrp="1" noChangeArrowheads="1"/>
          </p:cNvSpPr>
          <p:nvPr>
            <p:ph type="body" idx="1"/>
          </p:nvPr>
        </p:nvSpPr>
        <p:spPr>
          <a:noFill/>
        </p:spPr>
        <p:txBody>
          <a:bodyPr/>
          <a:lstStyle/>
          <a:p>
            <a:r>
              <a:rPr lang="de-DE" dirty="0" smtClean="0"/>
              <a:t>This might include blunt brain trauma (primary), or general medical conditions such as diabetes (secondary)</a:t>
            </a:r>
          </a:p>
        </p:txBody>
      </p:sp>
    </p:spTree>
    <p:extLst>
      <p:ext uri="{BB962C8B-B14F-4D97-AF65-F5344CB8AC3E}">
        <p14:creationId xmlns:p14="http://schemas.microsoft.com/office/powerpoint/2010/main" val="27319448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Rot="1" noChangeAspect="1" noChangeArrowheads="1" noTextEdit="1"/>
          </p:cNvSpPr>
          <p:nvPr>
            <p:ph type="sldImg"/>
          </p:nvPr>
        </p:nvSpPr>
        <p:spPr/>
      </p:sp>
      <p:sp>
        <p:nvSpPr>
          <p:cNvPr id="164866"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39477890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Rot="1" noChangeAspect="1" noChangeArrowheads="1" noTextEdit="1"/>
          </p:cNvSpPr>
          <p:nvPr>
            <p:ph type="sldImg"/>
          </p:nvPr>
        </p:nvSpPr>
        <p:spPr/>
      </p:sp>
      <p:sp>
        <p:nvSpPr>
          <p:cNvPr id="166914"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42940599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Rot="1" noChangeAspect="1" noChangeArrowheads="1" noTextEdit="1"/>
          </p:cNvSpPr>
          <p:nvPr>
            <p:ph type="sldImg"/>
          </p:nvPr>
        </p:nvSpPr>
        <p:spPr/>
      </p:sp>
      <p:sp>
        <p:nvSpPr>
          <p:cNvPr id="168962"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14186305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Rot="1" noChangeAspect="1" noChangeArrowheads="1" noTextEdit="1"/>
          </p:cNvSpPr>
          <p:nvPr>
            <p:ph type="sldImg"/>
          </p:nvPr>
        </p:nvSpPr>
        <p:spPr/>
      </p:sp>
      <p:sp>
        <p:nvSpPr>
          <p:cNvPr id="171010" name="Rectangle 3"/>
          <p:cNvSpPr>
            <a:spLocks noGrp="1" noChangeArrowheads="1"/>
          </p:cNvSpPr>
          <p:nvPr>
            <p:ph type="body" idx="1"/>
          </p:nvPr>
        </p:nvSpPr>
        <p:spPr>
          <a:noFill/>
        </p:spPr>
        <p:txBody>
          <a:bodyPr/>
          <a:lstStyle/>
          <a:p>
            <a:endParaRPr lang="de-DE" dirty="0" smtClean="0"/>
          </a:p>
        </p:txBody>
      </p:sp>
    </p:spTree>
    <p:extLst>
      <p:ext uri="{BB962C8B-B14F-4D97-AF65-F5344CB8AC3E}">
        <p14:creationId xmlns:p14="http://schemas.microsoft.com/office/powerpoint/2010/main" val="30933199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Rot="1" noChangeAspect="1" noChangeArrowheads="1" noTextEdit="1"/>
          </p:cNvSpPr>
          <p:nvPr>
            <p:ph type="sldImg"/>
          </p:nvPr>
        </p:nvSpPr>
        <p:spPr/>
      </p:sp>
      <p:sp>
        <p:nvSpPr>
          <p:cNvPr id="173058"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14717265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Rot="1" noChangeAspect="1" noChangeArrowheads="1" noTextEdit="1"/>
          </p:cNvSpPr>
          <p:nvPr>
            <p:ph type="sldImg"/>
          </p:nvPr>
        </p:nvSpPr>
        <p:spPr/>
      </p:sp>
      <p:sp>
        <p:nvSpPr>
          <p:cNvPr id="173058"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462270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ChangeArrowheads="1" noTextEdit="1"/>
          </p:cNvSpPr>
          <p:nvPr>
            <p:ph type="sldImg"/>
          </p:nvPr>
        </p:nvSpPr>
        <p:spPr/>
      </p:sp>
      <p:sp>
        <p:nvSpPr>
          <p:cNvPr id="140290" name="Rectangle 3"/>
          <p:cNvSpPr>
            <a:spLocks noGrp="1" noChangeArrowheads="1"/>
          </p:cNvSpPr>
          <p:nvPr>
            <p:ph type="body" idx="1"/>
          </p:nvPr>
        </p:nvSpPr>
        <p:spPr>
          <a:noFill/>
        </p:spPr>
        <p:txBody>
          <a:bodyPr/>
          <a:lstStyle/>
          <a:p>
            <a:r>
              <a:rPr lang="de-DE" dirty="0" smtClean="0"/>
              <a:t>See also „Why document torture“</a:t>
            </a:r>
          </a:p>
        </p:txBody>
      </p:sp>
    </p:spTree>
    <p:extLst>
      <p:ext uri="{BB962C8B-B14F-4D97-AF65-F5344CB8AC3E}">
        <p14:creationId xmlns:p14="http://schemas.microsoft.com/office/powerpoint/2010/main" val="21313321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Rot="1" noChangeAspect="1" noChangeArrowheads="1" noTextEdit="1"/>
          </p:cNvSpPr>
          <p:nvPr>
            <p:ph type="sldImg"/>
          </p:nvPr>
        </p:nvSpPr>
        <p:spPr/>
      </p:sp>
      <p:sp>
        <p:nvSpPr>
          <p:cNvPr id="173058"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28880979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Rot="1" noChangeAspect="1" noChangeArrowheads="1" noTextEdit="1"/>
          </p:cNvSpPr>
          <p:nvPr>
            <p:ph type="sldImg"/>
          </p:nvPr>
        </p:nvSpPr>
        <p:spPr/>
      </p:sp>
      <p:sp>
        <p:nvSpPr>
          <p:cNvPr id="173058"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32506871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noRot="1" noChangeAspect="1" noChangeArrowheads="1" noTextEdit="1"/>
          </p:cNvSpPr>
          <p:nvPr>
            <p:ph type="sldImg"/>
          </p:nvPr>
        </p:nvSpPr>
        <p:spPr/>
      </p:sp>
      <p:sp>
        <p:nvSpPr>
          <p:cNvPr id="175106"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29760414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Rot="1" noChangeAspect="1" noChangeArrowheads="1" noTextEdit="1"/>
          </p:cNvSpPr>
          <p:nvPr>
            <p:ph type="sldImg"/>
          </p:nvPr>
        </p:nvSpPr>
        <p:spPr/>
      </p:sp>
      <p:sp>
        <p:nvSpPr>
          <p:cNvPr id="177154"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38719284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p:nvPr>
        </p:nvSpPr>
        <p:spPr>
          <a:extLst/>
        </p:spPr>
        <p:txBody>
          <a:bodyPr/>
          <a:lstStyle>
            <a:lvl1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1pPr>
            <a:lvl2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2pPr>
            <a:lvl3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3pPr>
            <a:lvl4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4pPr>
            <a:lvl5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9pPr>
          </a:lstStyle>
          <a:p>
            <a:pPr eaLnBrk="1" hangingPunct="1">
              <a:buSzPct val="45000"/>
              <a:buFont typeface="Wingdings" pitchFamily="2" charset="2"/>
              <a:buNone/>
              <a:defRPr/>
            </a:pPr>
            <a:fld id="{B246DD6C-042A-4436-89AA-0697046A1A0B}" type="slidenum">
              <a:rPr lang="en-GB" smtClean="0">
                <a:solidFill>
                  <a:schemeClr val="tx1"/>
                </a:solidFill>
                <a:latin typeface="Arial" pitchFamily="34" charset="0"/>
              </a:rPr>
              <a:pPr eaLnBrk="1" hangingPunct="1">
                <a:buSzPct val="45000"/>
                <a:buFont typeface="Wingdings" pitchFamily="2" charset="2"/>
                <a:buNone/>
                <a:defRPr/>
              </a:pPr>
              <a:t>34</a:t>
            </a:fld>
            <a:endParaRPr lang="en-GB" dirty="0" smtClean="0">
              <a:solidFill>
                <a:schemeClr val="tx1"/>
              </a:solidFill>
              <a:latin typeface="Arial" pitchFamily="34" charset="0"/>
            </a:endParaRPr>
          </a:p>
        </p:txBody>
      </p:sp>
      <p:sp>
        <p:nvSpPr>
          <p:cNvPr id="179202" name="Rectangle 2"/>
          <p:cNvSpPr>
            <a:spLocks noGrp="1" noRot="1" noChangeAspect="1" noChangeArrowheads="1" noTextEdit="1"/>
          </p:cNvSpPr>
          <p:nvPr>
            <p:ph type="sldImg"/>
          </p:nvPr>
        </p:nvSpPr>
        <p:spPr/>
      </p:sp>
      <p:sp>
        <p:nvSpPr>
          <p:cNvPr id="179203" name="Rectangle 3"/>
          <p:cNvSpPr>
            <a:spLocks noGrp="1" noChangeArrowheads="1"/>
          </p:cNvSpPr>
          <p:nvPr>
            <p:ph type="body" idx="1"/>
          </p:nvPr>
        </p:nvSpPr>
        <p:spPr>
          <a:noFill/>
        </p:spPr>
        <p:txBody>
          <a:bodyPr/>
          <a:lstStyle/>
          <a:p>
            <a:pPr marL="228600" indent="-228600" eaLnBrk="1" hangingPunct="1"/>
            <a:r>
              <a:rPr lang="en-US" dirty="0" smtClean="0"/>
              <a:t>Exercise:</a:t>
            </a:r>
          </a:p>
          <a:p>
            <a:pPr marL="228600" indent="-228600" eaLnBrk="1" hangingPunct="1">
              <a:buFontTx/>
              <a:buAutoNum type="alphaUcParenR"/>
            </a:pPr>
            <a:r>
              <a:rPr lang="en-US" dirty="0" smtClean="0"/>
              <a:t> Which other procedures could trigger fear ?</a:t>
            </a:r>
          </a:p>
          <a:p>
            <a:pPr marL="228600" indent="-228600" eaLnBrk="1" hangingPunct="1">
              <a:buFontTx/>
              <a:buAutoNum type="alphaUcParenR"/>
            </a:pPr>
            <a:r>
              <a:rPr lang="en-US" dirty="0" smtClean="0"/>
              <a:t> What would you do  to help the survivor in necessary procedures ? (see earlier skides)</a:t>
            </a:r>
          </a:p>
        </p:txBody>
      </p:sp>
    </p:spTree>
    <p:extLst>
      <p:ext uri="{BB962C8B-B14F-4D97-AF65-F5344CB8AC3E}">
        <p14:creationId xmlns:p14="http://schemas.microsoft.com/office/powerpoint/2010/main" val="21542358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Rot="1" noChangeAspect="1" noChangeArrowheads="1" noTextEdit="1"/>
          </p:cNvSpPr>
          <p:nvPr>
            <p:ph type="sldImg"/>
          </p:nvPr>
        </p:nvSpPr>
        <p:spPr/>
      </p:sp>
      <p:sp>
        <p:nvSpPr>
          <p:cNvPr id="181250"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5737567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2"/>
          <p:cNvSpPr>
            <a:spLocks noGrp="1" noRot="1" noChangeAspect="1" noChangeArrowheads="1" noTextEdit="1"/>
          </p:cNvSpPr>
          <p:nvPr>
            <p:ph type="sldImg"/>
          </p:nvPr>
        </p:nvSpPr>
        <p:spPr/>
      </p:sp>
      <p:sp>
        <p:nvSpPr>
          <p:cNvPr id="183298"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38248824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p:cNvSpPr>
            <a:spLocks noGrp="1" noRot="1" noChangeAspect="1" noChangeArrowheads="1" noTextEdit="1"/>
          </p:cNvSpPr>
          <p:nvPr>
            <p:ph type="sldImg"/>
          </p:nvPr>
        </p:nvSpPr>
        <p:spPr/>
      </p:sp>
      <p:sp>
        <p:nvSpPr>
          <p:cNvPr id="185346"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35934915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2"/>
          <p:cNvSpPr>
            <a:spLocks noGrp="1" noRot="1" noChangeAspect="1" noChangeArrowheads="1" noTextEdit="1"/>
          </p:cNvSpPr>
          <p:nvPr>
            <p:ph type="sldImg"/>
          </p:nvPr>
        </p:nvSpPr>
        <p:spPr/>
      </p:sp>
      <p:sp>
        <p:nvSpPr>
          <p:cNvPr id="187394" name="Rectangle 3"/>
          <p:cNvSpPr>
            <a:spLocks noGrp="1" noChangeArrowheads="1"/>
          </p:cNvSpPr>
          <p:nvPr>
            <p:ph type="body" idx="1"/>
          </p:nvPr>
        </p:nvSpPr>
        <p:spPr>
          <a:noFill/>
        </p:spPr>
        <p:txBody>
          <a:bodyPr/>
          <a:lstStyle/>
          <a:p>
            <a:endParaRPr lang="de-DE" dirty="0" smtClean="0"/>
          </a:p>
        </p:txBody>
      </p:sp>
    </p:spTree>
    <p:extLst>
      <p:ext uri="{BB962C8B-B14F-4D97-AF65-F5344CB8AC3E}">
        <p14:creationId xmlns:p14="http://schemas.microsoft.com/office/powerpoint/2010/main" val="27684320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Grp="1" noRot="1" noChangeAspect="1" noChangeArrowheads="1" noTextEdit="1"/>
          </p:cNvSpPr>
          <p:nvPr>
            <p:ph type="sldImg"/>
          </p:nvPr>
        </p:nvSpPr>
        <p:spPr/>
      </p:sp>
      <p:sp>
        <p:nvSpPr>
          <p:cNvPr id="189442"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3491091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Rot="1" noChangeAspect="1" noChangeArrowheads="1" noTextEdit="1"/>
          </p:cNvSpPr>
          <p:nvPr>
            <p:ph type="sldImg"/>
          </p:nvPr>
        </p:nvSpPr>
        <p:spPr/>
      </p:sp>
      <p:sp>
        <p:nvSpPr>
          <p:cNvPr id="142338"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40095559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2"/>
          <p:cNvSpPr>
            <a:spLocks noGrp="1" noRot="1" noChangeAspect="1" noChangeArrowheads="1" noTextEdit="1"/>
          </p:cNvSpPr>
          <p:nvPr>
            <p:ph type="sldImg"/>
          </p:nvPr>
        </p:nvSpPr>
        <p:spPr/>
      </p:sp>
      <p:sp>
        <p:nvSpPr>
          <p:cNvPr id="191490"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16693101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Rot="1" noChangeAspect="1" noChangeArrowheads="1" noTextEdit="1"/>
          </p:cNvSpPr>
          <p:nvPr>
            <p:ph type="sldImg"/>
          </p:nvPr>
        </p:nvSpPr>
        <p:spPr/>
      </p:sp>
      <p:sp>
        <p:nvSpPr>
          <p:cNvPr id="193538"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20474399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2"/>
          <p:cNvSpPr>
            <a:spLocks noGrp="1" noRot="1" noChangeAspect="1" noChangeArrowheads="1" noTextEdit="1"/>
          </p:cNvSpPr>
          <p:nvPr>
            <p:ph type="sldImg"/>
          </p:nvPr>
        </p:nvSpPr>
        <p:spPr/>
      </p:sp>
      <p:sp>
        <p:nvSpPr>
          <p:cNvPr id="195586"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1610645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Rot="1" noChangeAspect="1" noChangeArrowheads="1" noTextEdit="1"/>
          </p:cNvSpPr>
          <p:nvPr>
            <p:ph type="sldImg"/>
          </p:nvPr>
        </p:nvSpPr>
        <p:spPr/>
      </p:sp>
      <p:sp>
        <p:nvSpPr>
          <p:cNvPr id="144386"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171913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ChangeArrowheads="1" noTextEdit="1"/>
          </p:cNvSpPr>
          <p:nvPr>
            <p:ph type="sldImg"/>
          </p:nvPr>
        </p:nvSpPr>
        <p:spPr/>
      </p:sp>
      <p:sp>
        <p:nvSpPr>
          <p:cNvPr id="146434"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2819337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ChangeArrowheads="1" noTextEdit="1"/>
          </p:cNvSpPr>
          <p:nvPr>
            <p:ph type="sldImg"/>
          </p:nvPr>
        </p:nvSpPr>
        <p:spPr/>
      </p:sp>
      <p:sp>
        <p:nvSpPr>
          <p:cNvPr id="146434"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1103263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Rot="1" noChangeAspect="1" noChangeArrowheads="1" noTextEdit="1"/>
          </p:cNvSpPr>
          <p:nvPr>
            <p:ph type="sldImg"/>
          </p:nvPr>
        </p:nvSpPr>
        <p:spPr/>
      </p:sp>
      <p:sp>
        <p:nvSpPr>
          <p:cNvPr id="148482"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2404018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Rot="1" noChangeAspect="1" noChangeArrowheads="1" noTextEdit="1"/>
          </p:cNvSpPr>
          <p:nvPr>
            <p:ph type="sldImg"/>
          </p:nvPr>
        </p:nvSpPr>
        <p:spPr/>
      </p:sp>
      <p:sp>
        <p:nvSpPr>
          <p:cNvPr id="150530" name="Rectangle 3"/>
          <p:cNvSpPr>
            <a:spLocks noGrp="1" noChangeArrowheads="1"/>
          </p:cNvSpPr>
          <p:nvPr>
            <p:ph type="body" idx="1"/>
          </p:nvPr>
        </p:nvSpPr>
        <p:spPr>
          <a:noFill/>
        </p:spPr>
        <p:txBody>
          <a:bodyPr/>
          <a:lstStyle/>
          <a:p>
            <a:endParaRPr lang="de-DE" smtClean="0"/>
          </a:p>
        </p:txBody>
      </p:sp>
    </p:spTree>
    <p:extLst>
      <p:ext uri="{BB962C8B-B14F-4D97-AF65-F5344CB8AC3E}">
        <p14:creationId xmlns:p14="http://schemas.microsoft.com/office/powerpoint/2010/main" val="1758180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AT"/>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A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7338" y="-107950"/>
            <a:ext cx="2058987" cy="6232525"/>
          </a:xfrm>
        </p:spPr>
        <p:txBody>
          <a:bodyPr vert="eaVert"/>
          <a:lstStyle/>
          <a:p>
            <a:r>
              <a:rPr lang="en-US" smtClean="0"/>
              <a:t>Click to edit Master title style</a:t>
            </a:r>
            <a:endParaRPr lang="de-AT"/>
          </a:p>
        </p:txBody>
      </p:sp>
      <p:sp>
        <p:nvSpPr>
          <p:cNvPr id="3" name="Vertical Text Placeholder 2"/>
          <p:cNvSpPr>
            <a:spLocks noGrp="1"/>
          </p:cNvSpPr>
          <p:nvPr>
            <p:ph type="body" orient="vert" idx="1"/>
          </p:nvPr>
        </p:nvSpPr>
        <p:spPr>
          <a:xfrm>
            <a:off x="457200" y="-107950"/>
            <a:ext cx="6027738" cy="6232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07950"/>
            <a:ext cx="8239125" cy="6232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68313" y="-107950"/>
            <a:ext cx="8228012" cy="1311275"/>
          </a:xfrm>
        </p:spPr>
        <p:txBody>
          <a:bodyPr/>
          <a:lstStyle/>
          <a:p>
            <a:r>
              <a:rPr lang="en-US" smtClean="0"/>
              <a:t>Click to edit Master title style</a:t>
            </a:r>
            <a:endParaRPr lang="de-AT"/>
          </a:p>
        </p:txBody>
      </p:sp>
      <p:pic>
        <p:nvPicPr>
          <p:cNvPr id="3" name="Picture 2" descr="image2.jpeg"/>
          <p:cNvPicPr>
            <a:picLocks noChangeAspect="1"/>
          </p:cNvPicPr>
          <p:nvPr userDrawn="1"/>
        </p:nvPicPr>
        <p:blipFill>
          <a:blip r:embed="rId2" cstate="print"/>
          <a:stretch>
            <a:fillRect/>
          </a:stretch>
        </p:blipFill>
        <p:spPr>
          <a:xfrm>
            <a:off x="9525" y="0"/>
            <a:ext cx="912495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A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
        <p:nvSpPr>
          <p:cNvPr id="3" name="Content Placeholder 2"/>
          <p:cNvSpPr>
            <a:spLocks noGrp="1"/>
          </p:cNvSpPr>
          <p:nvPr>
            <p:ph sz="half" idx="1"/>
          </p:nvPr>
        </p:nvSpPr>
        <p:spPr>
          <a:xfrm>
            <a:off x="457200" y="1125538"/>
            <a:ext cx="4037013" cy="4999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Content Placeholder 3"/>
          <p:cNvSpPr>
            <a:spLocks noGrp="1"/>
          </p:cNvSpPr>
          <p:nvPr>
            <p:ph sz="half" idx="2"/>
          </p:nvPr>
        </p:nvSpPr>
        <p:spPr>
          <a:xfrm>
            <a:off x="4646613" y="1125538"/>
            <a:ext cx="4038600" cy="4999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A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A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A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16" cstate="print"/>
          <a:srcRect/>
          <a:stretch>
            <a:fillRect/>
          </a:stretch>
        </p:blipFill>
        <p:spPr bwMode="auto">
          <a:xfrm>
            <a:off x="7034213" y="6500813"/>
            <a:ext cx="823912" cy="287337"/>
          </a:xfrm>
          <a:prstGeom prst="rect">
            <a:avLst/>
          </a:prstGeom>
          <a:noFill/>
          <a:ln w="9525">
            <a:noFill/>
            <a:miter lim="800000"/>
            <a:headEnd/>
            <a:tailEnd/>
          </a:ln>
        </p:spPr>
      </p:pic>
      <p:pic>
        <p:nvPicPr>
          <p:cNvPr id="14339" name="Picture 2"/>
          <p:cNvPicPr>
            <a:picLocks noChangeAspect="1" noChangeArrowheads="1"/>
          </p:cNvPicPr>
          <p:nvPr/>
        </p:nvPicPr>
        <p:blipFill>
          <a:blip r:embed="rId17" cstate="print"/>
          <a:srcRect l="1314" t="3102" r="63214" b="37788"/>
          <a:stretch>
            <a:fillRect/>
          </a:stretch>
        </p:blipFill>
        <p:spPr bwMode="auto">
          <a:xfrm>
            <a:off x="7907338" y="6494463"/>
            <a:ext cx="409575" cy="287337"/>
          </a:xfrm>
          <a:prstGeom prst="rect">
            <a:avLst/>
          </a:prstGeom>
          <a:noFill/>
          <a:ln w="9525">
            <a:noFill/>
            <a:miter lim="800000"/>
            <a:headEnd/>
            <a:tailEnd/>
          </a:ln>
        </p:spPr>
      </p:pic>
      <p:pic>
        <p:nvPicPr>
          <p:cNvPr id="14340" name="Picture 3"/>
          <p:cNvPicPr>
            <a:picLocks noChangeAspect="1" noChangeArrowheads="1"/>
          </p:cNvPicPr>
          <p:nvPr/>
        </p:nvPicPr>
        <p:blipFill>
          <a:blip r:embed="rId18" cstate="print"/>
          <a:srcRect l="38107" r="7919" b="52925"/>
          <a:stretch>
            <a:fillRect/>
          </a:stretch>
        </p:blipFill>
        <p:spPr bwMode="auto">
          <a:xfrm>
            <a:off x="8299450" y="6491288"/>
            <a:ext cx="788988" cy="287337"/>
          </a:xfrm>
          <a:prstGeom prst="rect">
            <a:avLst/>
          </a:prstGeom>
          <a:noFill/>
          <a:ln w="9525">
            <a:noFill/>
            <a:miter lim="800000"/>
            <a:headEnd/>
            <a:tailEnd/>
          </a:ln>
        </p:spPr>
      </p:pic>
      <p:sp>
        <p:nvSpPr>
          <p:cNvPr id="14341" name="Rectangle 4"/>
          <p:cNvSpPr>
            <a:spLocks noGrp="1" noChangeArrowheads="1"/>
          </p:cNvSpPr>
          <p:nvPr>
            <p:ph type="title"/>
          </p:nvPr>
        </p:nvSpPr>
        <p:spPr bwMode="auto">
          <a:xfrm>
            <a:off x="468313" y="-107950"/>
            <a:ext cx="8228012" cy="1311275"/>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lvl="0"/>
            <a:r>
              <a:rPr lang="en-GB" smtClean="0"/>
              <a:t>Klicken Sie, um das Format des Titeltextes zu bearbeiten</a:t>
            </a:r>
          </a:p>
        </p:txBody>
      </p:sp>
      <p:sp>
        <p:nvSpPr>
          <p:cNvPr id="14342" name="Rectangle 5"/>
          <p:cNvSpPr>
            <a:spLocks noGrp="1" noChangeArrowheads="1"/>
          </p:cNvSpPr>
          <p:nvPr>
            <p:ph type="body" idx="1"/>
          </p:nvPr>
        </p:nvSpPr>
        <p:spPr bwMode="auto">
          <a:xfrm>
            <a:off x="457200" y="1125538"/>
            <a:ext cx="8228013" cy="4999037"/>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GB" smtClean="0"/>
              <a:t>Klicken Sie, um die Formate des Gliederungstextes zu bearbeiten</a:t>
            </a:r>
          </a:p>
          <a:p>
            <a:pPr lvl="1"/>
            <a:r>
              <a:rPr lang="en-GB" smtClean="0"/>
              <a:t>Zweite Gliederungsebene</a:t>
            </a:r>
          </a:p>
          <a:p>
            <a:pPr lvl="2"/>
            <a:r>
              <a:rPr lang="en-GB" smtClean="0"/>
              <a:t>Dritte Gliederungsebene</a:t>
            </a:r>
          </a:p>
          <a:p>
            <a:pPr lvl="3"/>
            <a:r>
              <a:rPr lang="en-GB" smtClean="0"/>
              <a:t>Vierte Gliederungsebene</a:t>
            </a:r>
          </a:p>
          <a:p>
            <a:pPr lvl="4"/>
            <a:r>
              <a:rPr lang="en-GB" smtClean="0"/>
              <a:t>Fünfte Gliederungsebene</a:t>
            </a:r>
          </a:p>
          <a:p>
            <a:pPr lvl="4"/>
            <a:r>
              <a:rPr lang="en-GB" smtClean="0"/>
              <a:t>Sechste Gliederungsebene</a:t>
            </a:r>
          </a:p>
          <a:p>
            <a:pPr lvl="4"/>
            <a:r>
              <a:rPr lang="en-GB" smtClean="0"/>
              <a:t>Siebente Gliederungsebene</a:t>
            </a:r>
          </a:p>
          <a:p>
            <a:pPr lvl="4"/>
            <a:r>
              <a:rPr lang="en-GB" smtClean="0"/>
              <a:t>Achte Gliederungsebene</a:t>
            </a:r>
          </a:p>
          <a:p>
            <a:pPr lvl="4"/>
            <a:r>
              <a:rPr lang="en-GB" smtClean="0"/>
              <a:t>Neunte Gliederungsebene</a:t>
            </a: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000" b="1">
          <a:solidFill>
            <a:srgbClr val="376092"/>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2pPr>
      <a:lvl3pPr algn="ctr" defTabSz="449263" rtl="0" eaLnBrk="0" fontAlgn="base" hangingPunct="0">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3pPr>
      <a:lvl4pPr algn="ctr" defTabSz="449263" rtl="0" eaLnBrk="0" fontAlgn="base" hangingPunct="0">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4pPr>
      <a:lvl5pPr algn="ctr" defTabSz="449263" rtl="0" eaLnBrk="0" fontAlgn="base" hangingPunct="0">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5pPr>
      <a:lvl6pPr marL="2514600" indent="-228600" algn="ctr" defTabSz="449263" rtl="0" fontAlgn="base">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6pPr>
      <a:lvl7pPr marL="2971800" indent="-228600" algn="ctr" defTabSz="449263" rtl="0" fontAlgn="base">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7pPr>
      <a:lvl8pPr marL="3429000" indent="-228600" algn="ctr" defTabSz="449263" rtl="0" fontAlgn="base">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8pPr>
      <a:lvl9pPr marL="3886200" indent="-228600" algn="ctr" defTabSz="449263" rtl="0" fontAlgn="base">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262626"/>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262626"/>
          </a:solidFill>
          <a:latin typeface="+mn-lt"/>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262626"/>
          </a:solidFill>
          <a:latin typeface="+mn-lt"/>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262626"/>
          </a:solidFill>
          <a:latin typeface="+mn-lt"/>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262626"/>
          </a:solidFill>
          <a:latin typeface="+mn-lt"/>
        </a:defRPr>
      </a:lvl5pPr>
      <a:lvl6pPr marL="2514600" indent="-228600" algn="l" defTabSz="449263" rtl="0" fontAlgn="base">
        <a:spcBef>
          <a:spcPts val="500"/>
        </a:spcBef>
        <a:spcAft>
          <a:spcPct val="0"/>
        </a:spcAft>
        <a:buClr>
          <a:srgbClr val="000000"/>
        </a:buClr>
        <a:buSzPct val="100000"/>
        <a:buFont typeface="Times New Roman" pitchFamily="18" charset="0"/>
        <a:defRPr sz="2000">
          <a:solidFill>
            <a:srgbClr val="262626"/>
          </a:solidFill>
          <a:latin typeface="+mn-lt"/>
        </a:defRPr>
      </a:lvl6pPr>
      <a:lvl7pPr marL="2971800" indent="-228600" algn="l" defTabSz="449263" rtl="0" fontAlgn="base">
        <a:spcBef>
          <a:spcPts val="500"/>
        </a:spcBef>
        <a:spcAft>
          <a:spcPct val="0"/>
        </a:spcAft>
        <a:buClr>
          <a:srgbClr val="000000"/>
        </a:buClr>
        <a:buSzPct val="100000"/>
        <a:buFont typeface="Times New Roman" pitchFamily="18" charset="0"/>
        <a:defRPr sz="2000">
          <a:solidFill>
            <a:srgbClr val="262626"/>
          </a:solidFill>
          <a:latin typeface="+mn-lt"/>
        </a:defRPr>
      </a:lvl7pPr>
      <a:lvl8pPr marL="3429000" indent="-228600" algn="l" defTabSz="449263" rtl="0" fontAlgn="base">
        <a:spcBef>
          <a:spcPts val="500"/>
        </a:spcBef>
        <a:spcAft>
          <a:spcPct val="0"/>
        </a:spcAft>
        <a:buClr>
          <a:srgbClr val="000000"/>
        </a:buClr>
        <a:buSzPct val="100000"/>
        <a:buFont typeface="Times New Roman" pitchFamily="18" charset="0"/>
        <a:defRPr sz="2000">
          <a:solidFill>
            <a:srgbClr val="262626"/>
          </a:solidFill>
          <a:latin typeface="+mn-lt"/>
        </a:defRPr>
      </a:lvl8pPr>
      <a:lvl9pPr marL="3886200" indent="-228600" algn="l" defTabSz="449263" rtl="0" fontAlgn="base">
        <a:spcBef>
          <a:spcPts val="500"/>
        </a:spcBef>
        <a:spcAft>
          <a:spcPct val="0"/>
        </a:spcAft>
        <a:buClr>
          <a:srgbClr val="000000"/>
        </a:buClr>
        <a:buSzPct val="100000"/>
        <a:buFont typeface="Times New Roman" pitchFamily="18" charset="0"/>
        <a:defRPr sz="2000">
          <a:solidFill>
            <a:srgbClr val="262626"/>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image" Target="../media/image8.jpeg"/><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 Id="rId1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2"/>
          <p:cNvSpPr txBox="1">
            <a:spLocks noChangeArrowheads="1"/>
          </p:cNvSpPr>
          <p:nvPr/>
        </p:nvSpPr>
        <p:spPr bwMode="auto">
          <a:xfrm>
            <a:off x="1403350" y="3284538"/>
            <a:ext cx="6400800" cy="1752600"/>
          </a:xfrm>
          <a:prstGeom prst="rect">
            <a:avLst/>
          </a:prstGeom>
          <a:noFill/>
          <a:ln w="9525">
            <a:noFill/>
            <a:miter lim="800000"/>
            <a:headEnd/>
            <a:tailEnd/>
          </a:ln>
        </p:spPr>
        <p:txBody>
          <a:bodyPr wrap="none" anchor="ctr"/>
          <a:lstStyle/>
          <a:p>
            <a:pPr>
              <a:buClr>
                <a:srgbClr val="000000"/>
              </a:buClr>
              <a:buSzPct val="100000"/>
              <a:buFont typeface="Times New Roman" pitchFamily="18" charset="0"/>
              <a:buNone/>
            </a:pPr>
            <a:endParaRPr lang="de-AT" dirty="0"/>
          </a:p>
        </p:txBody>
      </p:sp>
      <p:sp>
        <p:nvSpPr>
          <p:cNvPr id="33794" name="Text Box 3"/>
          <p:cNvSpPr txBox="1">
            <a:spLocks noChangeArrowheads="1"/>
          </p:cNvSpPr>
          <p:nvPr/>
        </p:nvSpPr>
        <p:spPr bwMode="auto">
          <a:xfrm>
            <a:off x="1403350" y="2276475"/>
            <a:ext cx="6480175" cy="1473200"/>
          </a:xfrm>
          <a:prstGeom prst="rect">
            <a:avLst/>
          </a:prstGeom>
          <a:noFill/>
          <a:ln w="9525">
            <a:noFill/>
            <a:miter lim="800000"/>
            <a:headEnd/>
            <a:tailEnd/>
          </a:ln>
        </p:spPr>
        <p:txBody>
          <a:bodyPr lIns="90000" tIns="45000" rIns="90000" bIns="45000"/>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AT" sz="4000" b="1" smtClean="0">
                <a:solidFill>
                  <a:srgbClr val="376092"/>
                </a:solidFill>
                <a:latin typeface="Trebuchet MS" pitchFamily="34" charset="0"/>
              </a:rPr>
              <a:t>Algemene </a:t>
            </a:r>
            <a:r>
              <a:rPr lang="de-AT" sz="4000" b="1" dirty="0" err="1" smtClean="0">
                <a:solidFill>
                  <a:srgbClr val="376092"/>
                </a:solidFill>
                <a:latin typeface="Trebuchet MS" pitchFamily="34" charset="0"/>
              </a:rPr>
              <a:t>richtlijnen</a:t>
            </a:r>
            <a:r>
              <a:rPr lang="de-AT" sz="4000" b="1" dirty="0" smtClean="0">
                <a:solidFill>
                  <a:srgbClr val="376092"/>
                </a:solidFill>
                <a:latin typeface="Trebuchet MS" pitchFamily="34" charset="0"/>
              </a:rPr>
              <a:t> </a:t>
            </a:r>
            <a:r>
              <a:rPr lang="de-AT" sz="4000" b="1" dirty="0" err="1" smtClean="0">
                <a:solidFill>
                  <a:srgbClr val="376092"/>
                </a:solidFill>
                <a:latin typeface="Trebuchet MS" pitchFamily="34" charset="0"/>
              </a:rPr>
              <a:t>bij</a:t>
            </a:r>
            <a:r>
              <a:rPr lang="de-AT" sz="4000" b="1" dirty="0" smtClean="0">
                <a:solidFill>
                  <a:srgbClr val="376092"/>
                </a:solidFill>
                <a:latin typeface="Trebuchet MS" pitchFamily="34" charset="0"/>
              </a:rPr>
              <a:t> </a:t>
            </a:r>
            <a:r>
              <a:rPr lang="de-AT" sz="4000" b="1" dirty="0" err="1" smtClean="0">
                <a:solidFill>
                  <a:srgbClr val="376092"/>
                </a:solidFill>
                <a:latin typeface="Trebuchet MS" pitchFamily="34" charset="0"/>
              </a:rPr>
              <a:t>interviews</a:t>
            </a:r>
            <a:endParaRPr lang="en-US" sz="4000" b="1" dirty="0">
              <a:solidFill>
                <a:srgbClr val="376092"/>
              </a:solidFill>
              <a:latin typeface="Trebuchet MS" pitchFamily="34" charset="0"/>
            </a:endParaRPr>
          </a:p>
        </p:txBody>
      </p:sp>
      <p:pic>
        <p:nvPicPr>
          <p:cNvPr id="7" name="Content Placeholder 4" descr="LLP logo english.JPG"/>
          <p:cNvPicPr>
            <a:picLocks noChangeAspect="1"/>
          </p:cNvPicPr>
          <p:nvPr/>
        </p:nvPicPr>
        <p:blipFill>
          <a:blip r:embed="rId3" cstate="print"/>
          <a:stretch>
            <a:fillRect/>
          </a:stretch>
        </p:blipFill>
        <p:spPr>
          <a:xfrm>
            <a:off x="6755264" y="5805042"/>
            <a:ext cx="2339752" cy="946825"/>
          </a:xfrm>
          <a:prstGeom prst="rect">
            <a:avLst/>
          </a:prstGeom>
        </p:spPr>
      </p:pic>
      <p:pic>
        <p:nvPicPr>
          <p:cNvPr id="8" name="3 - Εικόνα" descr="by-nc-nd.png"/>
          <p:cNvPicPr>
            <a:picLocks noChangeAspect="1"/>
          </p:cNvPicPr>
          <p:nvPr/>
        </p:nvPicPr>
        <p:blipFill>
          <a:blip r:embed="rId4" cstate="print"/>
          <a:stretch>
            <a:fillRect/>
          </a:stretch>
        </p:blipFill>
        <p:spPr>
          <a:xfrm>
            <a:off x="251520" y="6165304"/>
            <a:ext cx="1584176" cy="554266"/>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idx="4294967295"/>
          </p:nvPr>
        </p:nvSpPr>
        <p:spPr>
          <a:xfrm>
            <a:off x="539552" y="-107950"/>
            <a:ext cx="8604448" cy="1311275"/>
          </a:xfrm>
        </p:spPr>
        <p:txBody>
          <a:bodyPr/>
          <a:lstStyle/>
          <a:p>
            <a:r>
              <a:rPr lang="en-GB" sz="2800" dirty="0" smtClean="0"/>
              <a:t>C. </a:t>
            </a:r>
            <a:r>
              <a:rPr lang="en-GB" sz="2800" dirty="0" err="1" smtClean="0"/>
              <a:t>Officiële</a:t>
            </a:r>
            <a:r>
              <a:rPr lang="en-GB" sz="2800" dirty="0" smtClean="0"/>
              <a:t> </a:t>
            </a:r>
            <a:r>
              <a:rPr lang="en-GB" sz="2800" dirty="0" err="1" smtClean="0"/>
              <a:t>bezoeken</a:t>
            </a:r>
            <a:r>
              <a:rPr lang="en-GB" sz="2800" dirty="0" smtClean="0"/>
              <a:t> </a:t>
            </a:r>
            <a:r>
              <a:rPr lang="en-GB" sz="2800" dirty="0" err="1" smtClean="0"/>
              <a:t>aan</a:t>
            </a:r>
            <a:r>
              <a:rPr lang="en-GB" sz="2800" dirty="0" smtClean="0"/>
              <a:t> </a:t>
            </a:r>
            <a:r>
              <a:rPr lang="en-GB" sz="2800" dirty="0" err="1" smtClean="0"/>
              <a:t>detentiefaciliteiten</a:t>
            </a:r>
            <a:endParaRPr lang="en-GB" sz="2800" dirty="0" smtClean="0"/>
          </a:p>
        </p:txBody>
      </p:sp>
      <p:graphicFrame>
        <p:nvGraphicFramePr>
          <p:cNvPr id="6" name="Diagramm 5"/>
          <p:cNvGraphicFramePr/>
          <p:nvPr>
            <p:extLst>
              <p:ext uri="{D42A27DB-BD31-4B8C-83A1-F6EECF244321}">
                <p14:modId xmlns:p14="http://schemas.microsoft.com/office/powerpoint/2010/main" val="1997276875"/>
              </p:ext>
            </p:extLst>
          </p:nvPr>
        </p:nvGraphicFramePr>
        <p:xfrm>
          <a:off x="395536" y="980728"/>
          <a:ext cx="8568952"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m 1"/>
          <p:cNvGraphicFramePr/>
          <p:nvPr>
            <p:extLst>
              <p:ext uri="{D42A27DB-BD31-4B8C-83A1-F6EECF244321}">
                <p14:modId xmlns:p14="http://schemas.microsoft.com/office/powerpoint/2010/main" val="2190245349"/>
              </p:ext>
            </p:extLst>
          </p:nvPr>
        </p:nvGraphicFramePr>
        <p:xfrm>
          <a:off x="1547664" y="1844824"/>
          <a:ext cx="7296472" cy="46962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847191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idx="4294967295"/>
          </p:nvPr>
        </p:nvSpPr>
        <p:spPr>
          <a:xfrm>
            <a:off x="539552" y="-107950"/>
            <a:ext cx="8604448" cy="1311275"/>
          </a:xfrm>
        </p:spPr>
        <p:txBody>
          <a:bodyPr/>
          <a:lstStyle/>
          <a:p>
            <a:r>
              <a:rPr lang="en-GB" sz="2800" dirty="0" smtClean="0"/>
              <a:t>C. </a:t>
            </a:r>
            <a:r>
              <a:rPr lang="en-GB" sz="2800" dirty="0" err="1" smtClean="0"/>
              <a:t>Officiële</a:t>
            </a:r>
            <a:r>
              <a:rPr lang="en-GB" sz="2800" dirty="0" smtClean="0"/>
              <a:t> </a:t>
            </a:r>
            <a:r>
              <a:rPr lang="en-GB" sz="2800" dirty="0" err="1" smtClean="0"/>
              <a:t>bezoeken</a:t>
            </a:r>
            <a:r>
              <a:rPr lang="en-GB" sz="2800" dirty="0" smtClean="0"/>
              <a:t> </a:t>
            </a:r>
            <a:r>
              <a:rPr lang="en-GB" sz="2800" dirty="0" err="1" smtClean="0"/>
              <a:t>aan</a:t>
            </a:r>
            <a:r>
              <a:rPr lang="en-GB" sz="2800" dirty="0" smtClean="0"/>
              <a:t> </a:t>
            </a:r>
            <a:r>
              <a:rPr lang="en-GB" sz="2800" dirty="0" err="1" smtClean="0"/>
              <a:t>detentiefaciliteiten</a:t>
            </a:r>
            <a:endParaRPr lang="en-GB" sz="2800" dirty="0" smtClean="0"/>
          </a:p>
        </p:txBody>
      </p:sp>
      <p:graphicFrame>
        <p:nvGraphicFramePr>
          <p:cNvPr id="2" name="Diagramm 1"/>
          <p:cNvGraphicFramePr/>
          <p:nvPr>
            <p:extLst>
              <p:ext uri="{D42A27DB-BD31-4B8C-83A1-F6EECF244321}">
                <p14:modId xmlns:p14="http://schemas.microsoft.com/office/powerpoint/2010/main" val="2789129256"/>
              </p:ext>
            </p:extLst>
          </p:nvPr>
        </p:nvGraphicFramePr>
        <p:xfrm>
          <a:off x="611560" y="1484784"/>
          <a:ext cx="7992888"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uppieren 4"/>
          <p:cNvGrpSpPr/>
          <p:nvPr/>
        </p:nvGrpSpPr>
        <p:grpSpPr>
          <a:xfrm>
            <a:off x="395536" y="1052736"/>
            <a:ext cx="2687960" cy="530128"/>
            <a:chOff x="-65816" y="-786010"/>
            <a:chExt cx="6096000" cy="1348290"/>
          </a:xfrm>
        </p:grpSpPr>
        <p:sp>
          <p:nvSpPr>
            <p:cNvPr id="7" name="Abgerundetes Rechteck 6"/>
            <p:cNvSpPr/>
            <p:nvPr/>
          </p:nvSpPr>
          <p:spPr>
            <a:xfrm>
              <a:off x="-65816" y="-786010"/>
              <a:ext cx="6096000" cy="134829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Abgerundetes Rechteck 4"/>
            <p:cNvSpPr/>
            <p:nvPr/>
          </p:nvSpPr>
          <p:spPr>
            <a:xfrm>
              <a:off x="65819" y="-786010"/>
              <a:ext cx="5964365" cy="1216655"/>
            </a:xfrm>
            <a:prstGeom prst="rect">
              <a:avLst/>
            </a:prstGeom>
            <a:solidFill>
              <a:schemeClr val="accent4"/>
            </a:solid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b="1" i="0" kern="1200" dirty="0" err="1" smtClean="0">
                  <a:solidFill>
                    <a:schemeClr val="tx1"/>
                  </a:solidFill>
                  <a:latin typeface="Calibri" pitchFamily="34" charset="0"/>
                  <a:cs typeface="Calibri" pitchFamily="34" charset="0"/>
                </a:rPr>
                <a:t>Preventieve</a:t>
              </a:r>
              <a:r>
                <a:rPr lang="en-US" sz="1900" b="1" i="0" kern="1200" dirty="0" smtClean="0">
                  <a:solidFill>
                    <a:schemeClr val="tx1"/>
                  </a:solidFill>
                  <a:latin typeface="Calibri" pitchFamily="34" charset="0"/>
                  <a:cs typeface="Calibri" pitchFamily="34" charset="0"/>
                </a:rPr>
                <a:t> screening</a:t>
              </a:r>
              <a:endParaRPr lang="de-AT" sz="1900" kern="1200" dirty="0">
                <a:solidFill>
                  <a:schemeClr val="tx1"/>
                </a:solidFill>
              </a:endParaRPr>
            </a:p>
          </p:txBody>
        </p:sp>
      </p:grpSp>
    </p:spTree>
    <p:extLst>
      <p:ext uri="{BB962C8B-B14F-4D97-AF65-F5344CB8AC3E}">
        <p14:creationId xmlns:p14="http://schemas.microsoft.com/office/powerpoint/2010/main" val="39451802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idx="4294967295"/>
          </p:nvPr>
        </p:nvSpPr>
        <p:spPr>
          <a:xfrm>
            <a:off x="539552" y="-107950"/>
            <a:ext cx="8604448" cy="1311275"/>
          </a:xfrm>
        </p:spPr>
        <p:txBody>
          <a:bodyPr/>
          <a:lstStyle/>
          <a:p>
            <a:r>
              <a:rPr lang="en-GB" sz="2800" dirty="0" smtClean="0"/>
              <a:t>C. </a:t>
            </a:r>
            <a:r>
              <a:rPr lang="en-GB" sz="2800" dirty="0" err="1" smtClean="0"/>
              <a:t>Officiële</a:t>
            </a:r>
            <a:r>
              <a:rPr lang="en-GB" sz="2800" dirty="0" smtClean="0"/>
              <a:t> </a:t>
            </a:r>
            <a:r>
              <a:rPr lang="en-GB" sz="2800" dirty="0" err="1" smtClean="0"/>
              <a:t>bezoeken</a:t>
            </a:r>
            <a:r>
              <a:rPr lang="en-GB" sz="2800" dirty="0" smtClean="0"/>
              <a:t> </a:t>
            </a:r>
            <a:r>
              <a:rPr lang="en-GB" sz="2800" dirty="0" err="1" smtClean="0"/>
              <a:t>aan</a:t>
            </a:r>
            <a:r>
              <a:rPr lang="en-GB" sz="2800" dirty="0" smtClean="0"/>
              <a:t> </a:t>
            </a:r>
            <a:r>
              <a:rPr lang="en-GB" sz="2800" dirty="0" err="1" smtClean="0"/>
              <a:t>detentiefaciliteiten</a:t>
            </a:r>
            <a:endParaRPr lang="en-GB" sz="2800" dirty="0" smtClean="0"/>
          </a:p>
        </p:txBody>
      </p:sp>
      <p:graphicFrame>
        <p:nvGraphicFramePr>
          <p:cNvPr id="6" name="Diagramm 5"/>
          <p:cNvGraphicFramePr/>
          <p:nvPr>
            <p:extLst>
              <p:ext uri="{D42A27DB-BD31-4B8C-83A1-F6EECF244321}">
                <p14:modId xmlns:p14="http://schemas.microsoft.com/office/powerpoint/2010/main" val="3778608000"/>
              </p:ext>
            </p:extLst>
          </p:nvPr>
        </p:nvGraphicFramePr>
        <p:xfrm>
          <a:off x="395536" y="1196752"/>
          <a:ext cx="7920880"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13642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idx="4294967295"/>
          </p:nvPr>
        </p:nvSpPr>
        <p:spPr>
          <a:xfrm>
            <a:off x="539552" y="-107950"/>
            <a:ext cx="8604448" cy="1311275"/>
          </a:xfrm>
        </p:spPr>
        <p:txBody>
          <a:bodyPr/>
          <a:lstStyle/>
          <a:p>
            <a:r>
              <a:rPr lang="nl-BE" sz="2800" dirty="0" smtClean="0"/>
              <a:t>C. Officiële bezoeken aan detentiefaciliteiten</a:t>
            </a:r>
          </a:p>
        </p:txBody>
      </p:sp>
      <p:graphicFrame>
        <p:nvGraphicFramePr>
          <p:cNvPr id="3" name="Diagramm 2"/>
          <p:cNvGraphicFramePr/>
          <p:nvPr>
            <p:extLst>
              <p:ext uri="{D42A27DB-BD31-4B8C-83A1-F6EECF244321}">
                <p14:modId xmlns:p14="http://schemas.microsoft.com/office/powerpoint/2010/main" val="971563389"/>
              </p:ext>
            </p:extLst>
          </p:nvPr>
        </p:nvGraphicFramePr>
        <p:xfrm>
          <a:off x="1115616" y="2492896"/>
          <a:ext cx="7560840"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m 3"/>
          <p:cNvGraphicFramePr/>
          <p:nvPr>
            <p:extLst>
              <p:ext uri="{D42A27DB-BD31-4B8C-83A1-F6EECF244321}">
                <p14:modId xmlns:p14="http://schemas.microsoft.com/office/powerpoint/2010/main" val="51648000"/>
              </p:ext>
            </p:extLst>
          </p:nvPr>
        </p:nvGraphicFramePr>
        <p:xfrm>
          <a:off x="539552" y="908720"/>
          <a:ext cx="4104456" cy="15999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 name="Picture 6"/>
          <p:cNvPicPr>
            <a:picLocks noChangeAspect="1" noChangeArrowheads="1"/>
          </p:cNvPicPr>
          <p:nvPr/>
        </p:nvPicPr>
        <p:blipFill>
          <a:blip r:embed="rId13" cstate="print">
            <a:extLst>
              <a:ext uri="{BEBA8EAE-BF5A-486C-A8C5-ECC9F3942E4B}">
                <a14:imgProps xmlns:a14="http://schemas.microsoft.com/office/drawing/2010/main">
                  <a14:imgLayer r:embed="rId14">
                    <a14:imgEffect>
                      <a14:sharpenSoften amount="62000"/>
                    </a14:imgEffect>
                    <a14:imgEffect>
                      <a14:brightnessContrast bright="17000" contrast="15000"/>
                    </a14:imgEffect>
                  </a14:imgLayer>
                </a14:imgProps>
              </a:ext>
              <a:ext uri="{28A0092B-C50C-407E-A947-70E740481C1C}">
                <a14:useLocalDpi xmlns:a14="http://schemas.microsoft.com/office/drawing/2010/main" val="0"/>
              </a:ext>
            </a:extLst>
          </a:blip>
          <a:srcRect/>
          <a:stretch>
            <a:fillRect/>
          </a:stretch>
        </p:blipFill>
        <p:spPr bwMode="auto">
          <a:xfrm>
            <a:off x="179512" y="3933056"/>
            <a:ext cx="1917778" cy="2342519"/>
          </a:xfrm>
          <a:prstGeom prst="rect">
            <a:avLst/>
          </a:prstGeom>
          <a:noFill/>
          <a:effectLst>
            <a:glow rad="1905000">
              <a:srgbClr val="7C959A">
                <a:alpha val="0"/>
              </a:srgbClr>
            </a:glow>
            <a:softEdge rad="190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041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p:cNvSpPr>
            <a:spLocks noGrp="1"/>
          </p:cNvSpPr>
          <p:nvPr>
            <p:ph type="title"/>
          </p:nvPr>
        </p:nvSpPr>
        <p:spPr/>
        <p:txBody>
          <a:bodyPr/>
          <a:lstStyle/>
          <a:p>
            <a:r>
              <a:rPr lang="de-DE" sz="3200" cap="none" dirty="0" smtClean="0"/>
              <a:t>D. </a:t>
            </a:r>
            <a:r>
              <a:rPr lang="de-DE" sz="3200" cap="none" dirty="0" err="1" smtClean="0"/>
              <a:t>Ondervragingstechnieken</a:t>
            </a:r>
            <a:r>
              <a:rPr lang="de-DE" sz="3200" cap="none" dirty="0" smtClean="0"/>
              <a:t> </a:t>
            </a:r>
          </a:p>
        </p:txBody>
      </p:sp>
      <p:sp>
        <p:nvSpPr>
          <p:cNvPr id="151554" name="Text Placeholder 2"/>
          <p:cNvSpPr>
            <a:spLocks noGrp="1"/>
          </p:cNvSpPr>
          <p:nvPr>
            <p:ph type="body" idx="1"/>
          </p:nvPr>
        </p:nvSpPr>
        <p:spPr>
          <a:xfrm>
            <a:off x="683568" y="2852936"/>
            <a:ext cx="7772400" cy="1500187"/>
          </a:xfrm>
        </p:spPr>
        <p:txBody>
          <a:bodyPr/>
          <a:lstStyle/>
          <a:p>
            <a:r>
              <a:rPr lang="nl-BE" sz="2400" dirty="0" smtClean="0"/>
              <a:t>Algemene overwegingen bij interviews</a:t>
            </a:r>
            <a:endParaRPr lang="en-GB" sz="24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ChangeArrowheads="1"/>
          </p:cNvSpPr>
          <p:nvPr>
            <p:ph type="title" idx="4294967295"/>
          </p:nvPr>
        </p:nvSpPr>
        <p:spPr>
          <a:xfrm>
            <a:off x="915988" y="-107950"/>
            <a:ext cx="8228012" cy="1311275"/>
          </a:xfrm>
        </p:spPr>
        <p:txBody>
          <a:bodyPr/>
          <a:lstStyle/>
          <a:p>
            <a:r>
              <a:rPr lang="nl-BE" dirty="0" smtClean="0"/>
              <a:t>D. Ondervragingstechnieken</a:t>
            </a:r>
          </a:p>
        </p:txBody>
      </p:sp>
      <p:graphicFrame>
        <p:nvGraphicFramePr>
          <p:cNvPr id="2" name="Diagramm 1"/>
          <p:cNvGraphicFramePr/>
          <p:nvPr>
            <p:extLst>
              <p:ext uri="{D42A27DB-BD31-4B8C-83A1-F6EECF244321}">
                <p14:modId xmlns:p14="http://schemas.microsoft.com/office/powerpoint/2010/main" val="2700464336"/>
              </p:ext>
            </p:extLst>
          </p:nvPr>
        </p:nvGraphicFramePr>
        <p:xfrm>
          <a:off x="179512" y="908720"/>
          <a:ext cx="8280920"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sz="3200" dirty="0" smtClean="0"/>
              <a:t>E. De </a:t>
            </a:r>
            <a:r>
              <a:rPr lang="de-DE" sz="3200" dirty="0" err="1" smtClean="0"/>
              <a:t>achtergrond</a:t>
            </a:r>
            <a:r>
              <a:rPr lang="de-DE" sz="3200" dirty="0" smtClean="0"/>
              <a:t> in </a:t>
            </a:r>
            <a:r>
              <a:rPr lang="de-DE" sz="3200" dirty="0" err="1" smtClean="0"/>
              <a:t>kaart</a:t>
            </a:r>
            <a:r>
              <a:rPr lang="de-DE" sz="3200" dirty="0" smtClean="0"/>
              <a:t> </a:t>
            </a:r>
            <a:r>
              <a:rPr lang="de-DE" sz="3200" dirty="0" err="1" smtClean="0"/>
              <a:t>brengen</a:t>
            </a:r>
            <a:endParaRPr lang="de-DE" sz="3200" dirty="0"/>
          </a:p>
        </p:txBody>
      </p:sp>
      <p:sp>
        <p:nvSpPr>
          <p:cNvPr id="155650" name="Text Placeholder 2"/>
          <p:cNvSpPr>
            <a:spLocks noGrp="1"/>
          </p:cNvSpPr>
          <p:nvPr>
            <p:ph type="body" idx="1"/>
          </p:nvPr>
        </p:nvSpPr>
        <p:spPr>
          <a:xfrm>
            <a:off x="683568" y="2924944"/>
            <a:ext cx="7772400" cy="1500187"/>
          </a:xfrm>
        </p:spPr>
        <p:txBody>
          <a:bodyPr/>
          <a:lstStyle/>
          <a:p>
            <a:r>
              <a:rPr lang="de-AT" sz="2400" dirty="0" err="1" smtClean="0"/>
              <a:t>Algemene</a:t>
            </a:r>
            <a:r>
              <a:rPr lang="de-AT" sz="2400" dirty="0" smtClean="0"/>
              <a:t> </a:t>
            </a:r>
            <a:r>
              <a:rPr lang="de-AT" sz="2400" dirty="0" err="1" smtClean="0"/>
              <a:t>overwegingen</a:t>
            </a:r>
            <a:r>
              <a:rPr lang="de-AT" sz="2400" dirty="0" smtClean="0"/>
              <a:t> </a:t>
            </a:r>
            <a:r>
              <a:rPr lang="de-AT" sz="2400" dirty="0" err="1" smtClean="0"/>
              <a:t>bij</a:t>
            </a:r>
            <a:r>
              <a:rPr lang="de-AT" sz="2400" dirty="0" smtClean="0"/>
              <a:t> </a:t>
            </a:r>
            <a:r>
              <a:rPr lang="de-AT" sz="2400" dirty="0" err="1" smtClean="0"/>
              <a:t>interviews</a:t>
            </a:r>
            <a:endParaRPr lang="de-DE" sz="24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ChangeArrowheads="1"/>
          </p:cNvSpPr>
          <p:nvPr>
            <p:ph type="title"/>
          </p:nvPr>
        </p:nvSpPr>
        <p:spPr/>
        <p:txBody>
          <a:bodyPr/>
          <a:lstStyle/>
          <a:p>
            <a:r>
              <a:rPr lang="en-GB" dirty="0" smtClean="0"/>
              <a:t>E. De </a:t>
            </a:r>
            <a:r>
              <a:rPr lang="en-GB" dirty="0" err="1" smtClean="0"/>
              <a:t>achtergrond</a:t>
            </a:r>
            <a:r>
              <a:rPr lang="en-GB" dirty="0" smtClean="0"/>
              <a:t> in </a:t>
            </a:r>
            <a:r>
              <a:rPr lang="en-GB" dirty="0" err="1" smtClean="0"/>
              <a:t>kaart</a:t>
            </a:r>
            <a:r>
              <a:rPr lang="en-GB" dirty="0" smtClean="0"/>
              <a:t> </a:t>
            </a:r>
            <a:r>
              <a:rPr lang="en-GB" dirty="0" err="1" smtClean="0"/>
              <a:t>brengen</a:t>
            </a:r>
            <a:endParaRPr lang="en-GB" dirty="0" smtClean="0"/>
          </a:p>
        </p:txBody>
      </p:sp>
      <p:sp>
        <p:nvSpPr>
          <p:cNvPr id="157698" name="Rectangle 3"/>
          <p:cNvSpPr>
            <a:spLocks noGrp="1" noChangeArrowheads="1"/>
          </p:cNvSpPr>
          <p:nvPr>
            <p:ph type="body" idx="1"/>
          </p:nvPr>
        </p:nvSpPr>
        <p:spPr>
          <a:xfrm>
            <a:off x="467544" y="1628800"/>
            <a:ext cx="8228013" cy="4999037"/>
          </a:xfrm>
        </p:spPr>
        <p:txBody>
          <a:bodyPr/>
          <a:lstStyle/>
          <a:p>
            <a:r>
              <a:rPr lang="nl-BE" b="1" dirty="0" smtClean="0"/>
              <a:t>Documenteer volgende zaken in detail:</a:t>
            </a:r>
          </a:p>
          <a:p>
            <a:pPr>
              <a:buFont typeface="Times New Roman" pitchFamily="18" charset="0"/>
              <a:buChar char="•"/>
            </a:pPr>
            <a:r>
              <a:rPr lang="nl-BE" dirty="0" smtClean="0"/>
              <a:t>Psychosociale voorgeschiedenis en voorhechtenis</a:t>
            </a:r>
          </a:p>
          <a:p>
            <a:pPr>
              <a:buFont typeface="Times New Roman" pitchFamily="18" charset="0"/>
              <a:buChar char="•"/>
            </a:pPr>
            <a:r>
              <a:rPr lang="nl-BE" dirty="0" smtClean="0"/>
              <a:t>Samenvatting van detentie en misbruik</a:t>
            </a:r>
          </a:p>
          <a:p>
            <a:pPr>
              <a:buFont typeface="Times New Roman" pitchFamily="18" charset="0"/>
              <a:buChar char="•"/>
            </a:pPr>
            <a:r>
              <a:rPr lang="nl-BE" dirty="0" smtClean="0"/>
              <a:t>Omstandigheden van detentie</a:t>
            </a:r>
          </a:p>
          <a:p>
            <a:pPr>
              <a:buFont typeface="Times New Roman" pitchFamily="18" charset="0"/>
              <a:buChar char="•"/>
            </a:pPr>
            <a:r>
              <a:rPr lang="nl-BE" dirty="0" smtClean="0"/>
              <a:t>Plaats van detentie</a:t>
            </a:r>
          </a:p>
          <a:p>
            <a:pPr>
              <a:buFont typeface="Times New Roman" pitchFamily="18" charset="0"/>
              <a:buChar char="•"/>
            </a:pPr>
            <a:r>
              <a:rPr lang="nl-BE" dirty="0" smtClean="0"/>
              <a:t>Methoden van foltering en mishandeling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ChangeArrowheads="1"/>
          </p:cNvSpPr>
          <p:nvPr>
            <p:ph type="title"/>
          </p:nvPr>
        </p:nvSpPr>
        <p:spPr/>
        <p:txBody>
          <a:bodyPr/>
          <a:lstStyle/>
          <a:p>
            <a:r>
              <a:rPr lang="en-GB" dirty="0" smtClean="0"/>
              <a:t>E. De </a:t>
            </a:r>
            <a:r>
              <a:rPr lang="en-GB" dirty="0" err="1" smtClean="0"/>
              <a:t>achtergrond</a:t>
            </a:r>
            <a:r>
              <a:rPr lang="en-GB" dirty="0" smtClean="0"/>
              <a:t> in </a:t>
            </a:r>
            <a:r>
              <a:rPr lang="en-GB" dirty="0" err="1" smtClean="0"/>
              <a:t>kaart</a:t>
            </a:r>
            <a:r>
              <a:rPr lang="en-GB" dirty="0" smtClean="0"/>
              <a:t> </a:t>
            </a:r>
            <a:r>
              <a:rPr lang="en-GB" dirty="0" err="1" smtClean="0"/>
              <a:t>brengen</a:t>
            </a:r>
            <a:endParaRPr lang="en-GB" dirty="0" smtClean="0"/>
          </a:p>
        </p:txBody>
      </p:sp>
      <p:sp>
        <p:nvSpPr>
          <p:cNvPr id="157698" name="Rectangle 3"/>
          <p:cNvSpPr>
            <a:spLocks noGrp="1" noChangeArrowheads="1"/>
          </p:cNvSpPr>
          <p:nvPr>
            <p:ph type="body" idx="1"/>
          </p:nvPr>
        </p:nvSpPr>
        <p:spPr>
          <a:xfrm>
            <a:off x="395536" y="1340768"/>
            <a:ext cx="8496944" cy="4968552"/>
          </a:xfrm>
        </p:spPr>
        <p:txBody>
          <a:bodyPr/>
          <a:lstStyle/>
          <a:p>
            <a:pPr marL="0" indent="0"/>
            <a:r>
              <a:rPr lang="nl-BE" b="1" dirty="0" smtClean="0"/>
              <a:t> psychosociale voorgeschiedenis en voorhechtenis</a:t>
            </a:r>
          </a:p>
          <a:p>
            <a:pPr marL="0" indent="0"/>
            <a:endParaRPr lang="nl-BE" sz="2000" b="1" dirty="0" smtClean="0"/>
          </a:p>
          <a:p>
            <a:pPr marL="457200" indent="-457200">
              <a:buFont typeface="Arial" pitchFamily="34" charset="0"/>
              <a:buChar char="•"/>
            </a:pPr>
            <a:r>
              <a:rPr lang="nl-BE" sz="2800" dirty="0" smtClean="0"/>
              <a:t>Als de persoon niet langer gedetineerd is: onderzoek naar dagelijks leven (vrienden, familie, werk, alcoholgebruik, toekomstplannen, etc.)</a:t>
            </a:r>
          </a:p>
          <a:p>
            <a:pPr marL="0" indent="0"/>
            <a:endParaRPr lang="nl-BE" sz="2000" dirty="0" smtClean="0"/>
          </a:p>
          <a:p>
            <a:pPr marL="457200" indent="-457200">
              <a:buFont typeface="Arial" pitchFamily="34" charset="0"/>
              <a:buChar char="•"/>
            </a:pPr>
            <a:r>
              <a:rPr lang="nl-BE" sz="2800" dirty="0" smtClean="0"/>
              <a:t>Als de persoon nog gedetineerd is: onderzoek naar psychosociale voorgeschiedenis op meer restrictieve manier (activiteiten, verhouding met andere gedetineerden, etc.)</a:t>
            </a:r>
          </a:p>
        </p:txBody>
      </p:sp>
    </p:spTree>
    <p:extLst>
      <p:ext uri="{BB962C8B-B14F-4D97-AF65-F5344CB8AC3E}">
        <p14:creationId xmlns:p14="http://schemas.microsoft.com/office/powerpoint/2010/main" val="25665505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ChangeArrowheads="1"/>
          </p:cNvSpPr>
          <p:nvPr>
            <p:ph type="title"/>
          </p:nvPr>
        </p:nvSpPr>
        <p:spPr/>
        <p:txBody>
          <a:bodyPr/>
          <a:lstStyle/>
          <a:p>
            <a:r>
              <a:rPr lang="en-GB" dirty="0" smtClean="0"/>
              <a:t>E. De </a:t>
            </a:r>
            <a:r>
              <a:rPr lang="en-GB" dirty="0" err="1" smtClean="0"/>
              <a:t>achtergrond</a:t>
            </a:r>
            <a:r>
              <a:rPr lang="en-GB" dirty="0" smtClean="0"/>
              <a:t> in </a:t>
            </a:r>
            <a:r>
              <a:rPr lang="en-GB" dirty="0" err="1" smtClean="0"/>
              <a:t>kaart</a:t>
            </a:r>
            <a:r>
              <a:rPr lang="en-GB" dirty="0" smtClean="0"/>
              <a:t> </a:t>
            </a:r>
            <a:r>
              <a:rPr lang="en-GB" dirty="0" err="1" smtClean="0"/>
              <a:t>brengen</a:t>
            </a:r>
            <a:endParaRPr lang="en-GB" dirty="0" smtClean="0"/>
          </a:p>
        </p:txBody>
      </p:sp>
      <p:sp>
        <p:nvSpPr>
          <p:cNvPr id="157698" name="Rectangle 3"/>
          <p:cNvSpPr>
            <a:spLocks noGrp="1" noChangeArrowheads="1"/>
          </p:cNvSpPr>
          <p:nvPr>
            <p:ph type="body" idx="1"/>
          </p:nvPr>
        </p:nvSpPr>
        <p:spPr>
          <a:xfrm>
            <a:off x="395536" y="1268760"/>
            <a:ext cx="8424936" cy="4999037"/>
          </a:xfrm>
        </p:spPr>
        <p:txBody>
          <a:bodyPr/>
          <a:lstStyle/>
          <a:p>
            <a:pPr marL="0">
              <a:spcBef>
                <a:spcPts val="600"/>
              </a:spcBef>
              <a:spcAft>
                <a:spcPts val="1200"/>
              </a:spcAft>
            </a:pPr>
            <a:r>
              <a:rPr lang="nl-BE" b="1" dirty="0" smtClean="0"/>
              <a:t>Samenvatting van detentie en mishandeling</a:t>
            </a:r>
          </a:p>
          <a:p>
            <a:pPr marL="114300" indent="-457200">
              <a:spcBef>
                <a:spcPts val="600"/>
              </a:spcBef>
              <a:spcAft>
                <a:spcPts val="1200"/>
              </a:spcAft>
              <a:buFont typeface="Arial" pitchFamily="34" charset="0"/>
              <a:buChar char="•"/>
            </a:pPr>
            <a:r>
              <a:rPr lang="nl-BE" sz="2800" dirty="0" smtClean="0"/>
              <a:t>In de rechtsgang is een duidelijk en kort verhaal, met tijdstippen, frequenties, duur en plaats van foltering van kapitaal belang. Slachtoffers hebben vaak hulp nodig bij het </a:t>
            </a:r>
            <a:r>
              <a:rPr lang="nl-BE" sz="2800" dirty="0" err="1" smtClean="0"/>
              <a:t>totstand</a:t>
            </a:r>
            <a:r>
              <a:rPr lang="nl-BE" sz="2800" dirty="0" smtClean="0"/>
              <a:t> brengen van deze rapportage. </a:t>
            </a:r>
          </a:p>
          <a:p>
            <a:pPr marL="0" indent="0">
              <a:spcBef>
                <a:spcPts val="600"/>
              </a:spcBef>
              <a:spcAft>
                <a:spcPts val="1200"/>
              </a:spcAft>
            </a:pPr>
            <a:r>
              <a:rPr lang="nl-BE" sz="2400" dirty="0" smtClean="0"/>
              <a:t>  (zie latere hoofdstukken).</a:t>
            </a:r>
          </a:p>
          <a:p>
            <a:pPr marL="0">
              <a:spcBef>
                <a:spcPts val="600"/>
              </a:spcBef>
              <a:spcAft>
                <a:spcPts val="1200"/>
              </a:spcAft>
              <a:buFont typeface="Arial" pitchFamily="34" charset="0"/>
              <a:buChar char="•"/>
            </a:pPr>
            <a:r>
              <a:rPr lang="nl-BE" sz="2800" dirty="0" smtClean="0"/>
              <a:t>Een kaart die aangeeft waar de foltering heeft plaatsgevonden kan helpen om verschillende verhalen bij mekaar te brengen. </a:t>
            </a:r>
          </a:p>
          <a:p>
            <a:pPr marL="0">
              <a:spcBef>
                <a:spcPts val="600"/>
              </a:spcBef>
              <a:spcAft>
                <a:spcPts val="1200"/>
              </a:spcAft>
            </a:pPr>
            <a:endParaRPr lang="nl-BE" sz="2400" dirty="0" smtClean="0"/>
          </a:p>
        </p:txBody>
      </p:sp>
    </p:spTree>
    <p:extLst>
      <p:ext uri="{BB962C8B-B14F-4D97-AF65-F5344CB8AC3E}">
        <p14:creationId xmlns:p14="http://schemas.microsoft.com/office/powerpoint/2010/main" val="2043036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sz="3200" dirty="0" smtClean="0"/>
              <a:t>A. Doel van </a:t>
            </a:r>
            <a:r>
              <a:rPr lang="de-DE" sz="3200" dirty="0" err="1" smtClean="0"/>
              <a:t>onderzoek</a:t>
            </a:r>
            <a:r>
              <a:rPr lang="de-DE" sz="3200" dirty="0" smtClean="0"/>
              <a:t> en </a:t>
            </a:r>
            <a:r>
              <a:rPr lang="de-DE" sz="3200" dirty="0" err="1" smtClean="0"/>
              <a:t>documentatie</a:t>
            </a:r>
            <a:endParaRPr lang="de-DE" sz="3200" dirty="0"/>
          </a:p>
        </p:txBody>
      </p:sp>
      <p:sp>
        <p:nvSpPr>
          <p:cNvPr id="137218" name="Text Placeholder 2"/>
          <p:cNvSpPr>
            <a:spLocks noGrp="1"/>
          </p:cNvSpPr>
          <p:nvPr>
            <p:ph type="body" idx="1"/>
          </p:nvPr>
        </p:nvSpPr>
        <p:spPr/>
        <p:txBody>
          <a:bodyPr/>
          <a:lstStyle/>
          <a:p>
            <a:r>
              <a:rPr lang="de-AT" sz="2400" dirty="0" err="1" smtClean="0"/>
              <a:t>Algemene</a:t>
            </a:r>
            <a:r>
              <a:rPr lang="de-AT" sz="2400" dirty="0" smtClean="0"/>
              <a:t> </a:t>
            </a:r>
            <a:r>
              <a:rPr lang="de-AT" sz="2400" dirty="0" err="1" smtClean="0"/>
              <a:t>overwegingen</a:t>
            </a:r>
            <a:r>
              <a:rPr lang="de-AT" sz="2400" dirty="0" smtClean="0"/>
              <a:t> </a:t>
            </a:r>
            <a:r>
              <a:rPr lang="de-AT" sz="2400" dirty="0" err="1" smtClean="0"/>
              <a:t>bij</a:t>
            </a:r>
            <a:r>
              <a:rPr lang="de-AT" sz="2400" dirty="0" smtClean="0"/>
              <a:t> </a:t>
            </a:r>
            <a:r>
              <a:rPr lang="de-AT" sz="2400" dirty="0" err="1" smtClean="0"/>
              <a:t>interviews</a:t>
            </a:r>
            <a:endParaRPr lang="de-DE"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ChangeArrowheads="1"/>
          </p:cNvSpPr>
          <p:nvPr>
            <p:ph type="title" idx="4294967295"/>
          </p:nvPr>
        </p:nvSpPr>
        <p:spPr>
          <a:xfrm>
            <a:off x="179512" y="-107950"/>
            <a:ext cx="8964488" cy="1311275"/>
          </a:xfrm>
        </p:spPr>
        <p:txBody>
          <a:bodyPr/>
          <a:lstStyle/>
          <a:p>
            <a:r>
              <a:rPr lang="en-GB" dirty="0" smtClean="0"/>
              <a:t>E. De </a:t>
            </a:r>
            <a:r>
              <a:rPr lang="en-GB" dirty="0" err="1" smtClean="0"/>
              <a:t>achtergrond</a:t>
            </a:r>
            <a:r>
              <a:rPr lang="en-GB" dirty="0" smtClean="0"/>
              <a:t> in </a:t>
            </a:r>
            <a:r>
              <a:rPr lang="en-GB" dirty="0" err="1" smtClean="0"/>
              <a:t>kaart</a:t>
            </a:r>
            <a:r>
              <a:rPr lang="en-GB" dirty="0" smtClean="0"/>
              <a:t> </a:t>
            </a:r>
            <a:r>
              <a:rPr lang="en-GB" dirty="0" err="1" smtClean="0"/>
              <a:t>brengen</a:t>
            </a:r>
            <a:endParaRPr lang="en-GB" dirty="0" smtClean="0"/>
          </a:p>
        </p:txBody>
      </p:sp>
      <p:graphicFrame>
        <p:nvGraphicFramePr>
          <p:cNvPr id="2" name="Diagramm 1"/>
          <p:cNvGraphicFramePr/>
          <p:nvPr>
            <p:extLst>
              <p:ext uri="{D42A27DB-BD31-4B8C-83A1-F6EECF244321}">
                <p14:modId xmlns:p14="http://schemas.microsoft.com/office/powerpoint/2010/main" val="3148438940"/>
              </p:ext>
            </p:extLst>
          </p:nvPr>
        </p:nvGraphicFramePr>
        <p:xfrm>
          <a:off x="107504" y="1340768"/>
          <a:ext cx="8784976" cy="4696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55882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ChangeArrowheads="1"/>
          </p:cNvSpPr>
          <p:nvPr>
            <p:ph type="title" idx="4294967295"/>
          </p:nvPr>
        </p:nvSpPr>
        <p:spPr>
          <a:xfrm>
            <a:off x="179512" y="-107950"/>
            <a:ext cx="8964488" cy="1311275"/>
          </a:xfrm>
        </p:spPr>
        <p:txBody>
          <a:bodyPr/>
          <a:lstStyle/>
          <a:p>
            <a:r>
              <a:rPr lang="en-GB" dirty="0" smtClean="0"/>
              <a:t>E. De </a:t>
            </a:r>
            <a:r>
              <a:rPr lang="en-GB" dirty="0" err="1" smtClean="0"/>
              <a:t>achtergrond</a:t>
            </a:r>
            <a:r>
              <a:rPr lang="en-GB" dirty="0" smtClean="0"/>
              <a:t> in </a:t>
            </a:r>
            <a:r>
              <a:rPr lang="en-GB" dirty="0" err="1" smtClean="0"/>
              <a:t>kaart</a:t>
            </a:r>
            <a:r>
              <a:rPr lang="en-GB" dirty="0" smtClean="0"/>
              <a:t> </a:t>
            </a:r>
            <a:r>
              <a:rPr lang="en-GB" dirty="0" err="1" smtClean="0"/>
              <a:t>brengen</a:t>
            </a:r>
            <a:endParaRPr lang="en-GB" dirty="0" smtClean="0"/>
          </a:p>
        </p:txBody>
      </p:sp>
      <p:graphicFrame>
        <p:nvGraphicFramePr>
          <p:cNvPr id="2" name="Diagramm 1"/>
          <p:cNvGraphicFramePr/>
          <p:nvPr>
            <p:extLst>
              <p:ext uri="{D42A27DB-BD31-4B8C-83A1-F6EECF244321}">
                <p14:modId xmlns:p14="http://schemas.microsoft.com/office/powerpoint/2010/main" val="3800523564"/>
              </p:ext>
            </p:extLst>
          </p:nvPr>
        </p:nvGraphicFramePr>
        <p:xfrm>
          <a:off x="179512" y="1340768"/>
          <a:ext cx="8496944" cy="4696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73969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sz="3200" dirty="0" smtClean="0"/>
              <a:t>F. </a:t>
            </a:r>
            <a:r>
              <a:rPr lang="de-DE" sz="3200" dirty="0" err="1" smtClean="0"/>
              <a:t>Evaluatie</a:t>
            </a:r>
            <a:r>
              <a:rPr lang="de-DE" sz="3200" dirty="0" smtClean="0"/>
              <a:t> van de </a:t>
            </a:r>
            <a:r>
              <a:rPr lang="de-DE" sz="3200" dirty="0" err="1" smtClean="0"/>
              <a:t>achtergrond</a:t>
            </a:r>
            <a:endParaRPr lang="de-DE" sz="3200" dirty="0"/>
          </a:p>
        </p:txBody>
      </p:sp>
      <p:sp>
        <p:nvSpPr>
          <p:cNvPr id="159746" name="Text Placeholder 2"/>
          <p:cNvSpPr>
            <a:spLocks noGrp="1"/>
          </p:cNvSpPr>
          <p:nvPr>
            <p:ph type="body" idx="1"/>
          </p:nvPr>
        </p:nvSpPr>
        <p:spPr/>
        <p:txBody>
          <a:bodyPr/>
          <a:lstStyle/>
          <a:p>
            <a:r>
              <a:rPr lang="de-AT" sz="2400" dirty="0" err="1" smtClean="0"/>
              <a:t>Algemene</a:t>
            </a:r>
            <a:r>
              <a:rPr lang="de-AT" sz="2400" dirty="0" smtClean="0"/>
              <a:t> </a:t>
            </a:r>
            <a:r>
              <a:rPr lang="de-AT" sz="2400" dirty="0" err="1" smtClean="0"/>
              <a:t>overwegingen</a:t>
            </a:r>
            <a:r>
              <a:rPr lang="de-AT" sz="2400" dirty="0" smtClean="0"/>
              <a:t> </a:t>
            </a:r>
            <a:r>
              <a:rPr lang="de-AT" sz="2400" dirty="0" err="1" smtClean="0"/>
              <a:t>bij</a:t>
            </a:r>
            <a:r>
              <a:rPr lang="de-AT" sz="2400" dirty="0" smtClean="0"/>
              <a:t> </a:t>
            </a:r>
            <a:r>
              <a:rPr lang="de-AT" sz="2400" dirty="0" err="1" smtClean="0"/>
              <a:t>interviews</a:t>
            </a:r>
            <a:endParaRPr lang="de-DE" sz="24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ChangeArrowheads="1"/>
          </p:cNvSpPr>
          <p:nvPr>
            <p:ph type="title"/>
          </p:nvPr>
        </p:nvSpPr>
        <p:spPr/>
        <p:txBody>
          <a:bodyPr/>
          <a:lstStyle/>
          <a:p>
            <a:r>
              <a:rPr lang="nl-BE" dirty="0" smtClean="0"/>
              <a:t>F. Evaluatie van de achtergrond</a:t>
            </a:r>
          </a:p>
        </p:txBody>
      </p:sp>
      <p:sp>
        <p:nvSpPr>
          <p:cNvPr id="161794" name="Rectangle 3"/>
          <p:cNvSpPr>
            <a:spLocks noGrp="1" noChangeArrowheads="1"/>
          </p:cNvSpPr>
          <p:nvPr>
            <p:ph type="body" idx="1"/>
          </p:nvPr>
        </p:nvSpPr>
        <p:spPr>
          <a:xfrm>
            <a:off x="323528" y="1268760"/>
            <a:ext cx="8435280" cy="4896544"/>
          </a:xfrm>
        </p:spPr>
        <p:txBody>
          <a:bodyPr/>
          <a:lstStyle/>
          <a:p>
            <a:pPr>
              <a:lnSpc>
                <a:spcPct val="80000"/>
              </a:lnSpc>
            </a:pPr>
            <a:r>
              <a:rPr lang="nl-BE" sz="2200" b="1" dirty="0" smtClean="0"/>
              <a:t>Overlevenden hebben het vaak lastig zaken te herinneren</a:t>
            </a:r>
            <a:r>
              <a:rPr lang="nl-BE" sz="2200" dirty="0" smtClean="0"/>
              <a:t>:</a:t>
            </a:r>
          </a:p>
          <a:p>
            <a:pPr>
              <a:lnSpc>
                <a:spcPct val="80000"/>
              </a:lnSpc>
            </a:pPr>
            <a:endParaRPr lang="nl-BE" sz="1000" dirty="0" smtClean="0"/>
          </a:p>
          <a:p>
            <a:pPr>
              <a:lnSpc>
                <a:spcPct val="80000"/>
              </a:lnSpc>
              <a:buFont typeface="Times New Roman" pitchFamily="18" charset="0"/>
              <a:buChar char="•"/>
            </a:pPr>
            <a:r>
              <a:rPr lang="nl-BE" sz="2200" dirty="0" smtClean="0"/>
              <a:t>Factoren tijdens de foltering (e.g. blinddoek, helm);</a:t>
            </a:r>
          </a:p>
          <a:p>
            <a:pPr>
              <a:lnSpc>
                <a:spcPct val="80000"/>
              </a:lnSpc>
              <a:buFont typeface="Times New Roman" pitchFamily="18" charset="0"/>
              <a:buChar char="•"/>
            </a:pPr>
            <a:r>
              <a:rPr lang="nl-BE" sz="2200" dirty="0" smtClean="0"/>
              <a:t>Schrik om zichzelf of anderen in gevaar te brengen;</a:t>
            </a:r>
          </a:p>
          <a:p>
            <a:pPr>
              <a:lnSpc>
                <a:spcPct val="80000"/>
              </a:lnSpc>
              <a:buFont typeface="Times New Roman" pitchFamily="18" charset="0"/>
              <a:buChar char="•"/>
            </a:pPr>
            <a:r>
              <a:rPr lang="nl-BE" sz="2200" dirty="0" smtClean="0"/>
              <a:t>Gebrek aan vertrouwen in onderzoeker of tolk;</a:t>
            </a:r>
          </a:p>
          <a:p>
            <a:pPr>
              <a:lnSpc>
                <a:spcPct val="80000"/>
              </a:lnSpc>
              <a:buFont typeface="Times New Roman" pitchFamily="18" charset="0"/>
              <a:buChar char="•"/>
            </a:pPr>
            <a:r>
              <a:rPr lang="nl-BE" sz="2200" dirty="0" smtClean="0"/>
              <a:t>Psychologisch impact van foltering en trauma; </a:t>
            </a:r>
          </a:p>
          <a:p>
            <a:pPr>
              <a:lnSpc>
                <a:spcPct val="80000"/>
              </a:lnSpc>
              <a:buFont typeface="Times New Roman" pitchFamily="18" charset="0"/>
              <a:buChar char="•"/>
            </a:pPr>
            <a:r>
              <a:rPr lang="nl-BE" sz="2200" dirty="0" err="1" smtClean="0"/>
              <a:t>Neuropsychiatrische</a:t>
            </a:r>
            <a:r>
              <a:rPr lang="nl-BE" sz="2200" dirty="0" smtClean="0"/>
              <a:t> geheugenproblemen;</a:t>
            </a:r>
          </a:p>
          <a:p>
            <a:pPr>
              <a:lnSpc>
                <a:spcPct val="80000"/>
              </a:lnSpc>
              <a:buFont typeface="Times New Roman" pitchFamily="18" charset="0"/>
              <a:buChar char="•"/>
            </a:pPr>
            <a:r>
              <a:rPr lang="nl-BE" sz="2200" dirty="0" smtClean="0"/>
              <a:t>Beschermende </a:t>
            </a:r>
            <a:r>
              <a:rPr lang="nl-BE" sz="2200" dirty="0" err="1" smtClean="0"/>
              <a:t>copingmechanismen</a:t>
            </a:r>
            <a:r>
              <a:rPr lang="nl-BE" sz="2200" dirty="0" smtClean="0"/>
              <a:t>;</a:t>
            </a:r>
          </a:p>
          <a:p>
            <a:pPr>
              <a:lnSpc>
                <a:spcPct val="80000"/>
              </a:lnSpc>
              <a:buFont typeface="Times New Roman" pitchFamily="18" charset="0"/>
              <a:buChar char="•"/>
            </a:pPr>
            <a:r>
              <a:rPr lang="nl-BE" sz="2200" dirty="0" smtClean="0"/>
              <a:t>Cultureel voorgeschreven sancties;</a:t>
            </a:r>
          </a:p>
          <a:p>
            <a:pPr>
              <a:lnSpc>
                <a:spcPct val="80000"/>
              </a:lnSpc>
            </a:pPr>
            <a:r>
              <a:rPr lang="nl-BE" sz="2200" dirty="0" smtClean="0"/>
              <a:t>			</a:t>
            </a:r>
          </a:p>
          <a:p>
            <a:pPr>
              <a:lnSpc>
                <a:spcPct val="80000"/>
              </a:lnSpc>
            </a:pPr>
            <a:r>
              <a:rPr lang="nl-BE" sz="2200" dirty="0" smtClean="0"/>
              <a:t>			de onderzoeker dient voor bewijs dat het verhaal bevestigt en ontkracht. Hij of zij moet geduldig te werk gaan, en geen ongeloof laten blijken.</a:t>
            </a:r>
          </a:p>
        </p:txBody>
      </p:sp>
      <p:sp>
        <p:nvSpPr>
          <p:cNvPr id="3" name="Pfeil nach rechts 2"/>
          <p:cNvSpPr/>
          <p:nvPr/>
        </p:nvSpPr>
        <p:spPr bwMode="auto">
          <a:xfrm>
            <a:off x="323528" y="4725144"/>
            <a:ext cx="648072" cy="36004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de-AT" sz="1800" b="0" i="0" u="none" strike="noStrike" cap="none" normalizeH="0" baseline="0" smtClean="0">
              <a:ln>
                <a:noFill/>
              </a:ln>
              <a:solidFill>
                <a:schemeClr val="bg1"/>
              </a:solidFill>
              <a:effectLst/>
              <a:latin typeface="Calibri" pitchFamily="32" charset="0"/>
            </a:endParaRPr>
          </a:p>
        </p:txBody>
      </p:sp>
    </p:spTree>
    <p:extLst>
      <p:ext uri="{BB962C8B-B14F-4D97-AF65-F5344CB8AC3E}">
        <p14:creationId xmlns:p14="http://schemas.microsoft.com/office/powerpoint/2010/main" val="10943994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sz="3200" dirty="0" smtClean="0"/>
              <a:t>G. </a:t>
            </a:r>
            <a:r>
              <a:rPr lang="de-DE" sz="3200" dirty="0" err="1" smtClean="0"/>
              <a:t>Overzicht</a:t>
            </a:r>
            <a:r>
              <a:rPr lang="de-DE" sz="3200" dirty="0" smtClean="0"/>
              <a:t> van </a:t>
            </a:r>
            <a:r>
              <a:rPr lang="de-DE" sz="3200" dirty="0" err="1" smtClean="0"/>
              <a:t>folteringstechnieken</a:t>
            </a:r>
            <a:endParaRPr lang="de-DE" sz="3200" dirty="0"/>
          </a:p>
        </p:txBody>
      </p:sp>
      <p:sp>
        <p:nvSpPr>
          <p:cNvPr id="163842" name="Text Placeholder 2"/>
          <p:cNvSpPr>
            <a:spLocks noGrp="1"/>
          </p:cNvSpPr>
          <p:nvPr>
            <p:ph type="body" idx="1"/>
          </p:nvPr>
        </p:nvSpPr>
        <p:spPr/>
        <p:txBody>
          <a:bodyPr/>
          <a:lstStyle/>
          <a:p>
            <a:r>
              <a:rPr lang="de-AT" sz="2400" dirty="0" err="1" smtClean="0"/>
              <a:t>Algemene</a:t>
            </a:r>
            <a:r>
              <a:rPr lang="de-AT" sz="2400" dirty="0" smtClean="0"/>
              <a:t> </a:t>
            </a:r>
            <a:r>
              <a:rPr lang="de-AT" sz="2400" dirty="0" err="1" smtClean="0"/>
              <a:t>overwegingen</a:t>
            </a:r>
            <a:r>
              <a:rPr lang="de-AT" sz="2400" dirty="0" smtClean="0"/>
              <a:t> </a:t>
            </a:r>
            <a:r>
              <a:rPr lang="de-AT" sz="2400" dirty="0" err="1" smtClean="0"/>
              <a:t>voor</a:t>
            </a:r>
            <a:r>
              <a:rPr lang="de-AT" sz="2400" dirty="0" smtClean="0"/>
              <a:t> </a:t>
            </a:r>
            <a:r>
              <a:rPr lang="de-AT" sz="2400" dirty="0" err="1" smtClean="0"/>
              <a:t>interviews</a:t>
            </a:r>
            <a:endParaRPr lang="de-DE" sz="24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itle 1"/>
          <p:cNvSpPr>
            <a:spLocks noGrp="1"/>
          </p:cNvSpPr>
          <p:nvPr>
            <p:ph type="title"/>
          </p:nvPr>
        </p:nvSpPr>
        <p:spPr/>
        <p:txBody>
          <a:bodyPr/>
          <a:lstStyle/>
          <a:p>
            <a:r>
              <a:rPr lang="nl-BE" dirty="0" smtClean="0"/>
              <a:t>G. Overzicht van folteringstechnieken</a:t>
            </a:r>
          </a:p>
        </p:txBody>
      </p:sp>
      <p:sp>
        <p:nvSpPr>
          <p:cNvPr id="3" name="Content Placeholder 2"/>
          <p:cNvSpPr>
            <a:spLocks noGrp="1"/>
          </p:cNvSpPr>
          <p:nvPr>
            <p:ph idx="1"/>
          </p:nvPr>
        </p:nvSpPr>
        <p:spPr>
          <a:xfrm>
            <a:off x="468313" y="1125538"/>
            <a:ext cx="8228012" cy="4997450"/>
          </a:xfrm>
        </p:spPr>
        <p:txBody>
          <a:bodyPr/>
          <a:lstStyle/>
          <a:p>
            <a:pPr>
              <a:defRPr/>
            </a:pPr>
            <a:r>
              <a:rPr lang="nl-BE" sz="2800" b="1" dirty="0" smtClean="0"/>
              <a:t>Kernelementen:</a:t>
            </a:r>
          </a:p>
          <a:p>
            <a:pPr>
              <a:defRPr/>
            </a:pPr>
            <a:endParaRPr lang="nl-BE" sz="2800" dirty="0" smtClean="0"/>
          </a:p>
          <a:p>
            <a:pPr marL="457200" indent="-457200">
              <a:buFont typeface="Arial" pitchFamily="34" charset="0"/>
              <a:buChar char="•"/>
              <a:defRPr/>
            </a:pPr>
            <a:r>
              <a:rPr lang="nl-BE" sz="2800" dirty="0" smtClean="0"/>
              <a:t>Na een gedetailleerd overzicht, bekijk andere technieken</a:t>
            </a:r>
          </a:p>
          <a:p>
            <a:pPr marL="457200" indent="-457200">
              <a:buFont typeface="Arial" pitchFamily="34" charset="0"/>
              <a:buChar char="•"/>
              <a:defRPr/>
            </a:pPr>
            <a:r>
              <a:rPr lang="nl-BE" sz="2800" dirty="0" smtClean="0"/>
              <a:t>Naar concrete voorbeelden vragen is nuttig, vooral als psychologische factoren zoals stress, hersentrauma of cultuur spontane rapportage verhinderen</a:t>
            </a:r>
          </a:p>
          <a:p>
            <a:pPr marL="457200" indent="-457200">
              <a:buFont typeface="Arial" pitchFamily="34" charset="0"/>
              <a:buChar char="•"/>
              <a:defRPr/>
            </a:pPr>
            <a:r>
              <a:rPr lang="nl-BE" sz="2800" dirty="0" smtClean="0"/>
              <a:t>Gebruik informatie over lokale folteringstechnieken</a:t>
            </a:r>
          </a:p>
          <a:p>
            <a:pPr marL="457200" indent="-457200">
              <a:buFont typeface="Arial" pitchFamily="34" charset="0"/>
              <a:buChar char="•"/>
              <a:defRPr/>
            </a:pPr>
            <a:r>
              <a:rPr lang="nl-BE" sz="2800" dirty="0" smtClean="0"/>
              <a:t>Scheiding tussen fysieke en mentale foltering is artificieel</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itle 1"/>
          <p:cNvSpPr>
            <a:spLocks noGrp="1"/>
          </p:cNvSpPr>
          <p:nvPr>
            <p:ph type="title"/>
          </p:nvPr>
        </p:nvSpPr>
        <p:spPr/>
        <p:txBody>
          <a:bodyPr/>
          <a:lstStyle/>
          <a:p>
            <a:r>
              <a:rPr lang="nl-BE" dirty="0" smtClean="0"/>
              <a:t>G. Overzicht van folteringstechnieken</a:t>
            </a:r>
          </a:p>
        </p:txBody>
      </p:sp>
      <p:sp>
        <p:nvSpPr>
          <p:cNvPr id="3" name="Content Placeholder 2"/>
          <p:cNvSpPr>
            <a:spLocks noGrp="1"/>
          </p:cNvSpPr>
          <p:nvPr>
            <p:ph idx="1"/>
          </p:nvPr>
        </p:nvSpPr>
        <p:spPr>
          <a:xfrm>
            <a:off x="468313" y="1125538"/>
            <a:ext cx="8228012" cy="4997450"/>
          </a:xfrm>
        </p:spPr>
        <p:txBody>
          <a:bodyPr/>
          <a:lstStyle/>
          <a:p>
            <a:pPr>
              <a:defRPr/>
            </a:pPr>
            <a:r>
              <a:rPr lang="nl-BE" sz="2800" b="1" dirty="0" smtClean="0"/>
              <a:t>Voorbeelden:</a:t>
            </a:r>
          </a:p>
          <a:p>
            <a:pPr>
              <a:defRPr/>
            </a:pPr>
            <a:endParaRPr lang="nl-BE" sz="2800" dirty="0" smtClean="0"/>
          </a:p>
          <a:p>
            <a:pPr marL="457200" indent="-457200">
              <a:buFont typeface="Arial" pitchFamily="34" charset="0"/>
              <a:buChar char="•"/>
              <a:defRPr/>
            </a:pPr>
            <a:r>
              <a:rPr lang="nl-BE" sz="2800" dirty="0" smtClean="0"/>
              <a:t>Stomp trauma</a:t>
            </a:r>
          </a:p>
          <a:p>
            <a:pPr marL="457200" indent="-457200">
              <a:buFont typeface="Arial" pitchFamily="34" charset="0"/>
              <a:buChar char="•"/>
              <a:defRPr/>
            </a:pPr>
            <a:r>
              <a:rPr lang="nl-BE" sz="2800" dirty="0" smtClean="0"/>
              <a:t>Positionele foltering</a:t>
            </a:r>
          </a:p>
          <a:p>
            <a:pPr marL="457200" indent="-457200">
              <a:buFont typeface="Arial" pitchFamily="34" charset="0"/>
              <a:buChar char="•"/>
              <a:defRPr/>
            </a:pPr>
            <a:r>
              <a:rPr lang="nl-BE" sz="2800" dirty="0" smtClean="0"/>
              <a:t>Brandwonden </a:t>
            </a:r>
          </a:p>
          <a:p>
            <a:pPr marL="457200" indent="-457200">
              <a:buFont typeface="Arial" pitchFamily="34" charset="0"/>
              <a:buChar char="•"/>
              <a:defRPr/>
            </a:pPr>
            <a:r>
              <a:rPr lang="nl-BE" sz="2800" dirty="0" smtClean="0"/>
              <a:t>Elektrische shocks</a:t>
            </a:r>
          </a:p>
          <a:p>
            <a:pPr marL="457200" indent="-457200">
              <a:buFont typeface="Arial" pitchFamily="34" charset="0"/>
              <a:buChar char="•"/>
              <a:defRPr/>
            </a:pPr>
            <a:r>
              <a:rPr lang="nl-BE" sz="2800" dirty="0" smtClean="0"/>
              <a:t>Verstikking</a:t>
            </a:r>
          </a:p>
          <a:p>
            <a:pPr marL="457200" indent="-457200">
              <a:buFont typeface="Arial" pitchFamily="34" charset="0"/>
              <a:buChar char="•"/>
              <a:defRPr/>
            </a:pPr>
            <a:r>
              <a:rPr lang="nl-BE" sz="2800" dirty="0" smtClean="0"/>
              <a:t>Verbrijzelingswonden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itle 1"/>
          <p:cNvSpPr>
            <a:spLocks noGrp="1"/>
          </p:cNvSpPr>
          <p:nvPr>
            <p:ph type="title"/>
          </p:nvPr>
        </p:nvSpPr>
        <p:spPr/>
        <p:txBody>
          <a:bodyPr/>
          <a:lstStyle/>
          <a:p>
            <a:r>
              <a:rPr lang="nl-BE" dirty="0" smtClean="0"/>
              <a:t>G. Overzicht van folteringstechnieken</a:t>
            </a:r>
          </a:p>
        </p:txBody>
      </p:sp>
      <p:sp>
        <p:nvSpPr>
          <p:cNvPr id="3" name="Content Placeholder 2"/>
          <p:cNvSpPr>
            <a:spLocks noGrp="1"/>
          </p:cNvSpPr>
          <p:nvPr>
            <p:ph idx="1"/>
          </p:nvPr>
        </p:nvSpPr>
        <p:spPr>
          <a:xfrm>
            <a:off x="539750" y="1108075"/>
            <a:ext cx="8228013" cy="4999038"/>
          </a:xfrm>
        </p:spPr>
        <p:txBody>
          <a:bodyPr/>
          <a:lstStyle/>
          <a:p>
            <a:pPr>
              <a:defRPr/>
            </a:pPr>
            <a:r>
              <a:rPr lang="nl-BE" sz="2800" dirty="0" smtClean="0"/>
              <a:t>Voorbeelden van „fysieke“ foltering:</a:t>
            </a:r>
          </a:p>
          <a:p>
            <a:pPr>
              <a:defRPr/>
            </a:pPr>
            <a:endParaRPr lang="nl-BE" sz="2800" dirty="0" smtClean="0"/>
          </a:p>
          <a:p>
            <a:pPr marL="457200" indent="-457200">
              <a:buFont typeface="Arial" pitchFamily="34" charset="0"/>
              <a:buChar char="•"/>
              <a:defRPr/>
            </a:pPr>
            <a:r>
              <a:rPr lang="nl-BE" sz="2800" dirty="0" smtClean="0"/>
              <a:t>Steekwonden </a:t>
            </a:r>
          </a:p>
          <a:p>
            <a:pPr marL="457200" indent="-457200">
              <a:buFont typeface="Arial" pitchFamily="34" charset="0"/>
              <a:buChar char="•"/>
              <a:defRPr/>
            </a:pPr>
            <a:r>
              <a:rPr lang="nl-BE" sz="2800" dirty="0" smtClean="0"/>
              <a:t>Blootstelling aan chemicaliën</a:t>
            </a:r>
          </a:p>
          <a:p>
            <a:pPr marL="457200" indent="-457200">
              <a:buFont typeface="Arial" pitchFamily="34" charset="0"/>
              <a:buChar char="•"/>
              <a:defRPr/>
            </a:pPr>
            <a:r>
              <a:rPr lang="nl-BE" sz="2800" dirty="0" smtClean="0"/>
              <a:t>Seksueel geweld</a:t>
            </a:r>
          </a:p>
          <a:p>
            <a:pPr marL="457200" indent="-457200">
              <a:buFont typeface="Arial" pitchFamily="34" charset="0"/>
              <a:buChar char="•"/>
              <a:defRPr/>
            </a:pPr>
            <a:r>
              <a:rPr lang="nl-BE" sz="2800" dirty="0" smtClean="0"/>
              <a:t>Medische amputatie</a:t>
            </a:r>
          </a:p>
          <a:p>
            <a:pPr marL="457200" indent="-457200">
              <a:buFont typeface="Arial" pitchFamily="34" charset="0"/>
              <a:buChar char="•"/>
              <a:defRPr/>
            </a:pPr>
            <a:r>
              <a:rPr lang="nl-BE" sz="2800" dirty="0" smtClean="0"/>
              <a:t>Farmacologische foltering </a:t>
            </a:r>
          </a:p>
          <a:p>
            <a:pPr marL="457200" indent="-457200">
              <a:buFont typeface="Arial" pitchFamily="34" charset="0"/>
              <a:buChar char="•"/>
              <a:defRPr/>
            </a:pPr>
            <a:r>
              <a:rPr lang="nl-BE" sz="2800" dirty="0" smtClean="0"/>
              <a:t>Omstandigheden van detentie</a:t>
            </a:r>
            <a:endParaRPr lang="nl-BE" sz="2800" dirty="0"/>
          </a:p>
        </p:txBody>
      </p:sp>
      <p:pic>
        <p:nvPicPr>
          <p:cNvPr id="169987" name="Picture 4" descr="F:\SCANNER\Dias og illustrationer\DIAS_TIF\an.tif"/>
          <p:cNvPicPr>
            <a:picLocks noChangeAspect="1" noChangeArrowheads="1"/>
          </p:cNvPicPr>
          <p:nvPr/>
        </p:nvPicPr>
        <p:blipFill>
          <a:blip r:embed="rId3" cstate="print"/>
          <a:srcRect/>
          <a:stretch>
            <a:fillRect/>
          </a:stretch>
        </p:blipFill>
        <p:spPr bwMode="auto">
          <a:xfrm>
            <a:off x="6660232" y="3356992"/>
            <a:ext cx="1624012" cy="1076325"/>
          </a:xfrm>
          <a:prstGeom prst="rect">
            <a:avLst/>
          </a:prstGeom>
          <a:noFill/>
          <a:ln w="9525">
            <a:noFill/>
            <a:miter lim="800000"/>
            <a:headEnd/>
            <a:tailEnd/>
          </a:ln>
        </p:spPr>
      </p:pic>
      <p:pic>
        <p:nvPicPr>
          <p:cNvPr id="169988" name="Picture 2"/>
          <p:cNvPicPr>
            <a:picLocks noChangeAspect="1" noChangeArrowheads="1"/>
          </p:cNvPicPr>
          <p:nvPr/>
        </p:nvPicPr>
        <p:blipFill>
          <a:blip r:embed="rId4" cstate="print"/>
          <a:srcRect/>
          <a:stretch>
            <a:fillRect/>
          </a:stretch>
        </p:blipFill>
        <p:spPr bwMode="auto">
          <a:xfrm>
            <a:off x="5364088" y="1804144"/>
            <a:ext cx="1654175" cy="1233488"/>
          </a:xfrm>
          <a:prstGeom prst="rect">
            <a:avLst/>
          </a:prstGeom>
          <a:noFill/>
          <a:ln w="9525">
            <a:noFill/>
            <a:miter lim="800000"/>
            <a:headEnd/>
            <a:tailEnd/>
          </a:ln>
        </p:spPr>
      </p:pic>
      <p:cxnSp>
        <p:nvCxnSpPr>
          <p:cNvPr id="4" name="Straight Arrow Connector 3"/>
          <p:cNvCxnSpPr/>
          <p:nvPr/>
        </p:nvCxnSpPr>
        <p:spPr bwMode="auto">
          <a:xfrm>
            <a:off x="3779912" y="2420888"/>
            <a:ext cx="1368152" cy="0"/>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Arrow Connector 5"/>
          <p:cNvCxnSpPr/>
          <p:nvPr/>
        </p:nvCxnSpPr>
        <p:spPr bwMode="auto">
          <a:xfrm>
            <a:off x="3347864" y="3501008"/>
            <a:ext cx="2843311" cy="0"/>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Title 1"/>
          <p:cNvSpPr>
            <a:spLocks noGrp="1"/>
          </p:cNvSpPr>
          <p:nvPr>
            <p:ph type="title"/>
          </p:nvPr>
        </p:nvSpPr>
        <p:spPr/>
        <p:txBody>
          <a:bodyPr/>
          <a:lstStyle/>
          <a:p>
            <a:r>
              <a:rPr lang="nl-BE" dirty="0" smtClean="0"/>
              <a:t>G. Overzicht </a:t>
            </a:r>
            <a:r>
              <a:rPr lang="nl-BE" dirty="0" err="1" smtClean="0"/>
              <a:t>an</a:t>
            </a:r>
            <a:r>
              <a:rPr lang="nl-BE" dirty="0" smtClean="0"/>
              <a:t> folteringstechnieken</a:t>
            </a:r>
          </a:p>
        </p:txBody>
      </p:sp>
      <p:sp>
        <p:nvSpPr>
          <p:cNvPr id="3" name="Content Placeholder 2"/>
          <p:cNvSpPr>
            <a:spLocks noGrp="1"/>
          </p:cNvSpPr>
          <p:nvPr>
            <p:ph idx="1"/>
          </p:nvPr>
        </p:nvSpPr>
        <p:spPr>
          <a:xfrm>
            <a:off x="468313" y="1125538"/>
            <a:ext cx="8228012" cy="4997450"/>
          </a:xfrm>
        </p:spPr>
        <p:txBody>
          <a:bodyPr/>
          <a:lstStyle/>
          <a:p>
            <a:pPr>
              <a:defRPr/>
            </a:pPr>
            <a:r>
              <a:rPr lang="nl-BE" sz="2800" dirty="0" smtClean="0"/>
              <a:t>Voorbeelden van „psychologische“ foltering:</a:t>
            </a:r>
          </a:p>
          <a:p>
            <a:pPr>
              <a:defRPr/>
            </a:pPr>
            <a:endParaRPr lang="nl-BE" sz="2800" dirty="0" smtClean="0"/>
          </a:p>
          <a:p>
            <a:pPr marL="457200" indent="-457200">
              <a:buFont typeface="Arial" pitchFamily="34" charset="0"/>
              <a:buChar char="•"/>
              <a:defRPr/>
            </a:pPr>
            <a:r>
              <a:rPr lang="nl-BE" sz="2800" dirty="0" smtClean="0"/>
              <a:t>Deprivatie </a:t>
            </a:r>
          </a:p>
          <a:p>
            <a:pPr marL="457200" indent="-457200">
              <a:buFont typeface="Arial" pitchFamily="34" charset="0"/>
              <a:buChar char="•"/>
              <a:defRPr/>
            </a:pPr>
            <a:r>
              <a:rPr lang="nl-BE" sz="2800" dirty="0" smtClean="0"/>
              <a:t>Vernedering </a:t>
            </a:r>
          </a:p>
          <a:p>
            <a:pPr marL="457200" indent="-457200">
              <a:buFont typeface="Arial" pitchFamily="34" charset="0"/>
              <a:buChar char="•"/>
              <a:defRPr/>
            </a:pPr>
            <a:r>
              <a:rPr lang="nl-BE" sz="2800" dirty="0" smtClean="0"/>
              <a:t>Veinzen van moord</a:t>
            </a:r>
          </a:p>
          <a:p>
            <a:pPr marL="457200" indent="-457200">
              <a:buFont typeface="Arial" pitchFamily="34" charset="0"/>
              <a:buChar char="•"/>
              <a:defRPr/>
            </a:pPr>
            <a:r>
              <a:rPr lang="nl-BE" sz="2800" dirty="0" smtClean="0"/>
              <a:t>Dreiging van foltering</a:t>
            </a:r>
          </a:p>
          <a:p>
            <a:pPr marL="457200" indent="-457200">
              <a:buFont typeface="Arial" pitchFamily="34" charset="0"/>
              <a:buChar char="•"/>
              <a:defRPr/>
            </a:pPr>
            <a:r>
              <a:rPr lang="nl-BE" sz="2800" dirty="0" smtClean="0"/>
              <a:t>Schenden van taboes</a:t>
            </a:r>
          </a:p>
          <a:p>
            <a:pPr marL="457200" indent="-457200">
              <a:buFont typeface="Arial" pitchFamily="34" charset="0"/>
              <a:buChar char="•"/>
              <a:defRPr/>
            </a:pPr>
            <a:r>
              <a:rPr lang="nl-BE" sz="2800" dirty="0" smtClean="0"/>
              <a:t>Dwang </a:t>
            </a:r>
          </a:p>
          <a:p>
            <a:pPr marL="457200" indent="-457200">
              <a:buFont typeface="Arial" pitchFamily="34" charset="0"/>
              <a:buChar char="•"/>
              <a:defRPr/>
            </a:pPr>
            <a:r>
              <a:rPr lang="nl-BE" sz="2800" dirty="0" smtClean="0"/>
              <a:t>Gedwongen toekijken bij foltering</a:t>
            </a:r>
          </a:p>
          <a:p>
            <a:pPr>
              <a:defRPr/>
            </a:pPr>
            <a:endParaRPr lang="nl-BE" sz="28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Title 1"/>
          <p:cNvSpPr>
            <a:spLocks noGrp="1"/>
          </p:cNvSpPr>
          <p:nvPr>
            <p:ph type="title"/>
          </p:nvPr>
        </p:nvSpPr>
        <p:spPr/>
        <p:txBody>
          <a:bodyPr/>
          <a:lstStyle/>
          <a:p>
            <a:r>
              <a:rPr lang="nl-BE" dirty="0" smtClean="0"/>
              <a:t>G. Overzicht van folteringstechnieken</a:t>
            </a:r>
          </a:p>
        </p:txBody>
      </p:sp>
      <p:sp>
        <p:nvSpPr>
          <p:cNvPr id="3" name="Content Placeholder 2"/>
          <p:cNvSpPr>
            <a:spLocks noGrp="1"/>
          </p:cNvSpPr>
          <p:nvPr>
            <p:ph idx="1"/>
          </p:nvPr>
        </p:nvSpPr>
        <p:spPr>
          <a:xfrm>
            <a:off x="467544" y="1412776"/>
            <a:ext cx="8228012" cy="4997450"/>
          </a:xfrm>
        </p:spPr>
        <p:txBody>
          <a:bodyPr/>
          <a:lstStyle/>
          <a:p>
            <a:pPr marL="0">
              <a:defRPr/>
            </a:pPr>
            <a:r>
              <a:rPr lang="nl-BE" sz="2800" dirty="0" smtClean="0"/>
              <a:t>Opmerking: in de praktijk dient er rekening mee gehouden te worden dat foltering bijna altijd ook psychologische gevolgen met zich meebrengt.</a:t>
            </a:r>
          </a:p>
          <a:p>
            <a:pPr marL="0">
              <a:defRPr/>
            </a:pPr>
            <a:r>
              <a:rPr lang="nl-BE" sz="2800" dirty="0" smtClean="0"/>
              <a:t> </a:t>
            </a:r>
          </a:p>
          <a:p>
            <a:pPr marL="0">
              <a:defRPr/>
            </a:pPr>
            <a:endParaRPr lang="nl-BE" sz="2800" dirty="0" smtClean="0"/>
          </a:p>
          <a:p>
            <a:pPr marL="0">
              <a:defRPr/>
            </a:pPr>
            <a:r>
              <a:rPr lang="nl-BE" sz="2800" dirty="0" smtClean="0"/>
              <a:t>„Psychologische“ foltering leidt altijd tot neuropsychologische problemen op korte of lange termijn. </a:t>
            </a:r>
            <a:br>
              <a:rPr lang="nl-BE" sz="2800" dirty="0" smtClean="0"/>
            </a:br>
            <a:r>
              <a:rPr lang="nl-BE" sz="2800" dirty="0" smtClean="0"/>
              <a:t/>
            </a:r>
            <a:br>
              <a:rPr lang="nl-BE" sz="2800" dirty="0" smtClean="0"/>
            </a:br>
            <a:r>
              <a:rPr lang="nl-BE" sz="2800" dirty="0" smtClean="0"/>
              <a:t>De schade kan vaak niet ongedaan gemaakt worden. </a:t>
            </a:r>
          </a:p>
          <a:p>
            <a:pPr marL="0">
              <a:defRPr/>
            </a:pPr>
            <a:endParaRPr lang="nl-BE" sz="2800" dirty="0" smtClean="0"/>
          </a:p>
        </p:txBody>
      </p:sp>
    </p:spTree>
    <p:extLst>
      <p:ext uri="{BB962C8B-B14F-4D97-AF65-F5344CB8AC3E}">
        <p14:creationId xmlns:p14="http://schemas.microsoft.com/office/powerpoint/2010/main" val="3419636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3"/>
          <p:cNvSpPr>
            <a:spLocks noGrp="1"/>
          </p:cNvSpPr>
          <p:nvPr>
            <p:ph type="title"/>
          </p:nvPr>
        </p:nvSpPr>
        <p:spPr>
          <a:xfrm>
            <a:off x="468313" y="260350"/>
            <a:ext cx="8228012" cy="1311275"/>
          </a:xfrm>
        </p:spPr>
        <p:txBody>
          <a:bodyPr/>
          <a:lstStyle/>
          <a:p>
            <a:r>
              <a:rPr lang="de-DE" sz="3600" dirty="0" smtClean="0"/>
              <a:t>A. Doel van </a:t>
            </a:r>
            <a:r>
              <a:rPr lang="de-DE" sz="3600" dirty="0" err="1" smtClean="0"/>
              <a:t>onderzoek</a:t>
            </a:r>
            <a:r>
              <a:rPr lang="de-DE" sz="3600" dirty="0" smtClean="0"/>
              <a:t> en </a:t>
            </a:r>
            <a:r>
              <a:rPr lang="de-DE" sz="3600" dirty="0" err="1" smtClean="0"/>
              <a:t>documentatie</a:t>
            </a:r>
            <a:endParaRPr lang="de-DE" sz="3600" dirty="0" smtClean="0"/>
          </a:p>
        </p:txBody>
      </p:sp>
      <p:sp>
        <p:nvSpPr>
          <p:cNvPr id="139266" name="Content Placeholder 4"/>
          <p:cNvSpPr>
            <a:spLocks noGrp="1"/>
          </p:cNvSpPr>
          <p:nvPr>
            <p:ph idx="1"/>
          </p:nvPr>
        </p:nvSpPr>
        <p:spPr/>
        <p:txBody>
          <a:bodyPr/>
          <a:lstStyle/>
          <a:p>
            <a:pPr marL="0"/>
            <a:endParaRPr lang="nl-BE" dirty="0" smtClean="0"/>
          </a:p>
          <a:p>
            <a:pPr marL="0"/>
            <a:r>
              <a:rPr lang="nl-BE" sz="2800" b="1" dirty="0" smtClean="0"/>
              <a:t>IP:</a:t>
            </a:r>
            <a:r>
              <a:rPr lang="nl-BE" sz="2800" dirty="0" smtClean="0"/>
              <a:t> „… Het algemene doel van het onderzoek is de feiten met betrekking tot vermoedelijke </a:t>
            </a:r>
            <a:r>
              <a:rPr lang="nl-BE" sz="2800" dirty="0" err="1" smtClean="0"/>
              <a:t>inidenten</a:t>
            </a:r>
            <a:r>
              <a:rPr lang="nl-BE" sz="2800" dirty="0" smtClean="0"/>
              <a:t> van foltering aan het licht te brengen“</a:t>
            </a:r>
            <a:br>
              <a:rPr lang="nl-BE" sz="2800" dirty="0" smtClean="0"/>
            </a:br>
            <a:endParaRPr lang="nl-BE" sz="2800" dirty="0" smtClean="0"/>
          </a:p>
          <a:p>
            <a:pPr marL="0"/>
            <a:r>
              <a:rPr lang="nl-BE" sz="2800" b="1" dirty="0" smtClean="0"/>
              <a:t>Voorbeelden van specifieke situaties: </a:t>
            </a:r>
            <a:r>
              <a:rPr lang="nl-BE" sz="2800" dirty="0" smtClean="0"/>
              <a:t>vervolging in nationale of internationale rechtbanken, restitutie, bescherming, ,asiel, onderzoek bij voorhechtenis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Title 1"/>
          <p:cNvSpPr>
            <a:spLocks noGrp="1"/>
          </p:cNvSpPr>
          <p:nvPr>
            <p:ph type="title"/>
          </p:nvPr>
        </p:nvSpPr>
        <p:spPr/>
        <p:txBody>
          <a:bodyPr/>
          <a:lstStyle/>
          <a:p>
            <a:r>
              <a:rPr lang="nl-BE" dirty="0" smtClean="0"/>
              <a:t>G. Overzicht van folteringstechnieken</a:t>
            </a:r>
          </a:p>
        </p:txBody>
      </p:sp>
      <p:sp>
        <p:nvSpPr>
          <p:cNvPr id="3" name="Content Placeholder 2"/>
          <p:cNvSpPr>
            <a:spLocks noGrp="1"/>
          </p:cNvSpPr>
          <p:nvPr>
            <p:ph idx="1"/>
          </p:nvPr>
        </p:nvSpPr>
        <p:spPr>
          <a:xfrm>
            <a:off x="467544" y="1052736"/>
            <a:ext cx="8228012" cy="4997450"/>
          </a:xfrm>
        </p:spPr>
        <p:txBody>
          <a:bodyPr/>
          <a:lstStyle/>
          <a:p>
            <a:pPr marL="0">
              <a:defRPr/>
            </a:pPr>
            <a:r>
              <a:rPr lang="de-DE" sz="2800" dirty="0" err="1" smtClean="0"/>
              <a:t>Opmerking</a:t>
            </a:r>
            <a:r>
              <a:rPr lang="de-DE" sz="2800" dirty="0" smtClean="0"/>
              <a:t>: </a:t>
            </a:r>
            <a:r>
              <a:rPr lang="de-DE" sz="2800" dirty="0" err="1" smtClean="0"/>
              <a:t>folteringstechnieken</a:t>
            </a:r>
            <a:r>
              <a:rPr lang="de-DE" sz="2800" dirty="0" smtClean="0"/>
              <a:t> </a:t>
            </a:r>
            <a:r>
              <a:rPr lang="de-DE" sz="2800" dirty="0" err="1" smtClean="0"/>
              <a:t>kunnen</a:t>
            </a:r>
            <a:r>
              <a:rPr lang="de-DE" sz="2800" dirty="0" smtClean="0"/>
              <a:t> </a:t>
            </a:r>
            <a:r>
              <a:rPr lang="de-DE" sz="2800" dirty="0" err="1" smtClean="0"/>
              <a:t>willekeurig</a:t>
            </a:r>
            <a:r>
              <a:rPr lang="de-DE" sz="2800" dirty="0" smtClean="0"/>
              <a:t> worden </a:t>
            </a:r>
            <a:r>
              <a:rPr lang="de-DE" sz="2800" dirty="0" err="1" smtClean="0"/>
              <a:t>toegepast</a:t>
            </a:r>
            <a:r>
              <a:rPr lang="de-DE" sz="2800" dirty="0" smtClean="0"/>
              <a:t> </a:t>
            </a:r>
            <a:r>
              <a:rPr lang="de-DE" sz="2800" dirty="0" err="1" smtClean="0"/>
              <a:t>of</a:t>
            </a:r>
            <a:r>
              <a:rPr lang="de-DE" sz="2800" dirty="0" smtClean="0"/>
              <a:t> </a:t>
            </a:r>
            <a:r>
              <a:rPr lang="de-DE" sz="2800" dirty="0" err="1" smtClean="0"/>
              <a:t>met</a:t>
            </a:r>
            <a:r>
              <a:rPr lang="de-DE" sz="2800" dirty="0" smtClean="0"/>
              <a:t> </a:t>
            </a:r>
            <a:r>
              <a:rPr lang="de-DE" sz="2800" dirty="0" err="1" smtClean="0"/>
              <a:t>een</a:t>
            </a:r>
            <a:r>
              <a:rPr lang="de-DE" sz="2800" dirty="0" smtClean="0"/>
              <a:t> </a:t>
            </a:r>
            <a:r>
              <a:rPr lang="de-DE" sz="2800" dirty="0" err="1" smtClean="0"/>
              <a:t>specifiek</a:t>
            </a:r>
            <a:r>
              <a:rPr lang="de-DE" sz="2800" dirty="0" smtClean="0"/>
              <a:t> </a:t>
            </a:r>
            <a:r>
              <a:rPr lang="de-DE" sz="2800" dirty="0" err="1" smtClean="0"/>
              <a:t>doel</a:t>
            </a:r>
            <a:r>
              <a:rPr lang="de-DE" sz="2800" dirty="0" smtClean="0"/>
              <a:t>. </a:t>
            </a:r>
          </a:p>
          <a:p>
            <a:pPr marL="0">
              <a:defRPr/>
            </a:pPr>
            <a:endParaRPr lang="de-DE" sz="2800" dirty="0"/>
          </a:p>
          <a:p>
            <a:pPr marL="0">
              <a:defRPr/>
            </a:pPr>
            <a:r>
              <a:rPr lang="de-DE" sz="2800" dirty="0" err="1" smtClean="0"/>
              <a:t>Doelen</a:t>
            </a:r>
            <a:r>
              <a:rPr lang="de-DE" sz="2800" dirty="0" smtClean="0"/>
              <a:t>         							</a:t>
            </a:r>
            <a:r>
              <a:rPr lang="de-DE" sz="2400" dirty="0" err="1" smtClean="0"/>
              <a:t>informatie</a:t>
            </a:r>
            <a:r>
              <a:rPr lang="de-DE" sz="2400" dirty="0" smtClean="0"/>
              <a:t> </a:t>
            </a:r>
            <a:r>
              <a:rPr lang="de-DE" sz="2400" dirty="0" err="1" smtClean="0"/>
              <a:t>verkrijgen</a:t>
            </a:r>
            <a:endParaRPr lang="de-DE" sz="2400" dirty="0" smtClean="0"/>
          </a:p>
          <a:p>
            <a:pPr marL="0">
              <a:defRPr/>
            </a:pPr>
            <a:r>
              <a:rPr lang="de-DE" sz="2400" dirty="0"/>
              <a:t>	</a:t>
            </a:r>
            <a:r>
              <a:rPr lang="de-DE" sz="2400" dirty="0" smtClean="0"/>
              <a:t>											</a:t>
            </a:r>
            <a:r>
              <a:rPr lang="de-DE" sz="2400" dirty="0" err="1" smtClean="0"/>
              <a:t>Terreur</a:t>
            </a:r>
            <a:r>
              <a:rPr lang="de-DE" sz="2400" dirty="0" smtClean="0"/>
              <a:t> in </a:t>
            </a:r>
            <a:r>
              <a:rPr lang="de-DE" sz="2400" dirty="0" err="1" smtClean="0"/>
              <a:t>slachtoffer</a:t>
            </a:r>
            <a:r>
              <a:rPr lang="de-DE" sz="2400" dirty="0" smtClean="0"/>
              <a:t/>
            </a:r>
            <a:br>
              <a:rPr lang="de-DE" sz="2400" dirty="0" smtClean="0"/>
            </a:br>
            <a:r>
              <a:rPr lang="de-DE" sz="2400" dirty="0" smtClean="0"/>
              <a:t>											</a:t>
            </a:r>
            <a:r>
              <a:rPr lang="de-DE" sz="2400" dirty="0" err="1" smtClean="0"/>
              <a:t>Persoonlijke</a:t>
            </a:r>
            <a:r>
              <a:rPr lang="de-DE" sz="2400" dirty="0" smtClean="0"/>
              <a:t> 																„</a:t>
            </a:r>
            <a:r>
              <a:rPr lang="de-DE" sz="2400" dirty="0" err="1" smtClean="0"/>
              <a:t>genoegdoening</a:t>
            </a:r>
            <a:r>
              <a:rPr lang="de-DE" sz="2400" dirty="0" smtClean="0"/>
              <a:t>“</a:t>
            </a:r>
          </a:p>
          <a:p>
            <a:pPr marL="0">
              <a:defRPr/>
            </a:pPr>
            <a:r>
              <a:rPr lang="de-DE" sz="2400" dirty="0" smtClean="0"/>
              <a:t>												</a:t>
            </a:r>
            <a:r>
              <a:rPr lang="de-DE" sz="2400" dirty="0" err="1" smtClean="0"/>
              <a:t>Straf</a:t>
            </a:r>
            <a:endParaRPr lang="de-DE" sz="2400" dirty="0" smtClean="0"/>
          </a:p>
        </p:txBody>
      </p:sp>
      <p:sp>
        <p:nvSpPr>
          <p:cNvPr id="2" name="Right Arrow Callout 1"/>
          <p:cNvSpPr/>
          <p:nvPr/>
        </p:nvSpPr>
        <p:spPr bwMode="auto">
          <a:xfrm>
            <a:off x="2699792" y="2564904"/>
            <a:ext cx="2232248" cy="2304256"/>
          </a:xfrm>
          <a:prstGeom prst="rightArrowCallout">
            <a:avLst/>
          </a:prstGeom>
          <a:solidFill>
            <a:schemeClr val="tx1">
              <a:lumMod val="25000"/>
              <a:lumOff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de-DE" sz="1800" b="0" i="0" u="none" strike="noStrike" cap="none" normalizeH="0" baseline="0" smtClean="0">
              <a:ln>
                <a:noFill/>
              </a:ln>
              <a:solidFill>
                <a:schemeClr val="bg1"/>
              </a:solidFill>
              <a:effectLst/>
              <a:latin typeface="Calibri" pitchFamily="32" charset="0"/>
            </a:endParaRPr>
          </a:p>
        </p:txBody>
      </p:sp>
    </p:spTree>
    <p:extLst>
      <p:ext uri="{BB962C8B-B14F-4D97-AF65-F5344CB8AC3E}">
        <p14:creationId xmlns:p14="http://schemas.microsoft.com/office/powerpoint/2010/main" val="16368176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Title 1"/>
          <p:cNvSpPr>
            <a:spLocks noGrp="1"/>
          </p:cNvSpPr>
          <p:nvPr>
            <p:ph type="title"/>
          </p:nvPr>
        </p:nvSpPr>
        <p:spPr/>
        <p:txBody>
          <a:bodyPr/>
          <a:lstStyle/>
          <a:p>
            <a:r>
              <a:rPr lang="nl-BE" dirty="0" smtClean="0"/>
              <a:t>G. Overzicht van folteringstechnieken</a:t>
            </a:r>
          </a:p>
        </p:txBody>
      </p:sp>
      <p:sp>
        <p:nvSpPr>
          <p:cNvPr id="3" name="Content Placeholder 2"/>
          <p:cNvSpPr>
            <a:spLocks noGrp="1"/>
          </p:cNvSpPr>
          <p:nvPr>
            <p:ph idx="1"/>
          </p:nvPr>
        </p:nvSpPr>
        <p:spPr>
          <a:xfrm>
            <a:off x="467544" y="1052736"/>
            <a:ext cx="8228012" cy="4997450"/>
          </a:xfrm>
        </p:spPr>
        <p:txBody>
          <a:bodyPr/>
          <a:lstStyle/>
          <a:p>
            <a:pPr>
              <a:defRPr/>
            </a:pPr>
            <a:endParaRPr lang="nl-BE" sz="2800" dirty="0" smtClean="0"/>
          </a:p>
          <a:p>
            <a:pPr marL="0">
              <a:defRPr/>
            </a:pPr>
            <a:r>
              <a:rPr lang="nl-BE" sz="2800" dirty="0" smtClean="0"/>
              <a:t>Verschillende doelen kunnen tot specifieke technieken leiden, en verschillende verwondingen veroorzaken.</a:t>
            </a:r>
          </a:p>
          <a:p>
            <a:pPr>
              <a:defRPr/>
            </a:pPr>
            <a:endParaRPr lang="nl-BE" sz="2800" dirty="0" smtClean="0"/>
          </a:p>
          <a:p>
            <a:pPr>
              <a:defRPr/>
            </a:pPr>
            <a:r>
              <a:rPr lang="nl-BE" sz="2800" dirty="0" smtClean="0"/>
              <a:t>Voorbeeld: meer intensief gebruik van technieken die weinig sporen nalaten in een bepaald land kan wijzen op – </a:t>
            </a:r>
            <a:r>
              <a:rPr lang="nl-BE" sz="2800" dirty="0" err="1" smtClean="0"/>
              <a:t>inter</a:t>
            </a:r>
            <a:r>
              <a:rPr lang="nl-BE" sz="2800" dirty="0" smtClean="0"/>
              <a:t> alia – de intentie het lijden te vergroten door de geloofwaardigheid van het slachtoffer in twijfel te trekken. </a:t>
            </a:r>
          </a:p>
        </p:txBody>
      </p:sp>
    </p:spTree>
    <p:extLst>
      <p:ext uri="{BB962C8B-B14F-4D97-AF65-F5344CB8AC3E}">
        <p14:creationId xmlns:p14="http://schemas.microsoft.com/office/powerpoint/2010/main" val="29416769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sz="3200" dirty="0" smtClean="0"/>
              <a:t>H. </a:t>
            </a:r>
            <a:r>
              <a:rPr lang="de-DE" sz="3200" dirty="0" err="1" smtClean="0"/>
              <a:t>Risico</a:t>
            </a:r>
            <a:r>
              <a:rPr lang="de-DE" sz="3200" dirty="0" smtClean="0"/>
              <a:t> </a:t>
            </a:r>
            <a:r>
              <a:rPr lang="de-DE" sz="3200" dirty="0" err="1" smtClean="0"/>
              <a:t>op</a:t>
            </a:r>
            <a:r>
              <a:rPr lang="de-DE" sz="3200" dirty="0" smtClean="0"/>
              <a:t> </a:t>
            </a:r>
            <a:r>
              <a:rPr lang="de-DE" sz="3200" dirty="0" err="1" smtClean="0"/>
              <a:t>hertraumatisering</a:t>
            </a:r>
            <a:endParaRPr lang="de-DE" sz="3200" dirty="0"/>
          </a:p>
        </p:txBody>
      </p:sp>
      <p:sp>
        <p:nvSpPr>
          <p:cNvPr id="174082" name="Text Placeholder 2"/>
          <p:cNvSpPr>
            <a:spLocks noGrp="1"/>
          </p:cNvSpPr>
          <p:nvPr>
            <p:ph type="body" idx="1"/>
          </p:nvPr>
        </p:nvSpPr>
        <p:spPr>
          <a:xfrm>
            <a:off x="755576" y="2924944"/>
            <a:ext cx="7772400" cy="1500187"/>
          </a:xfrm>
        </p:spPr>
        <p:txBody>
          <a:bodyPr/>
          <a:lstStyle/>
          <a:p>
            <a:r>
              <a:rPr lang="de-AT" sz="2400" dirty="0" err="1" smtClean="0"/>
              <a:t>Algemene</a:t>
            </a:r>
            <a:r>
              <a:rPr lang="de-AT" sz="2400" dirty="0" smtClean="0"/>
              <a:t> </a:t>
            </a:r>
            <a:r>
              <a:rPr lang="de-AT" sz="2400" dirty="0" err="1" smtClean="0"/>
              <a:t>overwegingen</a:t>
            </a:r>
            <a:r>
              <a:rPr lang="de-AT" sz="2400" dirty="0" smtClean="0"/>
              <a:t> </a:t>
            </a:r>
            <a:r>
              <a:rPr lang="de-AT" sz="2400" dirty="0" err="1" smtClean="0"/>
              <a:t>bij</a:t>
            </a:r>
            <a:r>
              <a:rPr lang="de-AT" sz="2400" dirty="0" smtClean="0"/>
              <a:t> </a:t>
            </a:r>
            <a:r>
              <a:rPr lang="de-AT" sz="2400" dirty="0" err="1" smtClean="0"/>
              <a:t>interviews</a:t>
            </a:r>
            <a:endParaRPr lang="de-DE" sz="24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itle 1"/>
          <p:cNvSpPr>
            <a:spLocks noGrp="1"/>
          </p:cNvSpPr>
          <p:nvPr>
            <p:ph type="title"/>
          </p:nvPr>
        </p:nvSpPr>
        <p:spPr/>
        <p:txBody>
          <a:bodyPr/>
          <a:lstStyle/>
          <a:p>
            <a:r>
              <a:rPr lang="nl-BE" dirty="0" smtClean="0"/>
              <a:t>H. Risico op </a:t>
            </a:r>
            <a:r>
              <a:rPr lang="nl-BE" dirty="0" err="1" smtClean="0"/>
              <a:t>hertraumatisering</a:t>
            </a:r>
            <a:endParaRPr lang="nl-BE" dirty="0" smtClean="0"/>
          </a:p>
        </p:txBody>
      </p:sp>
      <p:sp>
        <p:nvSpPr>
          <p:cNvPr id="176130" name="Content Placeholder 2"/>
          <p:cNvSpPr>
            <a:spLocks noGrp="1"/>
          </p:cNvSpPr>
          <p:nvPr>
            <p:ph idx="1"/>
          </p:nvPr>
        </p:nvSpPr>
        <p:spPr/>
        <p:txBody>
          <a:bodyPr/>
          <a:lstStyle/>
          <a:p>
            <a:pPr marL="0"/>
            <a:r>
              <a:rPr lang="nl-BE" sz="2800" dirty="0" smtClean="0"/>
              <a:t>Overlevenden kampen met ernstige stress veroorzaakt door duidelijke of onverwachte aspecten van het juridisch, medisch en psychologisch onderzoek of de setting (vooral als het slecht wordt uitgevoerd).</a:t>
            </a:r>
            <a:br>
              <a:rPr lang="nl-BE" sz="2800" dirty="0" smtClean="0"/>
            </a:br>
            <a:endParaRPr lang="nl-BE" sz="2800" dirty="0" smtClean="0"/>
          </a:p>
          <a:p>
            <a:pPr marL="0"/>
            <a:r>
              <a:rPr lang="nl-BE" sz="2800" dirty="0" smtClean="0"/>
              <a:t>Dit kan leiden tot blijvende psychologische schade, of een intensifiëring van het trauma. </a:t>
            </a:r>
          </a:p>
          <a:p>
            <a:pPr marL="0"/>
            <a:endParaRPr lang="nl-BE" sz="2800" dirty="0" smtClean="0"/>
          </a:p>
          <a:p>
            <a:pPr marL="0"/>
            <a:r>
              <a:rPr lang="nl-BE" sz="2800" dirty="0" smtClean="0"/>
              <a:t>Stress kan ook de kwaliteit van het medisch en juridisch onderzoek beïnvloeden.</a:t>
            </a:r>
          </a:p>
          <a:p>
            <a:pPr marL="0"/>
            <a:r>
              <a:rPr lang="nl-BE" sz="2800" dirty="0" smtClean="0"/>
              <a:t/>
            </a:r>
            <a:br>
              <a:rPr lang="nl-BE" sz="2800" dirty="0" smtClean="0"/>
            </a:br>
            <a:endParaRPr lang="nl-BE" sz="2800" dirty="0" smtClean="0"/>
          </a:p>
          <a:p>
            <a:pPr marL="0"/>
            <a:r>
              <a:rPr lang="nl-BE" sz="2800" dirty="0" smtClean="0"/>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264642" name="Picture 2" descr="j0182803"/>
          <p:cNvPicPr>
            <a:picLocks noGrp="1" noChangeAspect="1" noChangeArrowheads="1"/>
          </p:cNvPicPr>
          <p:nvPr>
            <p:ph sz="half" idx="1"/>
          </p:nvPr>
        </p:nvPicPr>
        <p:blipFill>
          <a:blip r:embed="rId4" cstate="print"/>
          <a:srcRect/>
          <a:stretch>
            <a:fillRect/>
          </a:stretch>
        </p:blipFill>
        <p:spPr>
          <a:xfrm>
            <a:off x="395288" y="728663"/>
            <a:ext cx="3024187" cy="1985962"/>
          </a:xfrm>
        </p:spPr>
      </p:pic>
      <p:pic>
        <p:nvPicPr>
          <p:cNvPr id="1264644" name="Picture 4" descr="j0185148"/>
          <p:cNvPicPr>
            <a:picLocks noGrp="1" noChangeAspect="1" noChangeArrowheads="1"/>
          </p:cNvPicPr>
          <p:nvPr>
            <p:ph sz="half" idx="2"/>
          </p:nvPr>
        </p:nvPicPr>
        <p:blipFill>
          <a:blip r:embed="rId5" cstate="print"/>
          <a:srcRect/>
          <a:stretch>
            <a:fillRect/>
          </a:stretch>
        </p:blipFill>
        <p:spPr>
          <a:xfrm>
            <a:off x="395288" y="3357563"/>
            <a:ext cx="3024187" cy="2032000"/>
          </a:xfrm>
        </p:spPr>
      </p:pic>
      <p:sp>
        <p:nvSpPr>
          <p:cNvPr id="1264643" name="Text Box 3"/>
          <p:cNvSpPr txBox="1">
            <a:spLocks noChangeArrowheads="1"/>
          </p:cNvSpPr>
          <p:nvPr/>
        </p:nvSpPr>
        <p:spPr bwMode="auto">
          <a:xfrm>
            <a:off x="3995936" y="547688"/>
            <a:ext cx="4896544" cy="5401479"/>
          </a:xfrm>
          <a:prstGeom prst="rect">
            <a:avLst/>
          </a:prstGeom>
          <a:noFill/>
          <a:ln>
            <a:noFill/>
          </a:ln>
          <a:extLst/>
        </p:spPr>
        <p:txBody>
          <a:bodyPr wrap="square">
            <a:spAutoFit/>
          </a:bodyPr>
          <a:lstStyle/>
          <a:p>
            <a:pPr>
              <a:spcBef>
                <a:spcPts val="600"/>
              </a:spcBef>
              <a:spcAft>
                <a:spcPts val="0"/>
              </a:spcAft>
              <a:buClr>
                <a:srgbClr val="000000"/>
              </a:buClr>
              <a:buSzPct val="100000"/>
              <a:defRPr/>
            </a:pPr>
            <a:r>
              <a:rPr lang="nl-BE" sz="2000" b="1" dirty="0" smtClean="0">
                <a:solidFill>
                  <a:schemeClr val="tx1"/>
                </a:solidFill>
                <a:latin typeface="+mn-lt"/>
                <a:cs typeface="+mn-cs"/>
              </a:rPr>
              <a:t>“onschuldige” medische procedures kunnen herinneringen aan het trauma oproepen.</a:t>
            </a:r>
          </a:p>
          <a:p>
            <a:pPr>
              <a:spcBef>
                <a:spcPts val="600"/>
              </a:spcBef>
              <a:spcAft>
                <a:spcPts val="0"/>
              </a:spcAft>
              <a:buClr>
                <a:srgbClr val="000000"/>
              </a:buClr>
              <a:buSzPct val="100000"/>
              <a:defRPr/>
            </a:pPr>
            <a:r>
              <a:rPr lang="nl-BE" sz="2000" b="1" dirty="0" smtClean="0">
                <a:solidFill>
                  <a:schemeClr val="tx1"/>
                </a:solidFill>
                <a:latin typeface="+mn-lt"/>
                <a:cs typeface="+mn-cs"/>
              </a:rPr>
              <a:t/>
            </a:r>
            <a:br>
              <a:rPr lang="nl-BE" sz="2000" b="1" dirty="0" smtClean="0">
                <a:solidFill>
                  <a:schemeClr val="tx1"/>
                </a:solidFill>
                <a:latin typeface="+mn-lt"/>
                <a:cs typeface="+mn-cs"/>
              </a:rPr>
            </a:br>
            <a:r>
              <a:rPr lang="nl-BE" sz="2000" b="1" dirty="0" smtClean="0">
                <a:solidFill>
                  <a:schemeClr val="tx1"/>
                </a:solidFill>
                <a:latin typeface="+mn-lt"/>
                <a:cs typeface="+mn-cs"/>
              </a:rPr>
              <a:t>Voorbeelden:</a:t>
            </a:r>
            <a:r>
              <a:rPr lang="nl-BE" sz="2000" dirty="0" smtClean="0">
                <a:solidFill>
                  <a:srgbClr val="FF0000"/>
                </a:solidFill>
                <a:latin typeface="+mn-lt"/>
                <a:cs typeface="+mn-cs"/>
              </a:rPr>
              <a:t/>
            </a:r>
            <a:br>
              <a:rPr lang="nl-BE" sz="2000" dirty="0" smtClean="0">
                <a:solidFill>
                  <a:srgbClr val="FF0000"/>
                </a:solidFill>
                <a:latin typeface="+mn-lt"/>
                <a:cs typeface="+mn-cs"/>
              </a:rPr>
            </a:br>
            <a:endParaRPr lang="nl-BE" sz="2000" dirty="0" smtClean="0">
              <a:solidFill>
                <a:srgbClr val="FF0000"/>
              </a:solidFill>
              <a:latin typeface="+mn-lt"/>
              <a:cs typeface="+mn-cs"/>
            </a:endParaRPr>
          </a:p>
          <a:p>
            <a:pPr>
              <a:spcBef>
                <a:spcPts val="600"/>
              </a:spcBef>
              <a:spcAft>
                <a:spcPts val="0"/>
              </a:spcAft>
              <a:buClr>
                <a:srgbClr val="000000"/>
              </a:buClr>
              <a:buSzPct val="100000"/>
              <a:defRPr/>
            </a:pPr>
            <a:r>
              <a:rPr lang="nl-BE" sz="2000" dirty="0" smtClean="0">
                <a:solidFill>
                  <a:schemeClr val="tx1"/>
                </a:solidFill>
                <a:latin typeface="+mn-lt"/>
                <a:cs typeface="+mn-cs"/>
              </a:rPr>
              <a:t>Elektrodes in een elektrocardiogram (om de hartslag te meten) </a:t>
            </a:r>
            <a:br>
              <a:rPr lang="nl-BE" sz="2000" dirty="0" smtClean="0">
                <a:solidFill>
                  <a:schemeClr val="tx1"/>
                </a:solidFill>
                <a:latin typeface="+mn-lt"/>
                <a:cs typeface="+mn-cs"/>
              </a:rPr>
            </a:br>
            <a:endParaRPr lang="nl-BE" sz="2000" dirty="0" smtClean="0">
              <a:solidFill>
                <a:schemeClr val="tx1"/>
              </a:solidFill>
              <a:latin typeface="+mn-lt"/>
              <a:cs typeface="+mn-cs"/>
            </a:endParaRPr>
          </a:p>
          <a:p>
            <a:pPr>
              <a:spcBef>
                <a:spcPts val="600"/>
              </a:spcBef>
              <a:spcAft>
                <a:spcPts val="0"/>
              </a:spcAft>
              <a:buClr>
                <a:srgbClr val="000000"/>
              </a:buClr>
              <a:buSzPct val="100000"/>
              <a:defRPr/>
            </a:pPr>
            <a:r>
              <a:rPr lang="nl-BE" sz="2000" dirty="0" smtClean="0">
                <a:solidFill>
                  <a:schemeClr val="tx1"/>
                </a:solidFill>
                <a:latin typeface="+mn-lt"/>
                <a:cs typeface="+mn-cs"/>
              </a:rPr>
              <a:t>De benen spreiden voor een gynaecologisch onderzoek</a:t>
            </a:r>
            <a:br>
              <a:rPr lang="nl-BE" sz="2000" dirty="0" smtClean="0">
                <a:solidFill>
                  <a:schemeClr val="tx1"/>
                </a:solidFill>
                <a:latin typeface="+mn-lt"/>
                <a:cs typeface="+mn-cs"/>
              </a:rPr>
            </a:br>
            <a:endParaRPr lang="nl-BE" sz="2000" dirty="0" smtClean="0">
              <a:solidFill>
                <a:schemeClr val="tx1"/>
              </a:solidFill>
              <a:latin typeface="+mn-lt"/>
              <a:cs typeface="+mn-cs"/>
            </a:endParaRPr>
          </a:p>
          <a:p>
            <a:pPr>
              <a:spcBef>
                <a:spcPts val="600"/>
              </a:spcBef>
              <a:spcAft>
                <a:spcPts val="0"/>
              </a:spcAft>
              <a:buClr>
                <a:srgbClr val="000000"/>
              </a:buClr>
              <a:buSzPct val="100000"/>
              <a:defRPr/>
            </a:pPr>
            <a:r>
              <a:rPr lang="nl-BE" sz="2000" dirty="0" smtClean="0">
                <a:solidFill>
                  <a:schemeClr val="tx1"/>
                </a:solidFill>
                <a:latin typeface="+mn-lt"/>
                <a:cs typeface="+mn-cs"/>
              </a:rPr>
              <a:t>Gastroscopie kan herinneringen aan orale verkrachting oproepen</a:t>
            </a:r>
            <a:br>
              <a:rPr lang="nl-BE" sz="2000" dirty="0" smtClean="0">
                <a:solidFill>
                  <a:schemeClr val="tx1"/>
                </a:solidFill>
                <a:latin typeface="+mn-lt"/>
                <a:cs typeface="+mn-cs"/>
              </a:rPr>
            </a:br>
            <a:endParaRPr lang="nl-BE" sz="2000" dirty="0" smtClean="0">
              <a:solidFill>
                <a:schemeClr val="tx1"/>
              </a:solidFill>
              <a:latin typeface="+mn-lt"/>
              <a:cs typeface="+mn-cs"/>
            </a:endParaRPr>
          </a:p>
          <a:p>
            <a:pPr>
              <a:spcBef>
                <a:spcPts val="600"/>
              </a:spcBef>
              <a:spcAft>
                <a:spcPts val="0"/>
              </a:spcAft>
              <a:buClr>
                <a:srgbClr val="000000"/>
              </a:buClr>
              <a:buSzPct val="100000"/>
              <a:defRPr/>
            </a:pPr>
            <a:r>
              <a:rPr lang="nl-BE" sz="2000" dirty="0" smtClean="0">
                <a:solidFill>
                  <a:schemeClr val="tx1"/>
                </a:solidFill>
                <a:latin typeface="+mn-lt"/>
                <a:cs typeface="+mn-cs"/>
              </a:rPr>
              <a:t>Een been bewegen leidt tot pijn die ongewenste herinneringen oproept</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646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6464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646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464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itle 1"/>
          <p:cNvSpPr>
            <a:spLocks noGrp="1"/>
          </p:cNvSpPr>
          <p:nvPr>
            <p:ph type="title"/>
          </p:nvPr>
        </p:nvSpPr>
        <p:spPr/>
        <p:txBody>
          <a:bodyPr/>
          <a:lstStyle/>
          <a:p>
            <a:r>
              <a:rPr lang="nl-BE" dirty="0" smtClean="0"/>
              <a:t>H. Risico op </a:t>
            </a:r>
            <a:r>
              <a:rPr lang="nl-BE" dirty="0" err="1" smtClean="0"/>
              <a:t>hertraumatisering</a:t>
            </a:r>
            <a:endParaRPr lang="nl-BE" dirty="0" smtClean="0"/>
          </a:p>
        </p:txBody>
      </p:sp>
      <p:sp>
        <p:nvSpPr>
          <p:cNvPr id="180226" name="Content Placeholder 2"/>
          <p:cNvSpPr>
            <a:spLocks noGrp="1"/>
          </p:cNvSpPr>
          <p:nvPr>
            <p:ph idx="1"/>
          </p:nvPr>
        </p:nvSpPr>
        <p:spPr>
          <a:xfrm>
            <a:off x="395288" y="1557338"/>
            <a:ext cx="8228012" cy="4999037"/>
          </a:xfrm>
        </p:spPr>
        <p:txBody>
          <a:bodyPr/>
          <a:lstStyle/>
          <a:p>
            <a:pPr marL="0"/>
            <a:r>
              <a:rPr lang="nl-BE" dirty="0" smtClean="0"/>
              <a:t>Dit onderwerp wordt, gezien het belang ervan,  in verschillende hoofdstukken van het IP en een speciale ARTIP module behandeld:</a:t>
            </a:r>
          </a:p>
          <a:p>
            <a:pPr marL="0"/>
            <a:r>
              <a:rPr lang="nl-BE" dirty="0" smtClean="0"/>
              <a:t/>
            </a:r>
            <a:br>
              <a:rPr lang="nl-BE" dirty="0" smtClean="0"/>
            </a:br>
            <a:r>
              <a:rPr lang="nl-BE" dirty="0" smtClean="0"/>
              <a:t>„Psychologische aspecten van het interviewproces“</a:t>
            </a:r>
          </a:p>
          <a:p>
            <a:pPr marL="0"/>
            <a:r>
              <a:rPr lang="nl-BE" dirty="0" smtClean="0"/>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itle 3"/>
          <p:cNvSpPr>
            <a:spLocks noGrp="1"/>
          </p:cNvSpPr>
          <p:nvPr>
            <p:ph type="title"/>
          </p:nvPr>
        </p:nvSpPr>
        <p:spPr/>
        <p:txBody>
          <a:bodyPr/>
          <a:lstStyle/>
          <a:p>
            <a:r>
              <a:rPr lang="de-DE" dirty="0" smtClean="0"/>
              <a:t>I. </a:t>
            </a:r>
            <a:r>
              <a:rPr lang="de-DE" dirty="0" err="1" smtClean="0"/>
              <a:t>Gebruik</a:t>
            </a:r>
            <a:r>
              <a:rPr lang="de-DE" dirty="0" smtClean="0"/>
              <a:t> van </a:t>
            </a:r>
            <a:r>
              <a:rPr lang="de-DE" dirty="0" err="1" smtClean="0"/>
              <a:t>tolken</a:t>
            </a:r>
            <a:endParaRPr lang="de-DE" dirty="0" smtClean="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79185701"/>
              </p:ext>
            </p:extLst>
          </p:nvPr>
        </p:nvGraphicFramePr>
        <p:xfrm>
          <a:off x="457200" y="1125538"/>
          <a:ext cx="8228013" cy="4999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sz="3200" dirty="0" smtClean="0"/>
              <a:t>J. Problemen gerelateerd aan geslacht</a:t>
            </a:r>
            <a:endParaRPr lang="nl-BE" sz="3200" dirty="0"/>
          </a:p>
        </p:txBody>
      </p:sp>
      <p:sp>
        <p:nvSpPr>
          <p:cNvPr id="184322" name="Text Placeholder 2"/>
          <p:cNvSpPr>
            <a:spLocks noGrp="1"/>
          </p:cNvSpPr>
          <p:nvPr>
            <p:ph type="body" idx="1"/>
          </p:nvPr>
        </p:nvSpPr>
        <p:spPr/>
        <p:txBody>
          <a:bodyPr/>
          <a:lstStyle/>
          <a:p>
            <a:r>
              <a:rPr lang="nl-BE" sz="2400" dirty="0" smtClean="0"/>
              <a:t>Algemene overwegingen voor interviews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Title 3"/>
          <p:cNvSpPr>
            <a:spLocks noGrp="1"/>
          </p:cNvSpPr>
          <p:nvPr>
            <p:ph type="title"/>
          </p:nvPr>
        </p:nvSpPr>
        <p:spPr/>
        <p:txBody>
          <a:bodyPr/>
          <a:lstStyle/>
          <a:p>
            <a:r>
              <a:rPr lang="de-DE" dirty="0" smtClean="0"/>
              <a:t>J. Problemen m.b.t. </a:t>
            </a:r>
            <a:r>
              <a:rPr lang="de-DE" dirty="0" err="1" smtClean="0"/>
              <a:t>geslacht</a:t>
            </a:r>
            <a:endParaRPr lang="de-DE" dirty="0" smtClean="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13124723"/>
              </p:ext>
            </p:extLst>
          </p:nvPr>
        </p:nvGraphicFramePr>
        <p:xfrm>
          <a:off x="368606" y="908720"/>
          <a:ext cx="3312368" cy="2119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6371" name="TextBox 6"/>
          <p:cNvSpPr txBox="1">
            <a:spLocks noChangeArrowheads="1"/>
          </p:cNvSpPr>
          <p:nvPr/>
        </p:nvSpPr>
        <p:spPr bwMode="auto">
          <a:xfrm>
            <a:off x="1908175" y="908050"/>
            <a:ext cx="2016125" cy="830997"/>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nl-BE" sz="2400" dirty="0" smtClean="0"/>
              <a:t>Geslacht van de dader</a:t>
            </a:r>
            <a:endParaRPr lang="nl-BE" sz="2400" dirty="0"/>
          </a:p>
        </p:txBody>
      </p:sp>
      <p:sp>
        <p:nvSpPr>
          <p:cNvPr id="186372" name="TextBox 7"/>
          <p:cNvSpPr txBox="1">
            <a:spLocks noChangeArrowheads="1"/>
          </p:cNvSpPr>
          <p:nvPr/>
        </p:nvSpPr>
        <p:spPr bwMode="auto">
          <a:xfrm>
            <a:off x="611188" y="2894667"/>
            <a:ext cx="6985000" cy="2923877"/>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nl-BE" sz="2400" dirty="0" smtClean="0">
                <a:solidFill>
                  <a:schemeClr val="tx1"/>
                </a:solidFill>
              </a:rPr>
              <a:t>In praktijk moet de beslissing over wie het interview zal uitvoeren gebalanceerd worden tegen de algemene culturele achtergrond, en de mogelijke schrik van het slachtoffer voor een onderzoeker van hetzelfde geslacht als de dader(s).</a:t>
            </a:r>
          </a:p>
          <a:p>
            <a:pPr>
              <a:buClr>
                <a:srgbClr val="000000"/>
              </a:buClr>
              <a:buSzPct val="100000"/>
              <a:buFont typeface="Times New Roman" pitchFamily="18" charset="0"/>
              <a:buNone/>
            </a:pPr>
            <a:r>
              <a:rPr lang="nl-BE" sz="2400" dirty="0" smtClean="0">
                <a:solidFill>
                  <a:schemeClr val="tx1"/>
                </a:solidFill>
              </a:rPr>
              <a:t/>
            </a:r>
            <a:br>
              <a:rPr lang="nl-BE" sz="2400" dirty="0" smtClean="0">
                <a:solidFill>
                  <a:schemeClr val="tx1"/>
                </a:solidFill>
              </a:rPr>
            </a:br>
            <a:r>
              <a:rPr lang="nl-BE" sz="2000" dirty="0" smtClean="0">
                <a:solidFill>
                  <a:schemeClr val="tx1"/>
                </a:solidFill>
              </a:rPr>
              <a:t>(bijvoorbeeld: een man kan verkiezen met een man over seksueel misbruik te spreken omwille van culturele grenzen)</a:t>
            </a:r>
            <a:endParaRPr lang="nl-BE" sz="2000" dirty="0">
              <a:solidFill>
                <a:schemeClr val="tx1"/>
              </a:solidFill>
            </a:endParaRPr>
          </a:p>
        </p:txBody>
      </p:sp>
      <p:sp>
        <p:nvSpPr>
          <p:cNvPr id="186373" name="TextBox 8"/>
          <p:cNvSpPr txBox="1">
            <a:spLocks noChangeArrowheads="1"/>
          </p:cNvSpPr>
          <p:nvPr/>
        </p:nvSpPr>
        <p:spPr bwMode="auto">
          <a:xfrm>
            <a:off x="5076824" y="955675"/>
            <a:ext cx="2735535" cy="1938992"/>
          </a:xfrm>
          <a:prstGeom prst="rect">
            <a:avLst/>
          </a:prstGeom>
          <a:noFill/>
          <a:ln w="9525">
            <a:noFill/>
            <a:miter lim="800000"/>
            <a:headEnd/>
            <a:tailEnd/>
          </a:ln>
        </p:spPr>
        <p:txBody>
          <a:bodyPr wrap="square">
            <a:spAutoFit/>
          </a:bodyPr>
          <a:lstStyle/>
          <a:p>
            <a:pPr>
              <a:buClr>
                <a:srgbClr val="000000"/>
              </a:buClr>
              <a:buSzPct val="100000"/>
              <a:buFont typeface="Times New Roman" pitchFamily="18" charset="0"/>
              <a:buNone/>
            </a:pPr>
            <a:r>
              <a:rPr lang="nl-BE" sz="2400" dirty="0" smtClean="0"/>
              <a:t>De twee geslachten in het onderzoeksteam opnemen geeft flexibiliteit</a:t>
            </a:r>
            <a:endParaRPr lang="nl-BE" sz="2400" dirty="0"/>
          </a:p>
        </p:txBody>
      </p:sp>
      <p:sp>
        <p:nvSpPr>
          <p:cNvPr id="186374" name="Right Arrow 9"/>
          <p:cNvSpPr>
            <a:spLocks noChangeArrowheads="1"/>
          </p:cNvSpPr>
          <p:nvPr/>
        </p:nvSpPr>
        <p:spPr bwMode="auto">
          <a:xfrm rot="10800000">
            <a:off x="4103688" y="1916113"/>
            <a:ext cx="755650" cy="288925"/>
          </a:xfrm>
          <a:prstGeom prst="rightArrow">
            <a:avLst>
              <a:gd name="adj1" fmla="val 50000"/>
              <a:gd name="adj2" fmla="val 49813"/>
            </a:avLst>
          </a:prstGeom>
          <a:noFill/>
          <a:ln w="19050" algn="ctr">
            <a:solidFill>
              <a:schemeClr val="bg1"/>
            </a:solidFill>
            <a:round/>
            <a:headEnd/>
            <a:tailEnd/>
          </a:ln>
        </p:spPr>
        <p:txBody>
          <a:bodyPr/>
          <a:lstStyle/>
          <a:p>
            <a:pPr>
              <a:buClr>
                <a:srgbClr val="000000"/>
              </a:buClr>
              <a:buSzPct val="100000"/>
              <a:buFont typeface="Times New Roman" pitchFamily="18" charset="0"/>
              <a:buNone/>
            </a:pPr>
            <a:endParaRPr lang="de-DE"/>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sz="3200" dirty="0" smtClean="0"/>
              <a:t>K. Indicaties voor doorverwijzing</a:t>
            </a:r>
            <a:endParaRPr lang="nl-BE" sz="3200" dirty="0"/>
          </a:p>
        </p:txBody>
      </p:sp>
      <p:sp>
        <p:nvSpPr>
          <p:cNvPr id="188418" name="Text Placeholder 2"/>
          <p:cNvSpPr>
            <a:spLocks noGrp="1"/>
          </p:cNvSpPr>
          <p:nvPr>
            <p:ph type="body" idx="1"/>
          </p:nvPr>
        </p:nvSpPr>
        <p:spPr/>
        <p:txBody>
          <a:bodyPr/>
          <a:lstStyle/>
          <a:p>
            <a:r>
              <a:rPr lang="nl-BE" dirty="0" smtClean="0"/>
              <a:t>Algemene overwegingen bij interviews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p:cNvSpPr>
            <a:spLocks noGrp="1"/>
          </p:cNvSpPr>
          <p:nvPr>
            <p:ph type="title"/>
          </p:nvPr>
        </p:nvSpPr>
        <p:spPr/>
        <p:txBody>
          <a:bodyPr/>
          <a:lstStyle/>
          <a:p>
            <a:r>
              <a:rPr lang="de-DE" dirty="0" err="1" smtClean="0"/>
              <a:t>Medische</a:t>
            </a:r>
            <a:r>
              <a:rPr lang="de-DE" dirty="0" smtClean="0"/>
              <a:t> en psychologische </a:t>
            </a:r>
            <a:r>
              <a:rPr lang="de-DE" dirty="0" err="1" smtClean="0"/>
              <a:t>evaluatie</a:t>
            </a:r>
            <a:endParaRPr lang="de-DE" dirty="0"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45741799"/>
              </p:ext>
            </p:extLst>
          </p:nvPr>
        </p:nvGraphicFramePr>
        <p:xfrm>
          <a:off x="457200" y="1125538"/>
          <a:ext cx="8228013" cy="4999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1315" name="TextBox 2"/>
          <p:cNvSpPr txBox="1">
            <a:spLocks noChangeArrowheads="1"/>
          </p:cNvSpPr>
          <p:nvPr/>
        </p:nvSpPr>
        <p:spPr bwMode="auto">
          <a:xfrm>
            <a:off x="5076825" y="6021388"/>
            <a:ext cx="3527425" cy="369887"/>
          </a:xfrm>
          <a:prstGeom prst="rect">
            <a:avLst/>
          </a:prstGeom>
          <a:noFill/>
          <a:ln w="9525">
            <a:noFill/>
            <a:miter lim="800000"/>
            <a:headEnd/>
            <a:tailEnd/>
          </a:ln>
        </p:spPr>
        <p:txBody>
          <a:bodyPr>
            <a:spAutoFit/>
          </a:bodyPr>
          <a:lstStyle/>
          <a:p>
            <a:pPr algn="r">
              <a:buClr>
                <a:srgbClr val="000000"/>
              </a:buClr>
              <a:buSzPct val="100000"/>
              <a:buFont typeface="Times New Roman" pitchFamily="18" charset="0"/>
              <a:buNone/>
            </a:pPr>
            <a:r>
              <a:rPr lang="de-DE">
                <a:solidFill>
                  <a:schemeClr val="tx1"/>
                </a:solidFill>
              </a:rPr>
              <a:t>See also six principles </a:t>
            </a:r>
          </a:p>
        </p:txBody>
      </p:sp>
      <p:sp>
        <p:nvSpPr>
          <p:cNvPr id="141316" name="Right Arrow 4"/>
          <p:cNvSpPr>
            <a:spLocks noChangeArrowheads="1"/>
          </p:cNvSpPr>
          <p:nvPr/>
        </p:nvSpPr>
        <p:spPr bwMode="auto">
          <a:xfrm>
            <a:off x="6084888" y="6021388"/>
            <a:ext cx="215900" cy="184150"/>
          </a:xfrm>
          <a:prstGeom prst="rightArrow">
            <a:avLst>
              <a:gd name="adj1" fmla="val 50000"/>
              <a:gd name="adj2" fmla="val 50110"/>
            </a:avLst>
          </a:prstGeom>
          <a:solidFill>
            <a:srgbClr val="00B8FF"/>
          </a:solidFill>
          <a:ln w="9525" algn="ctr">
            <a:solidFill>
              <a:schemeClr val="tx1"/>
            </a:solidFill>
            <a:round/>
            <a:headEnd/>
            <a:tailEnd/>
          </a:ln>
        </p:spPr>
        <p:txBody>
          <a:bodyPr/>
          <a:lstStyle/>
          <a:p>
            <a:pPr>
              <a:buClr>
                <a:srgbClr val="000000"/>
              </a:buClr>
              <a:buSzPct val="100000"/>
              <a:buFont typeface="Times New Roman" pitchFamily="18" charset="0"/>
              <a:buNone/>
            </a:pPr>
            <a:endParaRPr lang="de-DE"/>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Title 1"/>
          <p:cNvSpPr>
            <a:spLocks noGrp="1"/>
          </p:cNvSpPr>
          <p:nvPr>
            <p:ph type="title"/>
          </p:nvPr>
        </p:nvSpPr>
        <p:spPr/>
        <p:txBody>
          <a:bodyPr/>
          <a:lstStyle/>
          <a:p>
            <a:r>
              <a:rPr lang="de-DE" dirty="0" smtClean="0"/>
              <a:t>K. </a:t>
            </a:r>
            <a:r>
              <a:rPr lang="de-DE" dirty="0" err="1" smtClean="0"/>
              <a:t>Indicaties</a:t>
            </a:r>
            <a:r>
              <a:rPr lang="de-DE" dirty="0" smtClean="0"/>
              <a:t> </a:t>
            </a:r>
            <a:r>
              <a:rPr lang="de-DE" dirty="0" err="1" smtClean="0"/>
              <a:t>voor</a:t>
            </a:r>
            <a:r>
              <a:rPr lang="de-DE" dirty="0" smtClean="0"/>
              <a:t> </a:t>
            </a:r>
            <a:r>
              <a:rPr lang="de-DE" dirty="0" err="1" smtClean="0"/>
              <a:t>doorverwijzing</a:t>
            </a:r>
            <a:endParaRPr lang="de-DE" dirty="0"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90700572"/>
              </p:ext>
            </p:extLst>
          </p:nvPr>
        </p:nvGraphicFramePr>
        <p:xfrm>
          <a:off x="457200" y="908720"/>
          <a:ext cx="8507288" cy="52158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sz="3200" dirty="0" smtClean="0"/>
              <a:t>L. Interpretatie van bevindingen en conclusies</a:t>
            </a:r>
            <a:endParaRPr lang="nl-BE" sz="3200" dirty="0"/>
          </a:p>
        </p:txBody>
      </p:sp>
      <p:sp>
        <p:nvSpPr>
          <p:cNvPr id="192514" name="Text Placeholder 2"/>
          <p:cNvSpPr>
            <a:spLocks noGrp="1"/>
          </p:cNvSpPr>
          <p:nvPr>
            <p:ph type="body" idx="1"/>
          </p:nvPr>
        </p:nvSpPr>
        <p:spPr/>
        <p:txBody>
          <a:bodyPr/>
          <a:lstStyle/>
          <a:p>
            <a:r>
              <a:rPr lang="nl-BE" sz="2400" dirty="0" smtClean="0"/>
              <a:t>Algemene overwegingen voor interviews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Title 3"/>
          <p:cNvSpPr>
            <a:spLocks noGrp="1"/>
          </p:cNvSpPr>
          <p:nvPr>
            <p:ph type="title"/>
          </p:nvPr>
        </p:nvSpPr>
        <p:spPr/>
        <p:txBody>
          <a:bodyPr/>
          <a:lstStyle/>
          <a:p>
            <a:r>
              <a:rPr lang="nl-BE" sz="2800" dirty="0" smtClean="0"/>
              <a:t>L. Interpretatie van bevindingen en conclusies </a:t>
            </a:r>
          </a:p>
        </p:txBody>
      </p:sp>
      <p:sp>
        <p:nvSpPr>
          <p:cNvPr id="194562" name="Content Placeholder 4"/>
          <p:cNvSpPr>
            <a:spLocks noGrp="1"/>
          </p:cNvSpPr>
          <p:nvPr>
            <p:ph idx="1"/>
          </p:nvPr>
        </p:nvSpPr>
        <p:spPr>
          <a:xfrm>
            <a:off x="323528" y="1166267"/>
            <a:ext cx="8228013" cy="4999037"/>
          </a:xfrm>
        </p:spPr>
        <p:txBody>
          <a:bodyPr/>
          <a:lstStyle/>
          <a:p>
            <a:pPr marL="0"/>
            <a:r>
              <a:rPr lang="nl-BE" b="1" dirty="0" smtClean="0"/>
              <a:t>Alle aspecten </a:t>
            </a:r>
            <a:r>
              <a:rPr lang="nl-BE" dirty="0" smtClean="0"/>
              <a:t>die een invloed hebben op de verwondingen moeten overwogen worden (zie ook speciale handboeken over foltering)</a:t>
            </a:r>
          </a:p>
          <a:p>
            <a:pPr marL="0"/>
            <a:endParaRPr lang="nl-BE" dirty="0" smtClean="0"/>
          </a:p>
          <a:p>
            <a:pPr marL="0"/>
            <a:r>
              <a:rPr lang="nl-BE" dirty="0" smtClean="0"/>
              <a:t>Hieronder valt prioriteitenstelling, ernst, behandeling, specifieke instrumenten, voeding en intentionele strategieën om foltering te verbergen of slachtoffer in diskrediet te brengen</a:t>
            </a:r>
          </a:p>
        </p:txBody>
      </p:sp>
      <p:sp>
        <p:nvSpPr>
          <p:cNvPr id="194563" name="TextBox 5"/>
          <p:cNvSpPr txBox="1">
            <a:spLocks noChangeArrowheads="1"/>
          </p:cNvSpPr>
          <p:nvPr/>
        </p:nvSpPr>
        <p:spPr bwMode="auto">
          <a:xfrm>
            <a:off x="5724128" y="5811361"/>
            <a:ext cx="3096344" cy="615553"/>
          </a:xfrm>
          <a:prstGeom prst="rect">
            <a:avLst/>
          </a:prstGeom>
          <a:noFill/>
          <a:ln w="9525">
            <a:noFill/>
            <a:miter lim="800000"/>
            <a:headEnd/>
            <a:tailEnd/>
          </a:ln>
        </p:spPr>
        <p:txBody>
          <a:bodyPr wrap="square">
            <a:spAutoFit/>
          </a:bodyPr>
          <a:lstStyle/>
          <a:p>
            <a:pPr>
              <a:buClr>
                <a:srgbClr val="000000"/>
              </a:buClr>
              <a:buSzPct val="100000"/>
              <a:buFont typeface="Times New Roman" pitchFamily="18" charset="0"/>
              <a:buNone/>
            </a:pPr>
            <a:r>
              <a:rPr lang="de-DE" sz="1700" dirty="0" err="1" smtClean="0">
                <a:solidFill>
                  <a:schemeClr val="tx1"/>
                </a:solidFill>
              </a:rPr>
              <a:t>Zie</a:t>
            </a:r>
            <a:r>
              <a:rPr lang="de-DE" sz="1700" dirty="0" smtClean="0">
                <a:solidFill>
                  <a:schemeClr val="tx1"/>
                </a:solidFill>
              </a:rPr>
              <a:t> </a:t>
            </a:r>
            <a:r>
              <a:rPr lang="de-DE" sz="1700" dirty="0" err="1" smtClean="0">
                <a:solidFill>
                  <a:schemeClr val="tx1"/>
                </a:solidFill>
              </a:rPr>
              <a:t>speciale</a:t>
            </a:r>
            <a:r>
              <a:rPr lang="de-DE" sz="1700" dirty="0" smtClean="0">
                <a:solidFill>
                  <a:schemeClr val="tx1"/>
                </a:solidFill>
              </a:rPr>
              <a:t> </a:t>
            </a:r>
            <a:r>
              <a:rPr lang="de-DE" sz="1700" dirty="0" err="1" smtClean="0">
                <a:solidFill>
                  <a:schemeClr val="tx1"/>
                </a:solidFill>
              </a:rPr>
              <a:t>module</a:t>
            </a:r>
            <a:r>
              <a:rPr lang="de-DE" sz="1700" dirty="0" smtClean="0">
                <a:solidFill>
                  <a:schemeClr val="tx1"/>
                </a:solidFill>
              </a:rPr>
              <a:t> </a:t>
            </a:r>
            <a:r>
              <a:rPr lang="de-DE" sz="1700" dirty="0" err="1" smtClean="0">
                <a:solidFill>
                  <a:schemeClr val="tx1"/>
                </a:solidFill>
              </a:rPr>
              <a:t>over</a:t>
            </a:r>
            <a:r>
              <a:rPr lang="de-DE" sz="1700" dirty="0" smtClean="0">
                <a:solidFill>
                  <a:schemeClr val="tx1"/>
                </a:solidFill>
              </a:rPr>
              <a:t> </a:t>
            </a:r>
            <a:r>
              <a:rPr lang="de-DE" sz="1700" dirty="0" err="1" smtClean="0">
                <a:solidFill>
                  <a:schemeClr val="tx1"/>
                </a:solidFill>
              </a:rPr>
              <a:t>valkuilen</a:t>
            </a:r>
            <a:endParaRPr lang="de-DE" sz="1700" dirty="0">
              <a:solidFill>
                <a:schemeClr val="tx1"/>
              </a:solidFill>
            </a:endParaRPr>
          </a:p>
        </p:txBody>
      </p:sp>
      <p:sp>
        <p:nvSpPr>
          <p:cNvPr id="2" name="Pfeil nach rechts 1"/>
          <p:cNvSpPr/>
          <p:nvPr/>
        </p:nvSpPr>
        <p:spPr bwMode="auto">
          <a:xfrm>
            <a:off x="5220072" y="5877272"/>
            <a:ext cx="504056" cy="288032"/>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de-AT" sz="1800" b="0" i="0" u="none" strike="noStrike" cap="none" normalizeH="0" baseline="0" smtClean="0">
              <a:ln>
                <a:noFill/>
              </a:ln>
              <a:solidFill>
                <a:schemeClr val="bg1"/>
              </a:solidFill>
              <a:effectLst/>
              <a:latin typeface="Calibri" pitchFamily="3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sz="3200" dirty="0" smtClean="0"/>
              <a:t>B. Procedurele maatregelen met betrekking tot gedetineerden</a:t>
            </a:r>
            <a:endParaRPr lang="nl-BE" sz="3200" dirty="0"/>
          </a:p>
        </p:txBody>
      </p:sp>
      <p:sp>
        <p:nvSpPr>
          <p:cNvPr id="143362" name="Text Placeholder 2"/>
          <p:cNvSpPr>
            <a:spLocks noGrp="1"/>
          </p:cNvSpPr>
          <p:nvPr>
            <p:ph type="body" idx="1"/>
          </p:nvPr>
        </p:nvSpPr>
        <p:spPr/>
        <p:txBody>
          <a:bodyPr/>
          <a:lstStyle/>
          <a:p>
            <a:r>
              <a:rPr lang="de-AT" sz="2400" dirty="0" err="1" smtClean="0"/>
              <a:t>Algemene</a:t>
            </a:r>
            <a:r>
              <a:rPr lang="de-AT" sz="2400" dirty="0" smtClean="0"/>
              <a:t> </a:t>
            </a:r>
            <a:r>
              <a:rPr lang="de-AT" sz="2400" dirty="0" err="1" smtClean="0"/>
              <a:t>overwegingen</a:t>
            </a:r>
            <a:r>
              <a:rPr lang="de-AT" sz="2400" dirty="0" smtClean="0"/>
              <a:t> </a:t>
            </a:r>
            <a:r>
              <a:rPr lang="de-AT" sz="2400" dirty="0" err="1" smtClean="0"/>
              <a:t>bij</a:t>
            </a:r>
            <a:r>
              <a:rPr lang="de-AT" sz="2400" dirty="0" smtClean="0"/>
              <a:t> </a:t>
            </a:r>
            <a:r>
              <a:rPr lang="de-AT" sz="2400" dirty="0" err="1" smtClean="0"/>
              <a:t>interviews</a:t>
            </a:r>
            <a:endParaRPr lang="de-DE" sz="2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p:cNvSpPr>
            <a:spLocks noGrp="1"/>
          </p:cNvSpPr>
          <p:nvPr>
            <p:ph type="title"/>
          </p:nvPr>
        </p:nvSpPr>
        <p:spPr/>
        <p:txBody>
          <a:bodyPr/>
          <a:lstStyle/>
          <a:p>
            <a:r>
              <a:rPr lang="de-DE" sz="2800" dirty="0" smtClean="0"/>
              <a:t>B. </a:t>
            </a:r>
            <a:r>
              <a:rPr lang="de-DE" sz="2800" dirty="0" err="1" smtClean="0"/>
              <a:t>Procedurele</a:t>
            </a:r>
            <a:r>
              <a:rPr lang="de-DE" sz="2800" dirty="0" smtClean="0"/>
              <a:t> </a:t>
            </a:r>
            <a:r>
              <a:rPr lang="de-DE" sz="2800" dirty="0" err="1" smtClean="0"/>
              <a:t>maatregelen</a:t>
            </a:r>
            <a:r>
              <a:rPr lang="de-DE" sz="2800" dirty="0" smtClean="0"/>
              <a:t> </a:t>
            </a:r>
            <a:r>
              <a:rPr lang="de-DE" sz="2800" dirty="0" err="1" smtClean="0"/>
              <a:t>met</a:t>
            </a:r>
            <a:r>
              <a:rPr lang="de-DE" sz="2800" dirty="0" smtClean="0"/>
              <a:t> </a:t>
            </a:r>
            <a:r>
              <a:rPr lang="de-DE" sz="2800" dirty="0" err="1" smtClean="0"/>
              <a:t>betrekking</a:t>
            </a:r>
            <a:r>
              <a:rPr lang="de-DE" sz="2800" dirty="0" smtClean="0"/>
              <a:t> tot </a:t>
            </a:r>
            <a:r>
              <a:rPr lang="de-DE" sz="2800" dirty="0" err="1" smtClean="0"/>
              <a:t>gedetineerden</a:t>
            </a:r>
            <a:endParaRPr lang="de-DE" sz="2800" dirty="0" smtClean="0"/>
          </a:p>
        </p:txBody>
      </p:sp>
      <p:sp>
        <p:nvSpPr>
          <p:cNvPr id="145410" name="Content Placeholder 2"/>
          <p:cNvSpPr>
            <a:spLocks noGrp="1"/>
          </p:cNvSpPr>
          <p:nvPr>
            <p:ph idx="1"/>
          </p:nvPr>
        </p:nvSpPr>
        <p:spPr>
          <a:xfrm>
            <a:off x="468313" y="1412875"/>
            <a:ext cx="8228012" cy="4999038"/>
          </a:xfrm>
        </p:spPr>
        <p:txBody>
          <a:bodyPr/>
          <a:lstStyle/>
          <a:p>
            <a:pPr marL="0"/>
            <a:endParaRPr lang="en-GB" sz="2800" dirty="0" smtClean="0"/>
          </a:p>
          <a:p>
            <a:pPr marL="0"/>
            <a:endParaRPr lang="en-GB" sz="2800" dirty="0" smtClean="0"/>
          </a:p>
          <a:p>
            <a:pPr marL="0"/>
            <a:endParaRPr lang="de-DE" sz="2800" dirty="0" smtClean="0"/>
          </a:p>
          <a:p>
            <a:pPr marL="0"/>
            <a:endParaRPr lang="de-DE" sz="2800" dirty="0" smtClean="0"/>
          </a:p>
          <a:p>
            <a:pPr marL="0"/>
            <a:endParaRPr lang="de-DE" sz="2800" dirty="0" smtClean="0"/>
          </a:p>
        </p:txBody>
      </p:sp>
      <p:graphicFrame>
        <p:nvGraphicFramePr>
          <p:cNvPr id="4" name="Diagramm 3"/>
          <p:cNvGraphicFramePr/>
          <p:nvPr>
            <p:extLst>
              <p:ext uri="{D42A27DB-BD31-4B8C-83A1-F6EECF244321}">
                <p14:modId xmlns:p14="http://schemas.microsoft.com/office/powerpoint/2010/main" val="2307237092"/>
              </p:ext>
            </p:extLst>
          </p:nvPr>
        </p:nvGraphicFramePr>
        <p:xfrm>
          <a:off x="611560" y="1196752"/>
          <a:ext cx="7632848"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p:nvPr>
        </p:nvSpPr>
        <p:spPr>
          <a:xfrm>
            <a:off x="395537" y="6093296"/>
            <a:ext cx="6552728" cy="360040"/>
          </a:xfrm>
        </p:spPr>
        <p:txBody>
          <a:bodyPr/>
          <a:lstStyle/>
          <a:p>
            <a:pPr marL="0"/>
            <a:r>
              <a:rPr lang="en-GB" sz="1600" dirty="0" smtClean="0"/>
              <a:t>      </a:t>
            </a:r>
            <a:r>
              <a:rPr lang="en-GB" sz="1600" dirty="0" err="1" smtClean="0"/>
              <a:t>Zie</a:t>
            </a:r>
            <a:r>
              <a:rPr lang="en-GB" sz="1600" dirty="0" smtClean="0"/>
              <a:t> </a:t>
            </a:r>
            <a:r>
              <a:rPr lang="en-GB" sz="1600" dirty="0" err="1" smtClean="0"/>
              <a:t>hoofdstuk</a:t>
            </a:r>
            <a:r>
              <a:rPr lang="en-GB" sz="1600" dirty="0" smtClean="0"/>
              <a:t> over </a:t>
            </a:r>
            <a:r>
              <a:rPr lang="en-GB" sz="1600" dirty="0" err="1" smtClean="0"/>
              <a:t>ethiek</a:t>
            </a:r>
            <a:r>
              <a:rPr lang="en-GB" sz="1600" dirty="0" smtClean="0"/>
              <a:t> en </a:t>
            </a:r>
            <a:r>
              <a:rPr lang="en-GB" sz="1600" dirty="0" err="1" smtClean="0"/>
              <a:t>gezondheidszorg</a:t>
            </a:r>
            <a:endParaRPr lang="en-GB" sz="1600" dirty="0" smtClean="0"/>
          </a:p>
        </p:txBody>
      </p:sp>
      <p:sp>
        <p:nvSpPr>
          <p:cNvPr id="145409" name="Title 1"/>
          <p:cNvSpPr>
            <a:spLocks noGrp="1"/>
          </p:cNvSpPr>
          <p:nvPr>
            <p:ph type="title" idx="4294967295"/>
          </p:nvPr>
        </p:nvSpPr>
        <p:spPr>
          <a:xfrm>
            <a:off x="915988" y="-107950"/>
            <a:ext cx="8228012" cy="1311275"/>
          </a:xfrm>
        </p:spPr>
        <p:txBody>
          <a:bodyPr/>
          <a:lstStyle/>
          <a:p>
            <a:r>
              <a:rPr lang="de-DE" sz="2800" dirty="0" smtClean="0"/>
              <a:t>B. </a:t>
            </a:r>
            <a:r>
              <a:rPr lang="de-DE" sz="2800" dirty="0" err="1" smtClean="0"/>
              <a:t>Procedurele</a:t>
            </a:r>
            <a:r>
              <a:rPr lang="de-DE" sz="2800" dirty="0" smtClean="0"/>
              <a:t> </a:t>
            </a:r>
            <a:r>
              <a:rPr lang="de-DE" sz="2800" dirty="0" err="1" smtClean="0"/>
              <a:t>maatregelen</a:t>
            </a:r>
            <a:r>
              <a:rPr lang="de-DE" sz="2800" dirty="0" smtClean="0"/>
              <a:t> </a:t>
            </a:r>
            <a:r>
              <a:rPr lang="de-DE" sz="2800" dirty="0" err="1" smtClean="0"/>
              <a:t>met</a:t>
            </a:r>
            <a:r>
              <a:rPr lang="de-DE" sz="2800" dirty="0" smtClean="0"/>
              <a:t> </a:t>
            </a:r>
            <a:r>
              <a:rPr lang="de-DE" sz="2800" dirty="0" err="1" smtClean="0"/>
              <a:t>betrekking</a:t>
            </a:r>
            <a:r>
              <a:rPr lang="de-DE" sz="2800" dirty="0" smtClean="0"/>
              <a:t> tot </a:t>
            </a:r>
            <a:r>
              <a:rPr lang="de-DE" sz="2800" dirty="0" err="1" smtClean="0"/>
              <a:t>gedetineerden</a:t>
            </a:r>
            <a:endParaRPr lang="de-DE" sz="2800" dirty="0" smtClean="0"/>
          </a:p>
        </p:txBody>
      </p:sp>
      <p:graphicFrame>
        <p:nvGraphicFramePr>
          <p:cNvPr id="2" name="Diagramm 1"/>
          <p:cNvGraphicFramePr/>
          <p:nvPr>
            <p:extLst>
              <p:ext uri="{D42A27DB-BD31-4B8C-83A1-F6EECF244321}">
                <p14:modId xmlns:p14="http://schemas.microsoft.com/office/powerpoint/2010/main" val="2472882683"/>
              </p:ext>
            </p:extLst>
          </p:nvPr>
        </p:nvGraphicFramePr>
        <p:xfrm>
          <a:off x="899592" y="1268760"/>
          <a:ext cx="7440488" cy="4768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Pfeil nach rechts 2"/>
          <p:cNvSpPr/>
          <p:nvPr/>
        </p:nvSpPr>
        <p:spPr bwMode="auto">
          <a:xfrm>
            <a:off x="162554" y="6093296"/>
            <a:ext cx="504056" cy="36004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de-AT" sz="1800" b="0" i="0" u="none" strike="noStrike" cap="none" normalizeH="0" baseline="0" smtClean="0">
              <a:ln>
                <a:noFill/>
              </a:ln>
              <a:solidFill>
                <a:schemeClr val="bg1"/>
              </a:solidFill>
              <a:effectLst/>
              <a:latin typeface="Calibri" pitchFamily="32" charset="0"/>
            </a:endParaRPr>
          </a:p>
        </p:txBody>
      </p:sp>
    </p:spTree>
    <p:extLst>
      <p:ext uri="{BB962C8B-B14F-4D97-AF65-F5344CB8AC3E}">
        <p14:creationId xmlns:p14="http://schemas.microsoft.com/office/powerpoint/2010/main" val="2658630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sz="3200" dirty="0" smtClean="0"/>
              <a:t>C. Officiële bezoeken aan detentiefaciliteiten</a:t>
            </a:r>
            <a:endParaRPr lang="nl-BE" sz="3200" dirty="0"/>
          </a:p>
        </p:txBody>
      </p:sp>
      <p:sp>
        <p:nvSpPr>
          <p:cNvPr id="147458" name="Text Placeholder 2"/>
          <p:cNvSpPr>
            <a:spLocks noGrp="1"/>
          </p:cNvSpPr>
          <p:nvPr>
            <p:ph type="body" idx="1"/>
          </p:nvPr>
        </p:nvSpPr>
        <p:spPr/>
        <p:txBody>
          <a:bodyPr/>
          <a:lstStyle/>
          <a:p>
            <a:r>
              <a:rPr lang="de-AT" sz="2400" dirty="0" err="1" smtClean="0"/>
              <a:t>Algemene</a:t>
            </a:r>
            <a:r>
              <a:rPr lang="de-AT" sz="2400" dirty="0" smtClean="0"/>
              <a:t> </a:t>
            </a:r>
            <a:r>
              <a:rPr lang="de-AT" sz="2400" dirty="0" err="1" smtClean="0"/>
              <a:t>overwegingen</a:t>
            </a:r>
            <a:r>
              <a:rPr lang="de-AT" sz="2400" dirty="0" smtClean="0"/>
              <a:t> </a:t>
            </a:r>
            <a:r>
              <a:rPr lang="de-AT" sz="2400" dirty="0" err="1" smtClean="0"/>
              <a:t>voor</a:t>
            </a:r>
            <a:r>
              <a:rPr lang="de-AT" sz="2400" dirty="0" smtClean="0"/>
              <a:t> </a:t>
            </a:r>
            <a:r>
              <a:rPr lang="de-AT" sz="2400" dirty="0" err="1" smtClean="0"/>
              <a:t>interviews</a:t>
            </a:r>
            <a:endParaRPr lang="de-DE" sz="24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idx="4294967295"/>
          </p:nvPr>
        </p:nvSpPr>
        <p:spPr>
          <a:xfrm>
            <a:off x="539552" y="-107950"/>
            <a:ext cx="8604448" cy="1311275"/>
          </a:xfrm>
        </p:spPr>
        <p:txBody>
          <a:bodyPr/>
          <a:lstStyle/>
          <a:p>
            <a:r>
              <a:rPr lang="en-GB" sz="2800" dirty="0" smtClean="0"/>
              <a:t>C. </a:t>
            </a:r>
            <a:r>
              <a:rPr lang="en-GB" sz="2800" dirty="0" err="1" smtClean="0"/>
              <a:t>Officiële</a:t>
            </a:r>
            <a:r>
              <a:rPr lang="en-GB" sz="2800" dirty="0" smtClean="0"/>
              <a:t> </a:t>
            </a:r>
            <a:r>
              <a:rPr lang="en-GB" sz="2800" dirty="0" err="1" smtClean="0"/>
              <a:t>bezoeken</a:t>
            </a:r>
            <a:r>
              <a:rPr lang="en-GB" sz="2800" dirty="0" smtClean="0"/>
              <a:t> </a:t>
            </a:r>
            <a:r>
              <a:rPr lang="en-GB" sz="2800" dirty="0" err="1" smtClean="0"/>
              <a:t>aandetentiefaciliteiten</a:t>
            </a:r>
            <a:endParaRPr lang="en-GB" sz="2800" dirty="0" smtClean="0"/>
          </a:p>
        </p:txBody>
      </p:sp>
      <p:graphicFrame>
        <p:nvGraphicFramePr>
          <p:cNvPr id="6" name="Diagramm 5"/>
          <p:cNvGraphicFramePr/>
          <p:nvPr>
            <p:extLst>
              <p:ext uri="{D42A27DB-BD31-4B8C-83A1-F6EECF244321}">
                <p14:modId xmlns:p14="http://schemas.microsoft.com/office/powerpoint/2010/main" val="2648159328"/>
              </p:ext>
            </p:extLst>
          </p:nvPr>
        </p:nvGraphicFramePr>
        <p:xfrm>
          <a:off x="611560" y="980728"/>
          <a:ext cx="7920880"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_Standarddesign">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Standarddesign">
      <a:majorFont>
        <a:latin typeface="Trebuchet MS"/>
        <a:ea typeface=""/>
        <a:cs typeface=""/>
      </a:majorFont>
      <a:minorFont>
        <a:latin typeface="Calibri"/>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Calibri"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Calibri" pitchFamily="32"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ARTIP_TRANCE_ICD tw1</Template>
  <TotalTime>293</TotalTime>
  <Words>1845</Words>
  <Application>Microsoft Office PowerPoint</Application>
  <PresentationFormat>On-screen Show (4:3)</PresentationFormat>
  <Paragraphs>230</Paragraphs>
  <Slides>42</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Times New Roman</vt:lpstr>
      <vt:lpstr>Trebuchet MS</vt:lpstr>
      <vt:lpstr>Wingdings</vt:lpstr>
      <vt:lpstr>1_Standarddesign</vt:lpstr>
      <vt:lpstr>PowerPoint Presentation</vt:lpstr>
      <vt:lpstr>A. Doel van onderzoek en documentatie</vt:lpstr>
      <vt:lpstr>A. Doel van onderzoek en documentatie</vt:lpstr>
      <vt:lpstr>Medische en psychologische evaluatie</vt:lpstr>
      <vt:lpstr>B. Procedurele maatregelen met betrekking tot gedetineerden</vt:lpstr>
      <vt:lpstr>B. Procedurele maatregelen met betrekking tot gedetineerden</vt:lpstr>
      <vt:lpstr>B. Procedurele maatregelen met betrekking tot gedetineerden</vt:lpstr>
      <vt:lpstr>C. Officiële bezoeken aan detentiefaciliteiten</vt:lpstr>
      <vt:lpstr>C. Officiële bezoeken aandetentiefaciliteiten</vt:lpstr>
      <vt:lpstr>C. Officiële bezoeken aan detentiefaciliteiten</vt:lpstr>
      <vt:lpstr>C. Officiële bezoeken aan detentiefaciliteiten</vt:lpstr>
      <vt:lpstr>C. Officiële bezoeken aan detentiefaciliteiten</vt:lpstr>
      <vt:lpstr>C. Officiële bezoeken aan detentiefaciliteiten</vt:lpstr>
      <vt:lpstr>D. Ondervragingstechnieken </vt:lpstr>
      <vt:lpstr>D. Ondervragingstechnieken</vt:lpstr>
      <vt:lpstr>E. De achtergrond in kaart brengen</vt:lpstr>
      <vt:lpstr>E. De achtergrond in kaart brengen</vt:lpstr>
      <vt:lpstr>E. De achtergrond in kaart brengen</vt:lpstr>
      <vt:lpstr>E. De achtergrond in kaart brengen</vt:lpstr>
      <vt:lpstr>E. De achtergrond in kaart brengen</vt:lpstr>
      <vt:lpstr>E. De achtergrond in kaart brengen</vt:lpstr>
      <vt:lpstr>F. Evaluatie van de achtergrond</vt:lpstr>
      <vt:lpstr>F. Evaluatie van de achtergrond</vt:lpstr>
      <vt:lpstr>G. Overzicht van folteringstechnieken</vt:lpstr>
      <vt:lpstr>G. Overzicht van folteringstechnieken</vt:lpstr>
      <vt:lpstr>G. Overzicht van folteringstechnieken</vt:lpstr>
      <vt:lpstr>G. Overzicht van folteringstechnieken</vt:lpstr>
      <vt:lpstr>G. Overzicht an folteringstechnieken</vt:lpstr>
      <vt:lpstr>G. Overzicht van folteringstechnieken</vt:lpstr>
      <vt:lpstr>G. Overzicht van folteringstechnieken</vt:lpstr>
      <vt:lpstr>G. Overzicht van folteringstechnieken</vt:lpstr>
      <vt:lpstr>H. Risico op hertraumatisering</vt:lpstr>
      <vt:lpstr>H. Risico op hertraumatisering</vt:lpstr>
      <vt:lpstr>PowerPoint Presentation</vt:lpstr>
      <vt:lpstr>H. Risico op hertraumatisering</vt:lpstr>
      <vt:lpstr>I. Gebruik van tolken</vt:lpstr>
      <vt:lpstr>J. Problemen gerelateerd aan geslacht</vt:lpstr>
      <vt:lpstr>J. Problemen m.b.t. geslacht</vt:lpstr>
      <vt:lpstr>K. Indicaties voor doorverwijzing</vt:lpstr>
      <vt:lpstr>K. Indicaties voor doorverwijzing</vt:lpstr>
      <vt:lpstr>L. Interpretatie van bevindingen en conclusies</vt:lpstr>
      <vt:lpstr>L. Interpretatie van bevindingen en conclusies </vt:lpstr>
    </vt:vector>
  </TitlesOfParts>
  <Company>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twenzel</dc:creator>
  <cp:lastModifiedBy>pantelis</cp:lastModifiedBy>
  <cp:revision>310</cp:revision>
  <cp:lastPrinted>1601-01-01T00:00:00Z</cp:lastPrinted>
  <dcterms:created xsi:type="dcterms:W3CDTF">2011-11-08T11:48:10Z</dcterms:created>
  <dcterms:modified xsi:type="dcterms:W3CDTF">2013-05-29T08:56:20Z</dcterms:modified>
</cp:coreProperties>
</file>