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14"/>
  </p:notesMasterIdLst>
  <p:handoutMasterIdLst>
    <p:handoutMasterId r:id="rId15"/>
  </p:handoutMasterIdLst>
  <p:sldIdLst>
    <p:sldId id="256" r:id="rId3"/>
    <p:sldId id="257" r:id="rId4"/>
    <p:sldId id="258" r:id="rId5"/>
    <p:sldId id="501" r:id="rId6"/>
    <p:sldId id="504" r:id="rId7"/>
    <p:sldId id="593" r:id="rId8"/>
    <p:sldId id="594" r:id="rId9"/>
    <p:sldId id="595" r:id="rId10"/>
    <p:sldId id="604" r:id="rId11"/>
    <p:sldId id="597" r:id="rId12"/>
    <p:sldId id="601" r:id="rId13"/>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9" autoAdjust="0"/>
    <p:restoredTop sz="94605" autoAdjust="0"/>
  </p:normalViewPr>
  <p:slideViewPr>
    <p:cSldViewPr>
      <p:cViewPr>
        <p:scale>
          <a:sx n="70" d="100"/>
          <a:sy n="70" d="100"/>
        </p:scale>
        <p:origin x="-1386" y="-90"/>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D1EC26-AEFE-4594-A245-F01EB66A5445}" type="doc">
      <dgm:prSet loTypeId="urn:microsoft.com/office/officeart/2005/8/layout/cycle6" loCatId="relationship" qsTypeId="urn:microsoft.com/office/officeart/2005/8/quickstyle/3d3" qsCatId="3D" csTypeId="urn:microsoft.com/office/officeart/2005/8/colors/accent1_2" csCatId="accent1" phldr="1"/>
      <dgm:spPr/>
      <dgm:t>
        <a:bodyPr/>
        <a:lstStyle/>
        <a:p>
          <a:endParaRPr lang="de-DE"/>
        </a:p>
      </dgm:t>
    </dgm:pt>
    <dgm:pt modelId="{D5FA04BD-2F30-4D98-B104-CFA60058D9CA}">
      <dgm:prSet>
        <dgm:style>
          <a:lnRef idx="1">
            <a:schemeClr val="dk1"/>
          </a:lnRef>
          <a:fillRef idx="2">
            <a:schemeClr val="dk1"/>
          </a:fillRef>
          <a:effectRef idx="1">
            <a:schemeClr val="dk1"/>
          </a:effectRef>
          <a:fontRef idx="minor">
            <a:schemeClr val="dk1"/>
          </a:fontRef>
        </dgm:style>
      </dgm:prSet>
      <dgm:spPr/>
      <dgm:t>
        <a:bodyPr/>
        <a:lstStyle/>
        <a:p>
          <a:pPr rtl="0"/>
          <a:r>
            <a:rPr lang="de-DE" dirty="0" err="1" smtClean="0"/>
            <a:t>Dokters</a:t>
          </a:r>
          <a:r>
            <a:rPr lang="de-DE" dirty="0" smtClean="0"/>
            <a:t> </a:t>
          </a:r>
          <a:r>
            <a:rPr lang="de-DE" dirty="0" err="1" smtClean="0"/>
            <a:t>voor</a:t>
          </a:r>
          <a:r>
            <a:rPr lang="de-DE" dirty="0" smtClean="0"/>
            <a:t> </a:t>
          </a:r>
          <a:r>
            <a:rPr lang="de-DE" dirty="0" err="1" smtClean="0"/>
            <a:t>Mensenrechten</a:t>
          </a:r>
          <a:endParaRPr lang="de-DE" dirty="0"/>
        </a:p>
      </dgm:t>
    </dgm:pt>
    <dgm:pt modelId="{58947B17-3E17-4FCC-A401-E08FEF8D3AAA}" type="parTrans" cxnId="{94B93573-3A48-4D33-9F14-AD4480B7AC3F}">
      <dgm:prSet/>
      <dgm:spPr/>
      <dgm:t>
        <a:bodyPr/>
        <a:lstStyle/>
        <a:p>
          <a:endParaRPr lang="de-DE"/>
        </a:p>
      </dgm:t>
    </dgm:pt>
    <dgm:pt modelId="{57645E83-5624-40FD-BC44-BE3A9DB3F39A}" type="sibTrans" cxnId="{94B93573-3A48-4D33-9F14-AD4480B7AC3F}">
      <dgm:prSet/>
      <dgm:spPr>
        <a:ln>
          <a:solidFill>
            <a:schemeClr val="tx1">
              <a:lumMod val="95000"/>
              <a:lumOff val="5000"/>
            </a:schemeClr>
          </a:solidFill>
        </a:ln>
      </dgm:spPr>
      <dgm:t>
        <a:bodyPr/>
        <a:lstStyle/>
        <a:p>
          <a:endParaRPr lang="de-DE"/>
        </a:p>
      </dgm:t>
    </dgm:pt>
    <dgm:pt modelId="{63B8806B-EE79-4816-8542-5D799CD42F3F}">
      <dgm:prSet>
        <dgm:style>
          <a:lnRef idx="1">
            <a:schemeClr val="dk1"/>
          </a:lnRef>
          <a:fillRef idx="2">
            <a:schemeClr val="dk1"/>
          </a:fillRef>
          <a:effectRef idx="1">
            <a:schemeClr val="dk1"/>
          </a:effectRef>
          <a:fontRef idx="minor">
            <a:schemeClr val="dk1"/>
          </a:fontRef>
        </dgm:style>
      </dgm:prSet>
      <dgm:spPr/>
      <dgm:t>
        <a:bodyPr/>
        <a:lstStyle/>
        <a:p>
          <a:pPr rtl="0"/>
          <a:r>
            <a:rPr lang="de-DE" dirty="0" err="1" smtClean="0"/>
            <a:t>Turkse</a:t>
          </a:r>
          <a:r>
            <a:rPr lang="de-DE" dirty="0" smtClean="0"/>
            <a:t> </a:t>
          </a:r>
          <a:r>
            <a:rPr lang="de-DE" dirty="0" err="1" smtClean="0"/>
            <a:t>Medische</a:t>
          </a:r>
          <a:r>
            <a:rPr lang="de-DE" dirty="0" smtClean="0"/>
            <a:t> </a:t>
          </a:r>
          <a:r>
            <a:rPr lang="de-DE" smtClean="0"/>
            <a:t>Associatie</a:t>
          </a:r>
          <a:endParaRPr lang="de-DE" dirty="0"/>
        </a:p>
      </dgm:t>
    </dgm:pt>
    <dgm:pt modelId="{09C48A95-9F54-4A5C-87A5-05D1D9373897}" type="parTrans" cxnId="{480E324C-D6C0-492F-9F21-41485C4181B1}">
      <dgm:prSet/>
      <dgm:spPr/>
      <dgm:t>
        <a:bodyPr/>
        <a:lstStyle/>
        <a:p>
          <a:endParaRPr lang="de-DE"/>
        </a:p>
      </dgm:t>
    </dgm:pt>
    <dgm:pt modelId="{D70CB2E9-566B-4859-9820-D0F653C1944A}" type="sibTrans" cxnId="{480E324C-D6C0-492F-9F21-41485C4181B1}">
      <dgm:prSet/>
      <dgm:spPr>
        <a:ln>
          <a:solidFill>
            <a:schemeClr val="tx1">
              <a:lumMod val="95000"/>
              <a:lumOff val="5000"/>
            </a:schemeClr>
          </a:solidFill>
        </a:ln>
      </dgm:spPr>
      <dgm:t>
        <a:bodyPr/>
        <a:lstStyle/>
        <a:p>
          <a:endParaRPr lang="de-DE"/>
        </a:p>
      </dgm:t>
    </dgm:pt>
    <dgm:pt modelId="{23302772-C05C-4228-BF4F-9B63603DF3C8}">
      <dgm:prSet>
        <dgm:style>
          <a:lnRef idx="1">
            <a:schemeClr val="dk1"/>
          </a:lnRef>
          <a:fillRef idx="2">
            <a:schemeClr val="dk1"/>
          </a:fillRef>
          <a:effectRef idx="1">
            <a:schemeClr val="dk1"/>
          </a:effectRef>
          <a:fontRef idx="minor">
            <a:schemeClr val="dk1"/>
          </a:fontRef>
        </dgm:style>
      </dgm:prSet>
      <dgm:spPr/>
      <dgm:t>
        <a:bodyPr/>
        <a:lstStyle/>
        <a:p>
          <a:pPr rtl="0"/>
          <a:r>
            <a:rPr lang="de-DE" dirty="0" err="1" smtClean="0"/>
            <a:t>Mensenrechten-organisatie</a:t>
          </a:r>
          <a:r>
            <a:rPr lang="de-DE" dirty="0" smtClean="0"/>
            <a:t> van </a:t>
          </a:r>
          <a:r>
            <a:rPr lang="de-DE" dirty="0" err="1" smtClean="0"/>
            <a:t>Turkije</a:t>
          </a:r>
          <a:endParaRPr lang="de-DE" dirty="0"/>
        </a:p>
      </dgm:t>
    </dgm:pt>
    <dgm:pt modelId="{D0172DAE-5525-4127-8E6D-89E6744E6022}" type="parTrans" cxnId="{CE291E34-4EF4-4E91-A13F-53FEC8F58E6F}">
      <dgm:prSet/>
      <dgm:spPr/>
      <dgm:t>
        <a:bodyPr/>
        <a:lstStyle/>
        <a:p>
          <a:endParaRPr lang="de-DE"/>
        </a:p>
      </dgm:t>
    </dgm:pt>
    <dgm:pt modelId="{A920B42F-1609-46F8-A265-48AC2CB6EDA8}" type="sibTrans" cxnId="{CE291E34-4EF4-4E91-A13F-53FEC8F58E6F}">
      <dgm:prSet/>
      <dgm:spPr>
        <a:ln>
          <a:solidFill>
            <a:schemeClr val="tx1">
              <a:lumMod val="95000"/>
              <a:lumOff val="5000"/>
            </a:schemeClr>
          </a:solidFill>
        </a:ln>
      </dgm:spPr>
      <dgm:t>
        <a:bodyPr/>
        <a:lstStyle/>
        <a:p>
          <a:endParaRPr lang="de-DE"/>
        </a:p>
      </dgm:t>
    </dgm:pt>
    <dgm:pt modelId="{CD462CA7-C8BE-4BD5-B68D-36E8BAF38338}" type="pres">
      <dgm:prSet presAssocID="{7CD1EC26-AEFE-4594-A245-F01EB66A5445}" presName="cycle" presStyleCnt="0">
        <dgm:presLayoutVars>
          <dgm:dir/>
          <dgm:resizeHandles val="exact"/>
        </dgm:presLayoutVars>
      </dgm:prSet>
      <dgm:spPr/>
      <dgm:t>
        <a:bodyPr/>
        <a:lstStyle/>
        <a:p>
          <a:endParaRPr lang="de-DE"/>
        </a:p>
      </dgm:t>
    </dgm:pt>
    <dgm:pt modelId="{D1C9B325-7B68-432F-95FC-75DF1CC1835C}" type="pres">
      <dgm:prSet presAssocID="{D5FA04BD-2F30-4D98-B104-CFA60058D9CA}" presName="node" presStyleLbl="node1" presStyleIdx="0" presStyleCnt="3">
        <dgm:presLayoutVars>
          <dgm:bulletEnabled val="1"/>
        </dgm:presLayoutVars>
      </dgm:prSet>
      <dgm:spPr/>
      <dgm:t>
        <a:bodyPr/>
        <a:lstStyle/>
        <a:p>
          <a:endParaRPr lang="de-DE"/>
        </a:p>
      </dgm:t>
    </dgm:pt>
    <dgm:pt modelId="{89497F05-ECB6-4D7B-BC0F-423221AED1B8}" type="pres">
      <dgm:prSet presAssocID="{D5FA04BD-2F30-4D98-B104-CFA60058D9CA}" presName="spNode" presStyleCnt="0"/>
      <dgm:spPr/>
      <dgm:t>
        <a:bodyPr/>
        <a:lstStyle/>
        <a:p>
          <a:endParaRPr lang="en-US"/>
        </a:p>
      </dgm:t>
    </dgm:pt>
    <dgm:pt modelId="{F30A90DC-CE50-407A-B960-FC735CFBB06E}" type="pres">
      <dgm:prSet presAssocID="{57645E83-5624-40FD-BC44-BE3A9DB3F39A}" presName="sibTrans" presStyleLbl="sibTrans1D1" presStyleIdx="0" presStyleCnt="3"/>
      <dgm:spPr/>
      <dgm:t>
        <a:bodyPr/>
        <a:lstStyle/>
        <a:p>
          <a:endParaRPr lang="de-DE"/>
        </a:p>
      </dgm:t>
    </dgm:pt>
    <dgm:pt modelId="{40DFA1CC-870D-4971-B4D9-8A771E206DE6}" type="pres">
      <dgm:prSet presAssocID="{63B8806B-EE79-4816-8542-5D799CD42F3F}" presName="node" presStyleLbl="node1" presStyleIdx="1" presStyleCnt="3">
        <dgm:presLayoutVars>
          <dgm:bulletEnabled val="1"/>
        </dgm:presLayoutVars>
      </dgm:prSet>
      <dgm:spPr/>
      <dgm:t>
        <a:bodyPr/>
        <a:lstStyle/>
        <a:p>
          <a:endParaRPr lang="de-DE"/>
        </a:p>
      </dgm:t>
    </dgm:pt>
    <dgm:pt modelId="{1CB26F5B-050D-4292-A30E-34B319A8F96D}" type="pres">
      <dgm:prSet presAssocID="{63B8806B-EE79-4816-8542-5D799CD42F3F}" presName="spNode" presStyleCnt="0"/>
      <dgm:spPr/>
      <dgm:t>
        <a:bodyPr/>
        <a:lstStyle/>
        <a:p>
          <a:endParaRPr lang="en-US"/>
        </a:p>
      </dgm:t>
    </dgm:pt>
    <dgm:pt modelId="{AE850AD8-B46C-4E78-9AD8-F8BE3F71479A}" type="pres">
      <dgm:prSet presAssocID="{D70CB2E9-566B-4859-9820-D0F653C1944A}" presName="sibTrans" presStyleLbl="sibTrans1D1" presStyleIdx="1" presStyleCnt="3"/>
      <dgm:spPr/>
      <dgm:t>
        <a:bodyPr/>
        <a:lstStyle/>
        <a:p>
          <a:endParaRPr lang="de-DE"/>
        </a:p>
      </dgm:t>
    </dgm:pt>
    <dgm:pt modelId="{9D6FF76E-2FBE-43A9-88EF-8AAA0FEDF3DF}" type="pres">
      <dgm:prSet presAssocID="{23302772-C05C-4228-BF4F-9B63603DF3C8}" presName="node" presStyleLbl="node1" presStyleIdx="2" presStyleCnt="3">
        <dgm:presLayoutVars>
          <dgm:bulletEnabled val="1"/>
        </dgm:presLayoutVars>
      </dgm:prSet>
      <dgm:spPr/>
      <dgm:t>
        <a:bodyPr/>
        <a:lstStyle/>
        <a:p>
          <a:endParaRPr lang="de-DE"/>
        </a:p>
      </dgm:t>
    </dgm:pt>
    <dgm:pt modelId="{65C7720C-9DE0-4E5A-9FC6-80AC02364C53}" type="pres">
      <dgm:prSet presAssocID="{23302772-C05C-4228-BF4F-9B63603DF3C8}" presName="spNode" presStyleCnt="0"/>
      <dgm:spPr/>
      <dgm:t>
        <a:bodyPr/>
        <a:lstStyle/>
        <a:p>
          <a:endParaRPr lang="en-US"/>
        </a:p>
      </dgm:t>
    </dgm:pt>
    <dgm:pt modelId="{72917A81-25F4-47A3-B02E-12905F4F8732}" type="pres">
      <dgm:prSet presAssocID="{A920B42F-1609-46F8-A265-48AC2CB6EDA8}" presName="sibTrans" presStyleLbl="sibTrans1D1" presStyleIdx="2" presStyleCnt="3"/>
      <dgm:spPr/>
      <dgm:t>
        <a:bodyPr/>
        <a:lstStyle/>
        <a:p>
          <a:endParaRPr lang="de-DE"/>
        </a:p>
      </dgm:t>
    </dgm:pt>
  </dgm:ptLst>
  <dgm:cxnLst>
    <dgm:cxn modelId="{DB0027FA-7A56-4549-B237-C71E4EDFD4D4}" type="presOf" srcId="{57645E83-5624-40FD-BC44-BE3A9DB3F39A}" destId="{F30A90DC-CE50-407A-B960-FC735CFBB06E}" srcOrd="0" destOrd="0" presId="urn:microsoft.com/office/officeart/2005/8/layout/cycle6"/>
    <dgm:cxn modelId="{CE291E34-4EF4-4E91-A13F-53FEC8F58E6F}" srcId="{7CD1EC26-AEFE-4594-A245-F01EB66A5445}" destId="{23302772-C05C-4228-BF4F-9B63603DF3C8}" srcOrd="2" destOrd="0" parTransId="{D0172DAE-5525-4127-8E6D-89E6744E6022}" sibTransId="{A920B42F-1609-46F8-A265-48AC2CB6EDA8}"/>
    <dgm:cxn modelId="{377AA34D-F284-48C0-9571-1CB11AA84D5C}" type="presOf" srcId="{D5FA04BD-2F30-4D98-B104-CFA60058D9CA}" destId="{D1C9B325-7B68-432F-95FC-75DF1CC1835C}" srcOrd="0" destOrd="0" presId="urn:microsoft.com/office/officeart/2005/8/layout/cycle6"/>
    <dgm:cxn modelId="{480E324C-D6C0-492F-9F21-41485C4181B1}" srcId="{7CD1EC26-AEFE-4594-A245-F01EB66A5445}" destId="{63B8806B-EE79-4816-8542-5D799CD42F3F}" srcOrd="1" destOrd="0" parTransId="{09C48A95-9F54-4A5C-87A5-05D1D9373897}" sibTransId="{D70CB2E9-566B-4859-9820-D0F653C1944A}"/>
    <dgm:cxn modelId="{B5056D9F-7B2F-44BB-B9EE-FF57F2D4BE72}" type="presOf" srcId="{63B8806B-EE79-4816-8542-5D799CD42F3F}" destId="{40DFA1CC-870D-4971-B4D9-8A771E206DE6}" srcOrd="0" destOrd="0" presId="urn:microsoft.com/office/officeart/2005/8/layout/cycle6"/>
    <dgm:cxn modelId="{DCB43846-9DD2-4CE1-A434-3D4210269E19}" type="presOf" srcId="{23302772-C05C-4228-BF4F-9B63603DF3C8}" destId="{9D6FF76E-2FBE-43A9-88EF-8AAA0FEDF3DF}" srcOrd="0" destOrd="0" presId="urn:microsoft.com/office/officeart/2005/8/layout/cycle6"/>
    <dgm:cxn modelId="{94B93573-3A48-4D33-9F14-AD4480B7AC3F}" srcId="{7CD1EC26-AEFE-4594-A245-F01EB66A5445}" destId="{D5FA04BD-2F30-4D98-B104-CFA60058D9CA}" srcOrd="0" destOrd="0" parTransId="{58947B17-3E17-4FCC-A401-E08FEF8D3AAA}" sibTransId="{57645E83-5624-40FD-BC44-BE3A9DB3F39A}"/>
    <dgm:cxn modelId="{C329120B-C9AB-40E3-AF1F-6620383DA6A7}" type="presOf" srcId="{D70CB2E9-566B-4859-9820-D0F653C1944A}" destId="{AE850AD8-B46C-4E78-9AD8-F8BE3F71479A}" srcOrd="0" destOrd="0" presId="urn:microsoft.com/office/officeart/2005/8/layout/cycle6"/>
    <dgm:cxn modelId="{58AD12DA-A33F-4990-B298-E147AEB808AD}" type="presOf" srcId="{A920B42F-1609-46F8-A265-48AC2CB6EDA8}" destId="{72917A81-25F4-47A3-B02E-12905F4F8732}" srcOrd="0" destOrd="0" presId="urn:microsoft.com/office/officeart/2005/8/layout/cycle6"/>
    <dgm:cxn modelId="{40BEF7F5-7AF8-4738-BB8E-8F50984B2448}" type="presOf" srcId="{7CD1EC26-AEFE-4594-A245-F01EB66A5445}" destId="{CD462CA7-C8BE-4BD5-B68D-36E8BAF38338}" srcOrd="0" destOrd="0" presId="urn:microsoft.com/office/officeart/2005/8/layout/cycle6"/>
    <dgm:cxn modelId="{18773427-34DE-4B12-9F5C-7095A525C85D}" type="presParOf" srcId="{CD462CA7-C8BE-4BD5-B68D-36E8BAF38338}" destId="{D1C9B325-7B68-432F-95FC-75DF1CC1835C}" srcOrd="0" destOrd="0" presId="urn:microsoft.com/office/officeart/2005/8/layout/cycle6"/>
    <dgm:cxn modelId="{B72733A6-73E2-413B-ABE5-23C8BE4A8696}" type="presParOf" srcId="{CD462CA7-C8BE-4BD5-B68D-36E8BAF38338}" destId="{89497F05-ECB6-4D7B-BC0F-423221AED1B8}" srcOrd="1" destOrd="0" presId="urn:microsoft.com/office/officeart/2005/8/layout/cycle6"/>
    <dgm:cxn modelId="{3AB8DAB2-E0F0-49ED-8F34-9BFBEE8319B1}" type="presParOf" srcId="{CD462CA7-C8BE-4BD5-B68D-36E8BAF38338}" destId="{F30A90DC-CE50-407A-B960-FC735CFBB06E}" srcOrd="2" destOrd="0" presId="urn:microsoft.com/office/officeart/2005/8/layout/cycle6"/>
    <dgm:cxn modelId="{DAAEE566-A30C-4136-9E40-D555027249B9}" type="presParOf" srcId="{CD462CA7-C8BE-4BD5-B68D-36E8BAF38338}" destId="{40DFA1CC-870D-4971-B4D9-8A771E206DE6}" srcOrd="3" destOrd="0" presId="urn:microsoft.com/office/officeart/2005/8/layout/cycle6"/>
    <dgm:cxn modelId="{291047CA-A234-48B5-AA60-519FAA44BC5B}" type="presParOf" srcId="{CD462CA7-C8BE-4BD5-B68D-36E8BAF38338}" destId="{1CB26F5B-050D-4292-A30E-34B319A8F96D}" srcOrd="4" destOrd="0" presId="urn:microsoft.com/office/officeart/2005/8/layout/cycle6"/>
    <dgm:cxn modelId="{DD16DEEE-2B4F-484E-996E-131EF79C6D15}" type="presParOf" srcId="{CD462CA7-C8BE-4BD5-B68D-36E8BAF38338}" destId="{AE850AD8-B46C-4E78-9AD8-F8BE3F71479A}" srcOrd="5" destOrd="0" presId="urn:microsoft.com/office/officeart/2005/8/layout/cycle6"/>
    <dgm:cxn modelId="{9B14DE56-19AA-439F-811E-C35FB730371C}" type="presParOf" srcId="{CD462CA7-C8BE-4BD5-B68D-36E8BAF38338}" destId="{9D6FF76E-2FBE-43A9-88EF-8AAA0FEDF3DF}" srcOrd="6" destOrd="0" presId="urn:microsoft.com/office/officeart/2005/8/layout/cycle6"/>
    <dgm:cxn modelId="{040341EF-2E89-485C-8331-0931A6DA98D7}" type="presParOf" srcId="{CD462CA7-C8BE-4BD5-B68D-36E8BAF38338}" destId="{65C7720C-9DE0-4E5A-9FC6-80AC02364C53}" srcOrd="7" destOrd="0" presId="urn:microsoft.com/office/officeart/2005/8/layout/cycle6"/>
    <dgm:cxn modelId="{BF339140-40DB-45BE-9664-AF77C52DDF6E}" type="presParOf" srcId="{CD462CA7-C8BE-4BD5-B68D-36E8BAF38338}" destId="{72917A81-25F4-47A3-B02E-12905F4F8732}"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B63A32-8326-4681-923B-911EF220AF7F}"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de-DE"/>
        </a:p>
      </dgm:t>
    </dgm:pt>
    <dgm:pt modelId="{ADD132D5-0F6A-4703-97CA-FC8F30E64823}">
      <dgm:prSet custT="1"/>
      <dgm:spPr/>
      <dgm:t>
        <a:bodyPr/>
        <a:lstStyle/>
        <a:p>
          <a:pPr rtl="0"/>
          <a:r>
            <a:rPr lang="de-DE" sz="1800" b="1" dirty="0" smtClean="0"/>
            <a:t>Augustus 1999: </a:t>
          </a:r>
          <a:r>
            <a:rPr lang="de-DE" sz="1800" dirty="0" smtClean="0"/>
            <a:t/>
          </a:r>
          <a:br>
            <a:rPr lang="de-DE" sz="1800" dirty="0" smtClean="0"/>
          </a:br>
          <a:r>
            <a:rPr lang="de-DE" sz="1800" dirty="0" smtClean="0"/>
            <a:t>75 </a:t>
          </a:r>
          <a:r>
            <a:rPr lang="de-DE" sz="1800" dirty="0" err="1" smtClean="0"/>
            <a:t>experts</a:t>
          </a:r>
          <a:r>
            <a:rPr lang="de-DE" sz="1800" dirty="0" smtClean="0"/>
            <a:t> </a:t>
          </a:r>
          <a:r>
            <a:rPr lang="de-DE" sz="1800" dirty="0" err="1" smtClean="0"/>
            <a:t>uit</a:t>
          </a:r>
          <a:r>
            <a:rPr lang="de-DE" sz="1800" dirty="0" smtClean="0"/>
            <a:t> 40 </a:t>
          </a:r>
          <a:r>
            <a:rPr lang="de-DE" sz="1800" dirty="0" err="1" smtClean="0"/>
            <a:t>organisaties</a:t>
          </a:r>
          <a:r>
            <a:rPr lang="de-DE" sz="1800" dirty="0" smtClean="0"/>
            <a:t> in 15 landen stellen </a:t>
          </a:r>
          <a:r>
            <a:rPr lang="de-DE" sz="1800" dirty="0" err="1" smtClean="0"/>
            <a:t>het</a:t>
          </a:r>
          <a:r>
            <a:rPr lang="de-DE" sz="1800" dirty="0" smtClean="0"/>
            <a:t> IP </a:t>
          </a:r>
          <a:r>
            <a:rPr lang="de-DE" sz="1800" dirty="0" err="1" smtClean="0"/>
            <a:t>op</a:t>
          </a:r>
          <a:endParaRPr lang="de-DE" sz="1800" dirty="0"/>
        </a:p>
      </dgm:t>
    </dgm:pt>
    <dgm:pt modelId="{D4B56219-372B-488C-A42E-47901AF45207}" type="parTrans" cxnId="{72996D8A-904F-40A0-9A3B-9C2C17A744C5}">
      <dgm:prSet/>
      <dgm:spPr/>
      <dgm:t>
        <a:bodyPr/>
        <a:lstStyle/>
        <a:p>
          <a:endParaRPr lang="de-DE"/>
        </a:p>
      </dgm:t>
    </dgm:pt>
    <dgm:pt modelId="{CDC85F18-7C47-4C5D-831A-148B07A4B6AD}" type="sibTrans" cxnId="{72996D8A-904F-40A0-9A3B-9C2C17A744C5}">
      <dgm:prSet/>
      <dgm:spPr/>
      <dgm:t>
        <a:bodyPr/>
        <a:lstStyle/>
        <a:p>
          <a:endParaRPr lang="de-DE"/>
        </a:p>
      </dgm:t>
    </dgm:pt>
    <dgm:pt modelId="{2A0B9DB6-B985-42FF-BAD8-D540F7782C73}">
      <dgm:prSet custT="1"/>
      <dgm:spPr/>
      <dgm:t>
        <a:bodyPr/>
        <a:lstStyle/>
        <a:p>
          <a:pPr rtl="0"/>
          <a:r>
            <a:rPr lang="de-DE" sz="1800" b="1" dirty="0" err="1" smtClean="0"/>
            <a:t>December</a:t>
          </a:r>
          <a:r>
            <a:rPr lang="de-DE" sz="1800" b="1" dirty="0" smtClean="0"/>
            <a:t> 2000: </a:t>
          </a:r>
          <a:r>
            <a:rPr lang="de-DE" sz="1800" dirty="0" smtClean="0"/>
            <a:t/>
          </a:r>
          <a:br>
            <a:rPr lang="de-DE" sz="1800" dirty="0" smtClean="0"/>
          </a:br>
          <a:r>
            <a:rPr lang="de-DE" sz="1800" dirty="0" smtClean="0"/>
            <a:t>IP </a:t>
          </a:r>
          <a:r>
            <a:rPr lang="de-DE" sz="1800" dirty="0" err="1" smtClean="0"/>
            <a:t>wordt</a:t>
          </a:r>
          <a:r>
            <a:rPr lang="de-DE" sz="1800" dirty="0" smtClean="0"/>
            <a:t> </a:t>
          </a:r>
          <a:r>
            <a:rPr lang="de-DE" sz="1800" dirty="0" err="1" smtClean="0"/>
            <a:t>aangenomen</a:t>
          </a:r>
          <a:r>
            <a:rPr lang="de-DE" sz="1800" dirty="0" smtClean="0"/>
            <a:t> </a:t>
          </a:r>
          <a:r>
            <a:rPr lang="de-DE" sz="1800" dirty="0" err="1" smtClean="0"/>
            <a:t>door</a:t>
          </a:r>
          <a:r>
            <a:rPr lang="de-DE" sz="1800" dirty="0" smtClean="0"/>
            <a:t> de VN </a:t>
          </a:r>
          <a:r>
            <a:rPr lang="de-DE" sz="1800" dirty="0" err="1" smtClean="0"/>
            <a:t>Algemene</a:t>
          </a:r>
          <a:r>
            <a:rPr lang="de-DE" sz="1800" dirty="0" smtClean="0"/>
            <a:t> </a:t>
          </a:r>
          <a:r>
            <a:rPr lang="de-DE" sz="1800" dirty="0" err="1" smtClean="0"/>
            <a:t>Vergadering</a:t>
          </a:r>
          <a:r>
            <a:rPr lang="de-DE" sz="1800" dirty="0" smtClean="0"/>
            <a:t> en de Hoge </a:t>
          </a:r>
          <a:r>
            <a:rPr lang="de-DE" sz="1800" dirty="0" err="1" smtClean="0"/>
            <a:t>Commissaris</a:t>
          </a:r>
          <a:r>
            <a:rPr lang="de-DE" sz="1800" dirty="0" smtClean="0"/>
            <a:t> </a:t>
          </a:r>
          <a:r>
            <a:rPr lang="de-DE" sz="1800" dirty="0" err="1" smtClean="0"/>
            <a:t>voor</a:t>
          </a:r>
          <a:r>
            <a:rPr lang="de-DE" sz="1800" dirty="0" smtClean="0"/>
            <a:t> de Rechten van de </a:t>
          </a:r>
          <a:r>
            <a:rPr lang="de-DE" sz="1800" dirty="0" err="1" smtClean="0"/>
            <a:t>Mens</a:t>
          </a:r>
          <a:endParaRPr lang="de-DE" sz="1800" dirty="0"/>
        </a:p>
      </dgm:t>
    </dgm:pt>
    <dgm:pt modelId="{95C47708-AA3D-47F8-833A-E732FB2FC78C}" type="parTrans" cxnId="{6FA510A7-6402-4EE0-9423-C9EA7661CF06}">
      <dgm:prSet/>
      <dgm:spPr/>
      <dgm:t>
        <a:bodyPr/>
        <a:lstStyle/>
        <a:p>
          <a:endParaRPr lang="de-DE"/>
        </a:p>
      </dgm:t>
    </dgm:pt>
    <dgm:pt modelId="{C1799B26-4B13-450F-B0FE-8A6742EC22E1}" type="sibTrans" cxnId="{6FA510A7-6402-4EE0-9423-C9EA7661CF06}">
      <dgm:prSet/>
      <dgm:spPr/>
      <dgm:t>
        <a:bodyPr/>
        <a:lstStyle/>
        <a:p>
          <a:endParaRPr lang="de-DE"/>
        </a:p>
      </dgm:t>
    </dgm:pt>
    <dgm:pt modelId="{183B59BD-E08E-4903-A2CC-124DE9A70AF9}">
      <dgm:prSet custT="1"/>
      <dgm:spPr/>
      <dgm:t>
        <a:bodyPr/>
        <a:lstStyle/>
        <a:p>
          <a:pPr rtl="0"/>
          <a:r>
            <a:rPr lang="de-DE" sz="1800" b="1" dirty="0" err="1" smtClean="0"/>
            <a:t>Maart</a:t>
          </a:r>
          <a:r>
            <a:rPr lang="de-DE" sz="1800" b="1" dirty="0" smtClean="0"/>
            <a:t> 2001:</a:t>
          </a:r>
          <a:r>
            <a:rPr lang="de-DE" sz="1800" dirty="0" smtClean="0"/>
            <a:t/>
          </a:r>
          <a:br>
            <a:rPr lang="de-DE" sz="1800" dirty="0" smtClean="0"/>
          </a:br>
          <a:r>
            <a:rPr lang="de-DE" sz="1800" dirty="0" smtClean="0"/>
            <a:t> IP </a:t>
          </a:r>
          <a:r>
            <a:rPr lang="de-DE" sz="1800" dirty="0" err="1" smtClean="0"/>
            <a:t>wordt</a:t>
          </a:r>
          <a:r>
            <a:rPr lang="de-DE" sz="1800" dirty="0" smtClean="0"/>
            <a:t> </a:t>
          </a:r>
          <a:r>
            <a:rPr lang="de-DE" sz="1800" dirty="0" err="1" smtClean="0"/>
            <a:t>gepubliceerd</a:t>
          </a:r>
          <a:r>
            <a:rPr lang="de-DE" sz="1800" dirty="0" smtClean="0"/>
            <a:t> als </a:t>
          </a:r>
          <a:r>
            <a:rPr lang="de-DE" sz="1800" dirty="0" err="1" smtClean="0"/>
            <a:t>deel</a:t>
          </a:r>
          <a:r>
            <a:rPr lang="de-DE" sz="1800" dirty="0" smtClean="0"/>
            <a:t> van de </a:t>
          </a:r>
          <a:r>
            <a:rPr lang="de-DE" sz="1800" dirty="0" err="1" smtClean="0"/>
            <a:t>professionele</a:t>
          </a:r>
          <a:r>
            <a:rPr lang="de-DE" sz="1800" dirty="0" smtClean="0"/>
            <a:t> </a:t>
          </a:r>
          <a:r>
            <a:rPr lang="de-DE" sz="1800" dirty="0" err="1" smtClean="0"/>
            <a:t>trainingsserie</a:t>
          </a:r>
          <a:r>
            <a:rPr lang="de-DE" sz="1800" dirty="0" smtClean="0"/>
            <a:t> van de VN</a:t>
          </a:r>
          <a:endParaRPr lang="de-DE" sz="1800" dirty="0"/>
        </a:p>
      </dgm:t>
    </dgm:pt>
    <dgm:pt modelId="{59A0716F-8551-4939-8BBA-8B2595944CEE}" type="parTrans" cxnId="{E7E99683-0F85-42FF-9EDA-9AA63B78B56D}">
      <dgm:prSet/>
      <dgm:spPr/>
      <dgm:t>
        <a:bodyPr/>
        <a:lstStyle/>
        <a:p>
          <a:endParaRPr lang="de-DE"/>
        </a:p>
      </dgm:t>
    </dgm:pt>
    <dgm:pt modelId="{61CBD94F-592C-426D-B173-389FC78FCAAC}" type="sibTrans" cxnId="{E7E99683-0F85-42FF-9EDA-9AA63B78B56D}">
      <dgm:prSet/>
      <dgm:spPr/>
      <dgm:t>
        <a:bodyPr/>
        <a:lstStyle/>
        <a:p>
          <a:endParaRPr lang="de-DE"/>
        </a:p>
      </dgm:t>
    </dgm:pt>
    <dgm:pt modelId="{94483D9B-6BB8-4DD6-8FB8-92A44AC22D6D}" type="pres">
      <dgm:prSet presAssocID="{ADB63A32-8326-4681-923B-911EF220AF7F}" presName="Name0" presStyleCnt="0">
        <dgm:presLayoutVars>
          <dgm:dir/>
          <dgm:resizeHandles val="exact"/>
        </dgm:presLayoutVars>
      </dgm:prSet>
      <dgm:spPr/>
      <dgm:t>
        <a:bodyPr/>
        <a:lstStyle/>
        <a:p>
          <a:endParaRPr lang="de-DE"/>
        </a:p>
      </dgm:t>
    </dgm:pt>
    <dgm:pt modelId="{5F1CB83B-BCA4-44AA-93AD-B7162F09D994}" type="pres">
      <dgm:prSet presAssocID="{ADB63A32-8326-4681-923B-911EF220AF7F}" presName="arrow" presStyleLbl="bgShp" presStyleIdx="0" presStyleCnt="1">
        <dgm:style>
          <a:lnRef idx="1">
            <a:schemeClr val="dk1"/>
          </a:lnRef>
          <a:fillRef idx="2">
            <a:schemeClr val="dk1"/>
          </a:fillRef>
          <a:effectRef idx="1">
            <a:schemeClr val="dk1"/>
          </a:effectRef>
          <a:fontRef idx="minor">
            <a:schemeClr val="dk1"/>
          </a:fontRef>
        </dgm:style>
      </dgm:prSet>
      <dgm:spPr/>
      <dgm:t>
        <a:bodyPr/>
        <a:lstStyle/>
        <a:p>
          <a:endParaRPr lang="en-US"/>
        </a:p>
      </dgm:t>
    </dgm:pt>
    <dgm:pt modelId="{FABDAE23-29C5-43AC-B908-6D5448CF88B9}" type="pres">
      <dgm:prSet presAssocID="{ADB63A32-8326-4681-923B-911EF220AF7F}" presName="points" presStyleCnt="0"/>
      <dgm:spPr/>
    </dgm:pt>
    <dgm:pt modelId="{5EB1B43F-7154-446C-B242-7EB058094A24}" type="pres">
      <dgm:prSet presAssocID="{ADD132D5-0F6A-4703-97CA-FC8F30E64823}" presName="compositeA" presStyleCnt="0"/>
      <dgm:spPr/>
    </dgm:pt>
    <dgm:pt modelId="{37865F9A-074E-4541-A435-400088D8C976}" type="pres">
      <dgm:prSet presAssocID="{ADD132D5-0F6A-4703-97CA-FC8F30E64823}" presName="textA" presStyleLbl="revTx" presStyleIdx="0" presStyleCnt="3" custScaleX="277034">
        <dgm:presLayoutVars>
          <dgm:bulletEnabled val="1"/>
        </dgm:presLayoutVars>
      </dgm:prSet>
      <dgm:spPr/>
      <dgm:t>
        <a:bodyPr/>
        <a:lstStyle/>
        <a:p>
          <a:endParaRPr lang="de-DE"/>
        </a:p>
      </dgm:t>
    </dgm:pt>
    <dgm:pt modelId="{0683A73E-C368-403D-B055-86BAC576E57B}" type="pres">
      <dgm:prSet presAssocID="{ADD132D5-0F6A-4703-97CA-FC8F30E64823}" presName="circleA" presStyleLbl="node1" presStyleIdx="0" presStyleCnt="3">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53C2B6EC-DC0A-4FD7-A71F-87DB53C4977B}" type="pres">
      <dgm:prSet presAssocID="{ADD132D5-0F6A-4703-97CA-FC8F30E64823}" presName="spaceA" presStyleCnt="0"/>
      <dgm:spPr/>
    </dgm:pt>
    <dgm:pt modelId="{A8CF315F-F3A5-40F6-AE43-49EE0344EE9C}" type="pres">
      <dgm:prSet presAssocID="{CDC85F18-7C47-4C5D-831A-148B07A4B6AD}" presName="space" presStyleCnt="0"/>
      <dgm:spPr/>
    </dgm:pt>
    <dgm:pt modelId="{7DB7452C-0960-4B17-AD5F-386F30759819}" type="pres">
      <dgm:prSet presAssocID="{2A0B9DB6-B985-42FF-BAD8-D540F7782C73}" presName="compositeB" presStyleCnt="0"/>
      <dgm:spPr/>
    </dgm:pt>
    <dgm:pt modelId="{798546DA-A82D-4867-B2D6-1D2069B79A7F}" type="pres">
      <dgm:prSet presAssocID="{2A0B9DB6-B985-42FF-BAD8-D540F7782C73}" presName="textB" presStyleLbl="revTx" presStyleIdx="1" presStyleCnt="3" custScaleX="301527" custScaleY="104790">
        <dgm:presLayoutVars>
          <dgm:bulletEnabled val="1"/>
        </dgm:presLayoutVars>
      </dgm:prSet>
      <dgm:spPr/>
      <dgm:t>
        <a:bodyPr/>
        <a:lstStyle/>
        <a:p>
          <a:endParaRPr lang="de-DE"/>
        </a:p>
      </dgm:t>
    </dgm:pt>
    <dgm:pt modelId="{E3664EFF-565D-479E-8911-213F5D67C235}" type="pres">
      <dgm:prSet presAssocID="{2A0B9DB6-B985-42FF-BAD8-D540F7782C73}" presName="circleB" presStyleLbl="node1" presStyleIdx="1" presStyleCnt="3">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55ED3E9D-73C5-4AB0-A8D6-49DF598198F8}" type="pres">
      <dgm:prSet presAssocID="{2A0B9DB6-B985-42FF-BAD8-D540F7782C73}" presName="spaceB" presStyleCnt="0"/>
      <dgm:spPr/>
    </dgm:pt>
    <dgm:pt modelId="{9B02F79A-4402-4FDF-B604-E811CA0BE22A}" type="pres">
      <dgm:prSet presAssocID="{C1799B26-4B13-450F-B0FE-8A6742EC22E1}" presName="space" presStyleCnt="0"/>
      <dgm:spPr/>
    </dgm:pt>
    <dgm:pt modelId="{905DDD0E-AA3E-41CA-9CBE-58B4584E682D}" type="pres">
      <dgm:prSet presAssocID="{183B59BD-E08E-4903-A2CC-124DE9A70AF9}" presName="compositeA" presStyleCnt="0"/>
      <dgm:spPr/>
    </dgm:pt>
    <dgm:pt modelId="{3F0B3B33-AAE0-42A7-8F30-F2D3E575591D}" type="pres">
      <dgm:prSet presAssocID="{183B59BD-E08E-4903-A2CC-124DE9A70AF9}" presName="textA" presStyleLbl="revTx" presStyleIdx="2" presStyleCnt="3" custScaleX="267819" custLinFactNeighborX="-32719" custLinFactNeighborY="-3641">
        <dgm:presLayoutVars>
          <dgm:bulletEnabled val="1"/>
        </dgm:presLayoutVars>
      </dgm:prSet>
      <dgm:spPr/>
      <dgm:t>
        <a:bodyPr/>
        <a:lstStyle/>
        <a:p>
          <a:endParaRPr lang="de-DE"/>
        </a:p>
      </dgm:t>
    </dgm:pt>
    <dgm:pt modelId="{5EDEB090-5239-4FB7-9566-5F3C4846E2E7}" type="pres">
      <dgm:prSet presAssocID="{183B59BD-E08E-4903-A2CC-124DE9A70AF9}" presName="circleA" presStyleLbl="node1" presStyleIdx="2" presStyleCnt="3" custLinFactNeighborX="-35126">
        <dgm:style>
          <a:lnRef idx="2">
            <a:schemeClr val="accent4"/>
          </a:lnRef>
          <a:fillRef idx="1">
            <a:schemeClr val="lt1"/>
          </a:fillRef>
          <a:effectRef idx="0">
            <a:schemeClr val="accent4"/>
          </a:effectRef>
          <a:fontRef idx="minor">
            <a:schemeClr val="dk1"/>
          </a:fontRef>
        </dgm:style>
      </dgm:prSet>
      <dgm:spPr/>
      <dgm:t>
        <a:bodyPr/>
        <a:lstStyle/>
        <a:p>
          <a:endParaRPr lang="en-US"/>
        </a:p>
      </dgm:t>
    </dgm:pt>
    <dgm:pt modelId="{ECF4CD63-FF9C-4572-94DA-10EFD5F85108}" type="pres">
      <dgm:prSet presAssocID="{183B59BD-E08E-4903-A2CC-124DE9A70AF9}" presName="spaceA" presStyleCnt="0"/>
      <dgm:spPr/>
    </dgm:pt>
  </dgm:ptLst>
  <dgm:cxnLst>
    <dgm:cxn modelId="{72996D8A-904F-40A0-9A3B-9C2C17A744C5}" srcId="{ADB63A32-8326-4681-923B-911EF220AF7F}" destId="{ADD132D5-0F6A-4703-97CA-FC8F30E64823}" srcOrd="0" destOrd="0" parTransId="{D4B56219-372B-488C-A42E-47901AF45207}" sibTransId="{CDC85F18-7C47-4C5D-831A-148B07A4B6AD}"/>
    <dgm:cxn modelId="{0FBA3284-57AA-4BBB-B322-22CD88BE75AB}" type="presOf" srcId="{183B59BD-E08E-4903-A2CC-124DE9A70AF9}" destId="{3F0B3B33-AAE0-42A7-8F30-F2D3E575591D}" srcOrd="0" destOrd="0" presId="urn:microsoft.com/office/officeart/2005/8/layout/hProcess11"/>
    <dgm:cxn modelId="{079739C5-DCA7-42F8-90F7-BD3E36DBC85E}" type="presOf" srcId="{ADD132D5-0F6A-4703-97CA-FC8F30E64823}" destId="{37865F9A-074E-4541-A435-400088D8C976}" srcOrd="0" destOrd="0" presId="urn:microsoft.com/office/officeart/2005/8/layout/hProcess11"/>
    <dgm:cxn modelId="{534C00DB-81B8-4653-AED7-BC581A8B3E53}" type="presOf" srcId="{2A0B9DB6-B985-42FF-BAD8-D540F7782C73}" destId="{798546DA-A82D-4867-B2D6-1D2069B79A7F}" srcOrd="0" destOrd="0" presId="urn:microsoft.com/office/officeart/2005/8/layout/hProcess11"/>
    <dgm:cxn modelId="{E7E99683-0F85-42FF-9EDA-9AA63B78B56D}" srcId="{ADB63A32-8326-4681-923B-911EF220AF7F}" destId="{183B59BD-E08E-4903-A2CC-124DE9A70AF9}" srcOrd="2" destOrd="0" parTransId="{59A0716F-8551-4939-8BBA-8B2595944CEE}" sibTransId="{61CBD94F-592C-426D-B173-389FC78FCAAC}"/>
    <dgm:cxn modelId="{734AC00C-F523-4EB0-AB4A-E3877205782E}" type="presOf" srcId="{ADB63A32-8326-4681-923B-911EF220AF7F}" destId="{94483D9B-6BB8-4DD6-8FB8-92A44AC22D6D}" srcOrd="0" destOrd="0" presId="urn:microsoft.com/office/officeart/2005/8/layout/hProcess11"/>
    <dgm:cxn modelId="{6FA510A7-6402-4EE0-9423-C9EA7661CF06}" srcId="{ADB63A32-8326-4681-923B-911EF220AF7F}" destId="{2A0B9DB6-B985-42FF-BAD8-D540F7782C73}" srcOrd="1" destOrd="0" parTransId="{95C47708-AA3D-47F8-833A-E732FB2FC78C}" sibTransId="{C1799B26-4B13-450F-B0FE-8A6742EC22E1}"/>
    <dgm:cxn modelId="{E66D7656-B52E-460E-9DC4-A5B3424AADF7}" type="presParOf" srcId="{94483D9B-6BB8-4DD6-8FB8-92A44AC22D6D}" destId="{5F1CB83B-BCA4-44AA-93AD-B7162F09D994}" srcOrd="0" destOrd="0" presId="urn:microsoft.com/office/officeart/2005/8/layout/hProcess11"/>
    <dgm:cxn modelId="{877BE9BC-1C96-4179-B6C2-7E82EBAC906D}" type="presParOf" srcId="{94483D9B-6BB8-4DD6-8FB8-92A44AC22D6D}" destId="{FABDAE23-29C5-43AC-B908-6D5448CF88B9}" srcOrd="1" destOrd="0" presId="urn:microsoft.com/office/officeart/2005/8/layout/hProcess11"/>
    <dgm:cxn modelId="{FC810166-3246-47CC-B555-FF11ABCCED41}" type="presParOf" srcId="{FABDAE23-29C5-43AC-B908-6D5448CF88B9}" destId="{5EB1B43F-7154-446C-B242-7EB058094A24}" srcOrd="0" destOrd="0" presId="urn:microsoft.com/office/officeart/2005/8/layout/hProcess11"/>
    <dgm:cxn modelId="{969DE6CA-A229-4C18-BCAC-01DEFAC26998}" type="presParOf" srcId="{5EB1B43F-7154-446C-B242-7EB058094A24}" destId="{37865F9A-074E-4541-A435-400088D8C976}" srcOrd="0" destOrd="0" presId="urn:microsoft.com/office/officeart/2005/8/layout/hProcess11"/>
    <dgm:cxn modelId="{01540E46-5CD5-4734-90A1-7A790FE5B328}" type="presParOf" srcId="{5EB1B43F-7154-446C-B242-7EB058094A24}" destId="{0683A73E-C368-403D-B055-86BAC576E57B}" srcOrd="1" destOrd="0" presId="urn:microsoft.com/office/officeart/2005/8/layout/hProcess11"/>
    <dgm:cxn modelId="{1D569960-FB18-4F03-9795-450331E70C9D}" type="presParOf" srcId="{5EB1B43F-7154-446C-B242-7EB058094A24}" destId="{53C2B6EC-DC0A-4FD7-A71F-87DB53C4977B}" srcOrd="2" destOrd="0" presId="urn:microsoft.com/office/officeart/2005/8/layout/hProcess11"/>
    <dgm:cxn modelId="{C53D2223-E2D3-4EFB-854D-1AE358207F1E}" type="presParOf" srcId="{FABDAE23-29C5-43AC-B908-6D5448CF88B9}" destId="{A8CF315F-F3A5-40F6-AE43-49EE0344EE9C}" srcOrd="1" destOrd="0" presId="urn:microsoft.com/office/officeart/2005/8/layout/hProcess11"/>
    <dgm:cxn modelId="{60D678FE-B7C0-4E44-A21E-1FAE19ED6627}" type="presParOf" srcId="{FABDAE23-29C5-43AC-B908-6D5448CF88B9}" destId="{7DB7452C-0960-4B17-AD5F-386F30759819}" srcOrd="2" destOrd="0" presId="urn:microsoft.com/office/officeart/2005/8/layout/hProcess11"/>
    <dgm:cxn modelId="{ADC1E2C7-C016-4288-8777-A5547E85BD19}" type="presParOf" srcId="{7DB7452C-0960-4B17-AD5F-386F30759819}" destId="{798546DA-A82D-4867-B2D6-1D2069B79A7F}" srcOrd="0" destOrd="0" presId="urn:microsoft.com/office/officeart/2005/8/layout/hProcess11"/>
    <dgm:cxn modelId="{F44149BB-071D-44D6-B7AE-F6F12BDDC245}" type="presParOf" srcId="{7DB7452C-0960-4B17-AD5F-386F30759819}" destId="{E3664EFF-565D-479E-8911-213F5D67C235}" srcOrd="1" destOrd="0" presId="urn:microsoft.com/office/officeart/2005/8/layout/hProcess11"/>
    <dgm:cxn modelId="{D485F9B2-D4A0-4285-B4DF-9C8696B2DF3E}" type="presParOf" srcId="{7DB7452C-0960-4B17-AD5F-386F30759819}" destId="{55ED3E9D-73C5-4AB0-A8D6-49DF598198F8}" srcOrd="2" destOrd="0" presId="urn:microsoft.com/office/officeart/2005/8/layout/hProcess11"/>
    <dgm:cxn modelId="{97184936-5141-4A21-A304-DEA594A18BA1}" type="presParOf" srcId="{FABDAE23-29C5-43AC-B908-6D5448CF88B9}" destId="{9B02F79A-4402-4FDF-B604-E811CA0BE22A}" srcOrd="3" destOrd="0" presId="urn:microsoft.com/office/officeart/2005/8/layout/hProcess11"/>
    <dgm:cxn modelId="{4F9CB263-3953-4252-80CE-F89B89525489}" type="presParOf" srcId="{FABDAE23-29C5-43AC-B908-6D5448CF88B9}" destId="{905DDD0E-AA3E-41CA-9CBE-58B4584E682D}" srcOrd="4" destOrd="0" presId="urn:microsoft.com/office/officeart/2005/8/layout/hProcess11"/>
    <dgm:cxn modelId="{1D9976E7-F52E-4EA4-AAD6-3F18D42C4C9B}" type="presParOf" srcId="{905DDD0E-AA3E-41CA-9CBE-58B4584E682D}" destId="{3F0B3B33-AAE0-42A7-8F30-F2D3E575591D}" srcOrd="0" destOrd="0" presId="urn:microsoft.com/office/officeart/2005/8/layout/hProcess11"/>
    <dgm:cxn modelId="{1EEF5F2D-96EB-4595-9FAA-C68BFE57A31C}" type="presParOf" srcId="{905DDD0E-AA3E-41CA-9CBE-58B4584E682D}" destId="{5EDEB090-5239-4FB7-9566-5F3C4846E2E7}" srcOrd="1" destOrd="0" presId="urn:microsoft.com/office/officeart/2005/8/layout/hProcess11"/>
    <dgm:cxn modelId="{72EC2454-C3E5-4A86-8CC8-972725ED7D0E}" type="presParOf" srcId="{905DDD0E-AA3E-41CA-9CBE-58B4584E682D}" destId="{ECF4CD63-FF9C-4572-94DA-10EFD5F8510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C9B325-7B68-432F-95FC-75DF1CC1835C}">
      <dsp:nvSpPr>
        <dsp:cNvPr id="0" name=""/>
        <dsp:cNvSpPr/>
      </dsp:nvSpPr>
      <dsp:spPr>
        <a:xfrm>
          <a:off x="3103797" y="1672"/>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kern="1200" dirty="0" err="1" smtClean="0"/>
            <a:t>Dokters</a:t>
          </a:r>
          <a:r>
            <a:rPr lang="de-DE" sz="2100" kern="1200" dirty="0" smtClean="0"/>
            <a:t> </a:t>
          </a:r>
          <a:r>
            <a:rPr lang="de-DE" sz="2100" kern="1200" dirty="0" err="1" smtClean="0"/>
            <a:t>voor</a:t>
          </a:r>
          <a:r>
            <a:rPr lang="de-DE" sz="2100" kern="1200" dirty="0" smtClean="0"/>
            <a:t> </a:t>
          </a:r>
          <a:r>
            <a:rPr lang="de-DE" sz="2100" kern="1200" dirty="0" err="1" smtClean="0"/>
            <a:t>Mensenrechten</a:t>
          </a:r>
          <a:endParaRPr lang="de-DE" sz="2100" kern="1200" dirty="0"/>
        </a:p>
      </dsp:txBody>
      <dsp:txXfrm>
        <a:off x="3171869" y="69744"/>
        <a:ext cx="2009188" cy="1258321"/>
      </dsp:txXfrm>
    </dsp:sp>
    <dsp:sp modelId="{F30A90DC-CE50-407A-B960-FC735CFBB06E}">
      <dsp:nvSpPr>
        <dsp:cNvPr id="0" name=""/>
        <dsp:cNvSpPr/>
      </dsp:nvSpPr>
      <dsp:spPr>
        <a:xfrm>
          <a:off x="2315213" y="698905"/>
          <a:ext cx="3722500" cy="3722500"/>
        </a:xfrm>
        <a:custGeom>
          <a:avLst/>
          <a:gdLst/>
          <a:ahLst/>
          <a:cxnLst/>
          <a:rect l="0" t="0" r="0" b="0"/>
          <a:pathLst>
            <a:path>
              <a:moveTo>
                <a:pt x="2949529" y="351316"/>
              </a:moveTo>
              <a:arcTo wR="1861250" hR="1861250" stAng="18346923" swAng="3649875"/>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40DFA1CC-870D-4971-B4D9-8A771E206DE6}">
      <dsp:nvSpPr>
        <dsp:cNvPr id="0" name=""/>
        <dsp:cNvSpPr/>
      </dsp:nvSpPr>
      <dsp:spPr>
        <a:xfrm>
          <a:off x="4715687" y="2793548"/>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kern="1200" dirty="0" err="1" smtClean="0"/>
            <a:t>Turkse</a:t>
          </a:r>
          <a:r>
            <a:rPr lang="de-DE" sz="2100" kern="1200" dirty="0" smtClean="0"/>
            <a:t> </a:t>
          </a:r>
          <a:r>
            <a:rPr lang="de-DE" sz="2100" kern="1200" dirty="0" err="1" smtClean="0"/>
            <a:t>Medische</a:t>
          </a:r>
          <a:r>
            <a:rPr lang="de-DE" sz="2100" kern="1200" dirty="0" smtClean="0"/>
            <a:t> </a:t>
          </a:r>
          <a:r>
            <a:rPr lang="de-DE" sz="2100" kern="1200" smtClean="0"/>
            <a:t>Associatie</a:t>
          </a:r>
          <a:endParaRPr lang="de-DE" sz="2100" kern="1200" dirty="0"/>
        </a:p>
      </dsp:txBody>
      <dsp:txXfrm>
        <a:off x="4783759" y="2861620"/>
        <a:ext cx="2009188" cy="1258321"/>
      </dsp:txXfrm>
    </dsp:sp>
    <dsp:sp modelId="{AE850AD8-B46C-4E78-9AD8-F8BE3F71479A}">
      <dsp:nvSpPr>
        <dsp:cNvPr id="0" name=""/>
        <dsp:cNvSpPr/>
      </dsp:nvSpPr>
      <dsp:spPr>
        <a:xfrm>
          <a:off x="2315213" y="698905"/>
          <a:ext cx="3722500" cy="3722500"/>
        </a:xfrm>
        <a:custGeom>
          <a:avLst/>
          <a:gdLst/>
          <a:ahLst/>
          <a:cxnLst/>
          <a:rect l="0" t="0" r="0" b="0"/>
          <a:pathLst>
            <a:path>
              <a:moveTo>
                <a:pt x="2747825" y="3497781"/>
              </a:moveTo>
              <a:arcTo wR="1861250" hR="1861250" stAng="3693228" swAng="3413544"/>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9D6FF76E-2FBE-43A9-88EF-8AAA0FEDF3DF}">
      <dsp:nvSpPr>
        <dsp:cNvPr id="0" name=""/>
        <dsp:cNvSpPr/>
      </dsp:nvSpPr>
      <dsp:spPr>
        <a:xfrm>
          <a:off x="1491908" y="2793548"/>
          <a:ext cx="2145332" cy="1394465"/>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de-DE" sz="2100" kern="1200" dirty="0" err="1" smtClean="0"/>
            <a:t>Mensenrechten-organisatie</a:t>
          </a:r>
          <a:r>
            <a:rPr lang="de-DE" sz="2100" kern="1200" dirty="0" smtClean="0"/>
            <a:t> van </a:t>
          </a:r>
          <a:r>
            <a:rPr lang="de-DE" sz="2100" kern="1200" dirty="0" err="1" smtClean="0"/>
            <a:t>Turkije</a:t>
          </a:r>
          <a:endParaRPr lang="de-DE" sz="2100" kern="1200" dirty="0"/>
        </a:p>
      </dsp:txBody>
      <dsp:txXfrm>
        <a:off x="1559980" y="2861620"/>
        <a:ext cx="2009188" cy="1258321"/>
      </dsp:txXfrm>
    </dsp:sp>
    <dsp:sp modelId="{72917A81-25F4-47A3-B02E-12905F4F8732}">
      <dsp:nvSpPr>
        <dsp:cNvPr id="0" name=""/>
        <dsp:cNvSpPr/>
      </dsp:nvSpPr>
      <dsp:spPr>
        <a:xfrm>
          <a:off x="2315213" y="698905"/>
          <a:ext cx="3722500" cy="3722500"/>
        </a:xfrm>
        <a:custGeom>
          <a:avLst/>
          <a:gdLst/>
          <a:ahLst/>
          <a:cxnLst/>
          <a:rect l="0" t="0" r="0" b="0"/>
          <a:pathLst>
            <a:path>
              <a:moveTo>
                <a:pt x="12384" y="2075606"/>
              </a:moveTo>
              <a:arcTo wR="1861250" hR="1861250" stAng="10403202" swAng="3649875"/>
            </a:path>
          </a:pathLst>
        </a:custGeom>
        <a:noFill/>
        <a:ln w="9525" cap="flat" cmpd="sng" algn="ctr">
          <a:solidFill>
            <a:schemeClr val="tx1">
              <a:lumMod val="95000"/>
              <a:lumOff val="500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CB83B-BCA4-44AA-93AD-B7162F09D994}">
      <dsp:nvSpPr>
        <dsp:cNvPr id="0" name=""/>
        <dsp:cNvSpPr/>
      </dsp:nvSpPr>
      <dsp:spPr>
        <a:xfrm>
          <a:off x="0" y="1499711"/>
          <a:ext cx="7067127" cy="1999614"/>
        </a:xfrm>
        <a:prstGeom prst="notchedRightArrow">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37865F9A-074E-4541-A435-400088D8C976}">
      <dsp:nvSpPr>
        <dsp:cNvPr id="0" name=""/>
        <dsp:cNvSpPr/>
      </dsp:nvSpPr>
      <dsp:spPr>
        <a:xfrm>
          <a:off x="5047" y="0"/>
          <a:ext cx="2054291"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de-DE" sz="1800" b="1" kern="1200" dirty="0" smtClean="0"/>
            <a:t>Augustus 1999: </a:t>
          </a:r>
          <a:r>
            <a:rPr lang="de-DE" sz="1800" kern="1200" dirty="0" smtClean="0"/>
            <a:t/>
          </a:r>
          <a:br>
            <a:rPr lang="de-DE" sz="1800" kern="1200" dirty="0" smtClean="0"/>
          </a:br>
          <a:r>
            <a:rPr lang="de-DE" sz="1800" kern="1200" dirty="0" smtClean="0"/>
            <a:t>75 </a:t>
          </a:r>
          <a:r>
            <a:rPr lang="de-DE" sz="1800" kern="1200" dirty="0" err="1" smtClean="0"/>
            <a:t>experts</a:t>
          </a:r>
          <a:r>
            <a:rPr lang="de-DE" sz="1800" kern="1200" dirty="0" smtClean="0"/>
            <a:t> </a:t>
          </a:r>
          <a:r>
            <a:rPr lang="de-DE" sz="1800" kern="1200" dirty="0" err="1" smtClean="0"/>
            <a:t>uit</a:t>
          </a:r>
          <a:r>
            <a:rPr lang="de-DE" sz="1800" kern="1200" dirty="0" smtClean="0"/>
            <a:t> 40 </a:t>
          </a:r>
          <a:r>
            <a:rPr lang="de-DE" sz="1800" kern="1200" dirty="0" err="1" smtClean="0"/>
            <a:t>organisaties</a:t>
          </a:r>
          <a:r>
            <a:rPr lang="de-DE" sz="1800" kern="1200" dirty="0" smtClean="0"/>
            <a:t> in 15 landen stellen </a:t>
          </a:r>
          <a:r>
            <a:rPr lang="de-DE" sz="1800" kern="1200" dirty="0" err="1" smtClean="0"/>
            <a:t>het</a:t>
          </a:r>
          <a:r>
            <a:rPr lang="de-DE" sz="1800" kern="1200" dirty="0" smtClean="0"/>
            <a:t> IP </a:t>
          </a:r>
          <a:r>
            <a:rPr lang="de-DE" sz="1800" kern="1200" dirty="0" err="1" smtClean="0"/>
            <a:t>op</a:t>
          </a:r>
          <a:endParaRPr lang="de-DE" sz="1800" kern="1200" dirty="0"/>
        </a:p>
      </dsp:txBody>
      <dsp:txXfrm>
        <a:off x="5047" y="0"/>
        <a:ext cx="2054291" cy="1999614"/>
      </dsp:txXfrm>
    </dsp:sp>
    <dsp:sp modelId="{0683A73E-C368-403D-B055-86BAC576E57B}">
      <dsp:nvSpPr>
        <dsp:cNvPr id="0" name=""/>
        <dsp:cNvSpPr/>
      </dsp:nvSpPr>
      <dsp:spPr>
        <a:xfrm>
          <a:off x="782241"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798546DA-A82D-4867-B2D6-1D2069B79A7F}">
      <dsp:nvSpPr>
        <dsp:cNvPr id="0" name=""/>
        <dsp:cNvSpPr/>
      </dsp:nvSpPr>
      <dsp:spPr>
        <a:xfrm>
          <a:off x="2096415" y="2927586"/>
          <a:ext cx="2235914" cy="20953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rtl="0">
            <a:lnSpc>
              <a:spcPct val="90000"/>
            </a:lnSpc>
            <a:spcBef>
              <a:spcPct val="0"/>
            </a:spcBef>
            <a:spcAft>
              <a:spcPct val="35000"/>
            </a:spcAft>
          </a:pPr>
          <a:r>
            <a:rPr lang="de-DE" sz="1800" b="1" kern="1200" dirty="0" err="1" smtClean="0"/>
            <a:t>December</a:t>
          </a:r>
          <a:r>
            <a:rPr lang="de-DE" sz="1800" b="1" kern="1200" dirty="0" smtClean="0"/>
            <a:t> 2000: </a:t>
          </a:r>
          <a:r>
            <a:rPr lang="de-DE" sz="1800" kern="1200" dirty="0" smtClean="0"/>
            <a:t/>
          </a:r>
          <a:br>
            <a:rPr lang="de-DE" sz="1800" kern="1200" dirty="0" smtClean="0"/>
          </a:br>
          <a:r>
            <a:rPr lang="de-DE" sz="1800" kern="1200" dirty="0" smtClean="0"/>
            <a:t>IP </a:t>
          </a:r>
          <a:r>
            <a:rPr lang="de-DE" sz="1800" kern="1200" dirty="0" err="1" smtClean="0"/>
            <a:t>wordt</a:t>
          </a:r>
          <a:r>
            <a:rPr lang="de-DE" sz="1800" kern="1200" dirty="0" smtClean="0"/>
            <a:t> </a:t>
          </a:r>
          <a:r>
            <a:rPr lang="de-DE" sz="1800" kern="1200" dirty="0" err="1" smtClean="0"/>
            <a:t>aangenomen</a:t>
          </a:r>
          <a:r>
            <a:rPr lang="de-DE" sz="1800" kern="1200" dirty="0" smtClean="0"/>
            <a:t> </a:t>
          </a:r>
          <a:r>
            <a:rPr lang="de-DE" sz="1800" kern="1200" dirty="0" err="1" smtClean="0"/>
            <a:t>door</a:t>
          </a:r>
          <a:r>
            <a:rPr lang="de-DE" sz="1800" kern="1200" dirty="0" smtClean="0"/>
            <a:t> de VN </a:t>
          </a:r>
          <a:r>
            <a:rPr lang="de-DE" sz="1800" kern="1200" dirty="0" err="1" smtClean="0"/>
            <a:t>Algemene</a:t>
          </a:r>
          <a:r>
            <a:rPr lang="de-DE" sz="1800" kern="1200" dirty="0" smtClean="0"/>
            <a:t> </a:t>
          </a:r>
          <a:r>
            <a:rPr lang="de-DE" sz="1800" kern="1200" dirty="0" err="1" smtClean="0"/>
            <a:t>Vergadering</a:t>
          </a:r>
          <a:r>
            <a:rPr lang="de-DE" sz="1800" kern="1200" dirty="0" smtClean="0"/>
            <a:t> en de Hoge </a:t>
          </a:r>
          <a:r>
            <a:rPr lang="de-DE" sz="1800" kern="1200" dirty="0" err="1" smtClean="0"/>
            <a:t>Commissaris</a:t>
          </a:r>
          <a:r>
            <a:rPr lang="de-DE" sz="1800" kern="1200" dirty="0" smtClean="0"/>
            <a:t> </a:t>
          </a:r>
          <a:r>
            <a:rPr lang="de-DE" sz="1800" kern="1200" dirty="0" err="1" smtClean="0"/>
            <a:t>voor</a:t>
          </a:r>
          <a:r>
            <a:rPr lang="de-DE" sz="1800" kern="1200" dirty="0" smtClean="0"/>
            <a:t> de Rechten van de </a:t>
          </a:r>
          <a:r>
            <a:rPr lang="de-DE" sz="1800" kern="1200" dirty="0" err="1" smtClean="0"/>
            <a:t>Mens</a:t>
          </a:r>
          <a:endParaRPr lang="de-DE" sz="1800" kern="1200" dirty="0"/>
        </a:p>
      </dsp:txBody>
      <dsp:txXfrm>
        <a:off x="2096415" y="2927586"/>
        <a:ext cx="2235914" cy="2095396"/>
      </dsp:txXfrm>
    </dsp:sp>
    <dsp:sp modelId="{E3664EFF-565D-479E-8911-213F5D67C235}">
      <dsp:nvSpPr>
        <dsp:cNvPr id="0" name=""/>
        <dsp:cNvSpPr/>
      </dsp:nvSpPr>
      <dsp:spPr>
        <a:xfrm>
          <a:off x="2964421" y="2225621"/>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 modelId="{3F0B3B33-AAE0-42A7-8F30-F2D3E575591D}">
      <dsp:nvSpPr>
        <dsp:cNvPr id="0" name=""/>
        <dsp:cNvSpPr/>
      </dsp:nvSpPr>
      <dsp:spPr>
        <a:xfrm>
          <a:off x="4126785" y="0"/>
          <a:ext cx="1985959" cy="19996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de-DE" sz="1800" b="1" kern="1200" dirty="0" err="1" smtClean="0"/>
            <a:t>Maart</a:t>
          </a:r>
          <a:r>
            <a:rPr lang="de-DE" sz="1800" b="1" kern="1200" dirty="0" smtClean="0"/>
            <a:t> 2001:</a:t>
          </a:r>
          <a:r>
            <a:rPr lang="de-DE" sz="1800" kern="1200" dirty="0" smtClean="0"/>
            <a:t/>
          </a:r>
          <a:br>
            <a:rPr lang="de-DE" sz="1800" kern="1200" dirty="0" smtClean="0"/>
          </a:br>
          <a:r>
            <a:rPr lang="de-DE" sz="1800" kern="1200" dirty="0" smtClean="0"/>
            <a:t> IP </a:t>
          </a:r>
          <a:r>
            <a:rPr lang="de-DE" sz="1800" kern="1200" dirty="0" err="1" smtClean="0"/>
            <a:t>wordt</a:t>
          </a:r>
          <a:r>
            <a:rPr lang="de-DE" sz="1800" kern="1200" dirty="0" smtClean="0"/>
            <a:t> </a:t>
          </a:r>
          <a:r>
            <a:rPr lang="de-DE" sz="1800" kern="1200" dirty="0" err="1" smtClean="0"/>
            <a:t>gepubliceerd</a:t>
          </a:r>
          <a:r>
            <a:rPr lang="de-DE" sz="1800" kern="1200" dirty="0" smtClean="0"/>
            <a:t> als </a:t>
          </a:r>
          <a:r>
            <a:rPr lang="de-DE" sz="1800" kern="1200" dirty="0" err="1" smtClean="0"/>
            <a:t>deel</a:t>
          </a:r>
          <a:r>
            <a:rPr lang="de-DE" sz="1800" kern="1200" dirty="0" smtClean="0"/>
            <a:t> van de </a:t>
          </a:r>
          <a:r>
            <a:rPr lang="de-DE" sz="1800" kern="1200" dirty="0" err="1" smtClean="0"/>
            <a:t>professionele</a:t>
          </a:r>
          <a:r>
            <a:rPr lang="de-DE" sz="1800" kern="1200" dirty="0" smtClean="0"/>
            <a:t> </a:t>
          </a:r>
          <a:r>
            <a:rPr lang="de-DE" sz="1800" kern="1200" dirty="0" err="1" smtClean="0"/>
            <a:t>trainingsserie</a:t>
          </a:r>
          <a:r>
            <a:rPr lang="de-DE" sz="1800" kern="1200" dirty="0" smtClean="0"/>
            <a:t> van de VN</a:t>
          </a:r>
          <a:endParaRPr lang="de-DE" sz="1800" kern="1200" dirty="0"/>
        </a:p>
      </dsp:txBody>
      <dsp:txXfrm>
        <a:off x="4126785" y="0"/>
        <a:ext cx="1985959" cy="1999614"/>
      </dsp:txXfrm>
    </dsp:sp>
    <dsp:sp modelId="{5EDEB090-5239-4FB7-9566-5F3C4846E2E7}">
      <dsp:nvSpPr>
        <dsp:cNvPr id="0" name=""/>
        <dsp:cNvSpPr/>
      </dsp:nvSpPr>
      <dsp:spPr>
        <a:xfrm>
          <a:off x="4936838" y="2249566"/>
          <a:ext cx="499903" cy="499903"/>
        </a:xfrm>
        <a:prstGeom prst="ellipse">
          <a:avLst/>
        </a:prstGeom>
        <a:solidFill>
          <a:schemeClr val="lt1"/>
        </a:solidFill>
        <a:ln w="25400" cap="flat"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14/04/2013</a:t>
            </a:fld>
            <a:endParaRPr lang="en-GB" dirty="0"/>
          </a:p>
        </p:txBody>
      </p:sp>
      <p:sp>
        <p:nvSpPr>
          <p:cNvPr id="336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‹nr.›</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1143000" y="685800"/>
            <a:ext cx="4570413" cy="3427413"/>
          </a:xfrm>
          <a:prstGeom prst="rect">
            <a:avLst/>
          </a:prstGeom>
          <a:noFill/>
          <a:ln w="9525">
            <a:noFill/>
            <a:miter lim="800000"/>
            <a:headEnd/>
            <a:tailEnd/>
          </a:ln>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8685213"/>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‹nr.›</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3474"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A89BCE3F-B866-4AE0-BB1F-7E5FAEEAAB51}" type="slidenum">
              <a:rPr lang="el-GR" smtClean="0">
                <a:solidFill>
                  <a:srgbClr val="000000"/>
                </a:solidFill>
                <a:latin typeface="Times New Roman" pitchFamily="18" charset="0"/>
              </a:rPr>
              <a:pPr eaLnBrk="1" hangingPunct="1">
                <a:buSzPct val="45000"/>
                <a:buFont typeface="Wingdings" pitchFamily="2" charset="2"/>
                <a:buNone/>
                <a:defRPr/>
              </a:pPr>
              <a:t>2</a:t>
            </a:fld>
            <a:endParaRPr lang="el-GR" smtClean="0">
              <a:solidFill>
                <a:srgbClr val="000000"/>
              </a:solidFill>
              <a:latin typeface="Times New Roman" pitchFamily="18" charset="0"/>
            </a:endParaRPr>
          </a:p>
        </p:txBody>
      </p:sp>
      <p:sp>
        <p:nvSpPr>
          <p:cNvPr id="36867"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6868"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6869"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269BBD5-CB9C-42AC-B9A0-43D4E9E352A0}"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4498"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2D874B7D-3FD2-4294-84C1-FE6A83CAC14E}" type="slidenum">
              <a:rPr lang="el-GR" smtClean="0">
                <a:solidFill>
                  <a:srgbClr val="000000"/>
                </a:solidFill>
                <a:latin typeface="Times New Roman" pitchFamily="18" charset="0"/>
              </a:rPr>
              <a:pPr eaLnBrk="1" hangingPunct="1">
                <a:buSzPct val="45000"/>
                <a:buFont typeface="Wingdings" pitchFamily="2" charset="2"/>
                <a:buNone/>
                <a:defRPr/>
              </a:pPr>
              <a:t>3</a:t>
            </a:fld>
            <a:endParaRPr lang="el-GR" smtClean="0">
              <a:solidFill>
                <a:srgbClr val="000000"/>
              </a:solidFill>
              <a:latin typeface="Times New Roman" pitchFamily="18" charset="0"/>
            </a:endParaRPr>
          </a:p>
        </p:txBody>
      </p:sp>
      <p:sp>
        <p:nvSpPr>
          <p:cNvPr id="38915"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8916" name="Rectangle 2"/>
          <p:cNvSpPr>
            <a:spLocks noGrp="1" noChangeArrowheads="1"/>
          </p:cNvSpPr>
          <p:nvPr>
            <p:ph type="body" idx="1"/>
          </p:nvPr>
        </p:nvSpPr>
        <p:spPr>
          <a:xfrm>
            <a:off x="685800" y="4343400"/>
            <a:ext cx="5486400" cy="4114800"/>
          </a:xfrm>
          <a:noFill/>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smtClean="0">
              <a:latin typeface="Calibri" pitchFamily="34" charset="0"/>
            </a:endParaRPr>
          </a:p>
        </p:txBody>
      </p:sp>
      <p:sp>
        <p:nvSpPr>
          <p:cNvPr id="38917"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13DF1E1-4BA6-42DA-9625-5B29758E0B5B}"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p:sp>
      <p:sp>
        <p:nvSpPr>
          <p:cNvPr id="67586"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p:sp>
      <p:sp>
        <p:nvSpPr>
          <p:cNvPr id="69634" name="Rectangle 3"/>
          <p:cNvSpPr>
            <a:spLocks noGrp="1" noChangeArrowheads="1"/>
          </p:cNvSpPr>
          <p:nvPr>
            <p:ph type="body" idx="1"/>
          </p:nvPr>
        </p:nvSpPr>
        <p:spPr>
          <a:noFill/>
        </p:spPr>
        <p:txBody>
          <a:bodyPr/>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lvl1pPr marL="0" indent="0">
              <a:spcBef>
                <a:spcPts val="0"/>
              </a:spcBef>
              <a:spcAft>
                <a:spcPts val="1200"/>
              </a:spcAft>
              <a:defRPr/>
            </a:lvl1pPr>
            <a:lvl2pPr marL="0" indent="0">
              <a:spcBef>
                <a:spcPts val="0"/>
              </a:spcBef>
              <a:spcAft>
                <a:spcPts val="1200"/>
              </a:spcAft>
              <a:defRPr/>
            </a:lvl2pPr>
            <a:lvl3pPr marL="0" indent="0">
              <a:spcBef>
                <a:spcPts val="0"/>
              </a:spcBef>
              <a:spcAft>
                <a:spcPts val="1200"/>
              </a:spcAft>
              <a:defRPr/>
            </a:lvl3pPr>
            <a:lvl4pPr marL="0" indent="0">
              <a:spcBef>
                <a:spcPts val="0"/>
              </a:spcBef>
              <a:spcAft>
                <a:spcPts val="1200"/>
              </a:spcAft>
              <a:defRPr/>
            </a:lvl4pPr>
            <a:lvl5pPr marL="0" indent="0">
              <a:spcBef>
                <a:spcPts val="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4"/>
          <p:cNvSpPr>
            <a:spLocks noGrp="1" noChangeArrowheads="1"/>
          </p:cNvSpPr>
          <p:nvPr>
            <p:ph type="dt" sz="half" idx="10"/>
          </p:nvPr>
        </p:nvSpPr>
        <p:spPr>
          <a:xfrm>
            <a:off x="457200" y="6243638"/>
            <a:ext cx="2133600" cy="457200"/>
          </a:xfrm>
          <a:prstGeom prst="rect">
            <a:avLst/>
          </a:prstGeom>
        </p:spPr>
        <p:txBody>
          <a:bodyPr/>
          <a:lstStyle>
            <a:lvl1pPr>
              <a:buClr>
                <a:srgbClr val="000000"/>
              </a:buClr>
              <a:buSzPct val="100000"/>
              <a:buFont typeface="Times New Roman" pitchFamily="18" charset="0"/>
              <a:buNone/>
              <a:defRPr>
                <a:latin typeface="Calibri" pitchFamily="32" charset="0"/>
                <a:cs typeface="+mn-cs"/>
              </a:defRPr>
            </a:lvl1pPr>
          </a:lstStyle>
          <a:p>
            <a:pPr>
              <a:defRPr/>
            </a:pPr>
            <a:r>
              <a:rPr lang="en-US" dirty="0"/>
              <a:t>©:Thomas Wenzel/ WPA, 2010</a:t>
            </a:r>
          </a:p>
        </p:txBody>
      </p:sp>
      <p:sp>
        <p:nvSpPr>
          <p:cNvPr id="6" name="Slide Number Placeholder 5"/>
          <p:cNvSpPr>
            <a:spLocks noGrp="1" noChangeArrowheads="1"/>
          </p:cNvSpPr>
          <p:nvPr>
            <p:ph type="sldNum" sz="quarter" idx="11"/>
          </p:nvPr>
        </p:nvSpPr>
        <p:spPr>
          <a:xfrm>
            <a:off x="6553200" y="6243638"/>
            <a:ext cx="2133600" cy="457200"/>
          </a:xfrm>
          <a:prstGeom prst="rect">
            <a:avLst/>
          </a:prstGeom>
        </p:spPr>
        <p:txBody>
          <a:bodyPr/>
          <a:lstStyle>
            <a:lvl1pPr>
              <a:buClr>
                <a:srgbClr val="000000"/>
              </a:buClr>
              <a:buSzPct val="100000"/>
              <a:buFont typeface="Times New Roman" pitchFamily="18" charset="0"/>
              <a:buNone/>
              <a:defRPr>
                <a:latin typeface="Calibri" pitchFamily="32" charset="0"/>
                <a:cs typeface="+mn-cs"/>
              </a:defRPr>
            </a:lvl1pPr>
          </a:lstStyle>
          <a:p>
            <a:pPr>
              <a:defRPr/>
            </a:pPr>
            <a:fld id="{9AEDD87D-0E35-4E5A-8CC3-A1B58D62EF27}"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image" Target="../media/image8.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media/image7.jpeg"/><Relationship Id="rId2" Type="http://schemas.openxmlformats.org/officeDocument/2006/relationships/slideLayout" Target="../slideLayouts/slideLayout14.xml"/><Relationship Id="rId16"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cstate="print"/>
          <a:srcRect/>
          <a:stretch>
            <a:fillRect/>
          </a:stretch>
        </p:blipFill>
        <p:spPr bwMode="auto">
          <a:xfrm>
            <a:off x="250825" y="6165850"/>
            <a:ext cx="1584325" cy="554038"/>
          </a:xfrm>
          <a:prstGeom prst="rect">
            <a:avLst/>
          </a:prstGeom>
          <a:noFill/>
          <a:ln w="9525">
            <a:noFill/>
            <a:miter lim="800000"/>
            <a:headEnd/>
            <a:tailEnd/>
          </a:ln>
        </p:spPr>
      </p:pic>
      <p:pic>
        <p:nvPicPr>
          <p:cNvPr id="1027" name="Picture 2"/>
          <p:cNvPicPr>
            <a:picLocks noChangeAspect="1" noChangeArrowheads="1"/>
          </p:cNvPicPr>
          <p:nvPr/>
        </p:nvPicPr>
        <p:blipFill>
          <a:blip r:embed="rId16" cstate="print"/>
          <a:srcRect/>
          <a:stretch>
            <a:fillRect/>
          </a:stretch>
        </p:blipFill>
        <p:spPr bwMode="auto">
          <a:xfrm>
            <a:off x="6754813" y="5805488"/>
            <a:ext cx="2339975" cy="946150"/>
          </a:xfrm>
          <a:prstGeom prst="rect">
            <a:avLst/>
          </a:prstGeom>
          <a:noFill/>
          <a:ln w="9525">
            <a:noFill/>
            <a:miter lim="800000"/>
            <a:headEnd/>
            <a:tailEnd/>
          </a:ln>
        </p:spPr>
      </p:pic>
      <p:sp>
        <p:nvSpPr>
          <p:cNvPr id="1028" name="Rectangle 3"/>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029" name="Rectangle 4"/>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diagramLayout" Target="../diagrams/layout1.xml"/><Relationship Id="rId7" Type="http://schemas.openxmlformats.org/officeDocument/2006/relationships/image" Target="../media/image11.gif"/><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4.jpeg"/><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a:solidFill>
                  <a:srgbClr val="376092"/>
                </a:solidFill>
                <a:latin typeface="Trebuchet MS" pitchFamily="34" charset="0"/>
              </a:rPr>
              <a:t>ARTIP</a:t>
            </a: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err="1" smtClean="0">
                <a:solidFill>
                  <a:srgbClr val="376092"/>
                </a:solidFill>
                <a:latin typeface="Trebuchet MS" pitchFamily="34" charset="0"/>
              </a:rPr>
              <a:t>Sensibilisering</a:t>
            </a:r>
            <a:r>
              <a:rPr lang="en-US" sz="4000" b="1" dirty="0" smtClean="0">
                <a:solidFill>
                  <a:srgbClr val="376092"/>
                </a:solidFill>
                <a:latin typeface="Trebuchet MS" pitchFamily="34" charset="0"/>
              </a:rPr>
              <a:t> en Training </a:t>
            </a:r>
            <a:r>
              <a:rPr lang="en-US" sz="4000" b="1" dirty="0" err="1" smtClean="0">
                <a:solidFill>
                  <a:srgbClr val="376092"/>
                </a:solidFill>
                <a:latin typeface="Trebuchet MS" pitchFamily="34" charset="0"/>
              </a:rPr>
              <a:t>voor</a:t>
            </a:r>
            <a:r>
              <a:rPr lang="en-US" sz="4000" b="1" dirty="0" smtClean="0">
                <a:solidFill>
                  <a:srgbClr val="376092"/>
                </a:solidFill>
                <a:latin typeface="Trebuchet MS" pitchFamily="34" charset="0"/>
              </a:rPr>
              <a:t> het Istanbul Protocol</a:t>
            </a:r>
            <a:endParaRPr lang="en-US" sz="4000" b="1" dirty="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albbogen 3"/>
          <p:cNvSpPr/>
          <p:nvPr/>
        </p:nvSpPr>
        <p:spPr>
          <a:xfrm>
            <a:off x="-5020360" y="511461"/>
            <a:ext cx="6448771" cy="6448771"/>
          </a:xfrm>
          <a:prstGeom prst="blockArc">
            <a:avLst>
              <a:gd name="adj1" fmla="val 18900000"/>
              <a:gd name="adj2" fmla="val 2700000"/>
              <a:gd name="adj3" fmla="val 335"/>
            </a:avLst>
          </a:prstGeom>
          <a:ln>
            <a:solidFill>
              <a:schemeClr val="tx1">
                <a:lumMod val="95000"/>
                <a:lumOff val="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5" name="Freihandform 4"/>
          <p:cNvSpPr/>
          <p:nvPr/>
        </p:nvSpPr>
        <p:spPr>
          <a:xfrm>
            <a:off x="936272" y="1709035"/>
            <a:ext cx="6593408" cy="736917"/>
          </a:xfrm>
          <a:custGeom>
            <a:avLst/>
            <a:gdLst>
              <a:gd name="connsiteX0" fmla="*/ 0 w 6593408"/>
              <a:gd name="connsiteY0" fmla="*/ 0 h 736917"/>
              <a:gd name="connsiteX1" fmla="*/ 6593408 w 6593408"/>
              <a:gd name="connsiteY1" fmla="*/ 0 h 736917"/>
              <a:gd name="connsiteX2" fmla="*/ 6593408 w 6593408"/>
              <a:gd name="connsiteY2" fmla="*/ 736917 h 736917"/>
              <a:gd name="connsiteX3" fmla="*/ 0 w 6593408"/>
              <a:gd name="connsiteY3" fmla="*/ 736917 h 736917"/>
              <a:gd name="connsiteX4" fmla="*/ 0 w 6593408"/>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3408" h="736917">
                <a:moveTo>
                  <a:pt x="0" y="0"/>
                </a:moveTo>
                <a:lnTo>
                  <a:pt x="6593408" y="0"/>
                </a:lnTo>
                <a:lnTo>
                  <a:pt x="6593408"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1. Het </a:t>
            </a:r>
            <a:r>
              <a:rPr lang="en-US" sz="2000" b="1" kern="1200" dirty="0" err="1" smtClean="0"/>
              <a:t>beschermt</a:t>
            </a:r>
            <a:r>
              <a:rPr lang="en-US" sz="2000" b="1" kern="1200" dirty="0" smtClean="0"/>
              <a:t> </a:t>
            </a:r>
            <a:r>
              <a:rPr lang="en-US" sz="2000" b="1" kern="1200" dirty="0" err="1" smtClean="0"/>
              <a:t>getraumatiseerde</a:t>
            </a:r>
            <a:r>
              <a:rPr lang="en-US" sz="2000" b="1" kern="1200" dirty="0" smtClean="0"/>
              <a:t> </a:t>
            </a:r>
            <a:r>
              <a:rPr lang="en-US" sz="2000" b="1" kern="1200" dirty="0" err="1" smtClean="0"/>
              <a:t>personen</a:t>
            </a:r>
            <a:r>
              <a:rPr lang="en-US" sz="2000" b="1" kern="1200" dirty="0" smtClean="0"/>
              <a:t> door het </a:t>
            </a:r>
            <a:r>
              <a:rPr lang="en-US" sz="2000" b="1" kern="1200" dirty="0" err="1" smtClean="0"/>
              <a:t>niet</a:t>
            </a:r>
            <a:r>
              <a:rPr lang="en-US" sz="2000" b="1" kern="1200" dirty="0" smtClean="0"/>
              <a:t> </a:t>
            </a:r>
            <a:r>
              <a:rPr lang="en-US" sz="2000" b="1" kern="1200" dirty="0" err="1" smtClean="0"/>
              <a:t>naar</a:t>
            </a:r>
            <a:r>
              <a:rPr lang="en-US" sz="2000" b="1" kern="1200" dirty="0" smtClean="0"/>
              <a:t> </a:t>
            </a:r>
            <a:r>
              <a:rPr lang="en-US" sz="2000" b="1" kern="1200" dirty="0" err="1" smtClean="0"/>
              <a:t>hun</a:t>
            </a:r>
            <a:r>
              <a:rPr lang="en-US" sz="2000" b="1" kern="1200" dirty="0" smtClean="0"/>
              <a:t> land van </a:t>
            </a:r>
            <a:r>
              <a:rPr lang="en-US" sz="2000" b="1" kern="1200" dirty="0" err="1" smtClean="0"/>
              <a:t>herkomst</a:t>
            </a:r>
            <a:r>
              <a:rPr lang="en-US" sz="2000" b="1" kern="1200" dirty="0" smtClean="0"/>
              <a:t> </a:t>
            </a:r>
            <a:r>
              <a:rPr lang="en-US" sz="2000" b="1" kern="1200" dirty="0" err="1" smtClean="0"/>
              <a:t>te</a:t>
            </a:r>
            <a:r>
              <a:rPr lang="en-US" sz="2000" b="1" kern="1200" dirty="0" smtClean="0"/>
              <a:t> </a:t>
            </a:r>
            <a:r>
              <a:rPr lang="en-US" sz="2000" b="1" kern="1200" dirty="0" err="1" smtClean="0"/>
              <a:t>repatriëren</a:t>
            </a:r>
            <a:endParaRPr lang="de-DE" sz="2000" b="1" kern="1200" dirty="0"/>
          </a:p>
        </p:txBody>
      </p:sp>
      <p:sp>
        <p:nvSpPr>
          <p:cNvPr id="7" name="Ellipse 6"/>
          <p:cNvSpPr/>
          <p:nvPr/>
        </p:nvSpPr>
        <p:spPr>
          <a:xfrm>
            <a:off x="475698" y="1616920"/>
            <a:ext cx="921147" cy="921147"/>
          </a:xfrm>
          <a:prstGeom prst="ellipse">
            <a:avLst/>
          </a:prstGeom>
        </p:spPr>
        <p:style>
          <a:lnRef idx="2">
            <a:schemeClr val="dk1"/>
          </a:lnRef>
          <a:fillRef idx="1">
            <a:schemeClr val="lt1"/>
          </a:fillRef>
          <a:effectRef idx="0">
            <a:schemeClr val="dk1"/>
          </a:effectRef>
          <a:fontRef idx="minor">
            <a:schemeClr val="dk1"/>
          </a:fontRef>
        </p:style>
      </p:sp>
      <p:sp>
        <p:nvSpPr>
          <p:cNvPr id="8" name="Freihandform 7"/>
          <p:cNvSpPr/>
          <p:nvPr/>
        </p:nvSpPr>
        <p:spPr>
          <a:xfrm>
            <a:off x="1358764" y="2814603"/>
            <a:ext cx="6170916" cy="736917"/>
          </a:xfrm>
          <a:custGeom>
            <a:avLst/>
            <a:gdLst>
              <a:gd name="connsiteX0" fmla="*/ 0 w 6170916"/>
              <a:gd name="connsiteY0" fmla="*/ 0 h 736917"/>
              <a:gd name="connsiteX1" fmla="*/ 6170916 w 6170916"/>
              <a:gd name="connsiteY1" fmla="*/ 0 h 736917"/>
              <a:gd name="connsiteX2" fmla="*/ 6170916 w 6170916"/>
              <a:gd name="connsiteY2" fmla="*/ 736917 h 736917"/>
              <a:gd name="connsiteX3" fmla="*/ 0 w 6170916"/>
              <a:gd name="connsiteY3" fmla="*/ 736917 h 736917"/>
              <a:gd name="connsiteX4" fmla="*/ 0 w 6170916"/>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0916" h="736917">
                <a:moveTo>
                  <a:pt x="0" y="0"/>
                </a:moveTo>
                <a:lnTo>
                  <a:pt x="6170916" y="0"/>
                </a:lnTo>
                <a:lnTo>
                  <a:pt x="6170916"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2. </a:t>
            </a:r>
            <a:r>
              <a:rPr lang="en-US" sz="2000" b="1" kern="1200" dirty="0" err="1" smtClean="0"/>
              <a:t>Erkenning</a:t>
            </a:r>
            <a:r>
              <a:rPr lang="en-US" sz="2000" b="1" kern="1200" dirty="0" smtClean="0"/>
              <a:t> van het </a:t>
            </a:r>
            <a:r>
              <a:rPr lang="en-US" sz="2000" b="1" kern="1200" dirty="0" err="1" smtClean="0"/>
              <a:t>lijden</a:t>
            </a:r>
            <a:r>
              <a:rPr lang="en-US" sz="2000" b="1" kern="1200" dirty="0" smtClean="0"/>
              <a:t> van </a:t>
            </a:r>
            <a:r>
              <a:rPr lang="en-US" sz="2000" b="1" kern="1200" dirty="0" err="1" smtClean="0"/>
              <a:t>slachtoffers</a:t>
            </a:r>
            <a:endParaRPr lang="de-DE" sz="2000" kern="1200" dirty="0"/>
          </a:p>
        </p:txBody>
      </p:sp>
      <p:sp>
        <p:nvSpPr>
          <p:cNvPr id="9" name="Ellipse 8"/>
          <p:cNvSpPr/>
          <p:nvPr/>
        </p:nvSpPr>
        <p:spPr>
          <a:xfrm>
            <a:off x="898190" y="2722488"/>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0" name="Freihandform 9"/>
          <p:cNvSpPr/>
          <p:nvPr/>
        </p:nvSpPr>
        <p:spPr>
          <a:xfrm>
            <a:off x="1358764" y="3920171"/>
            <a:ext cx="6170916" cy="736917"/>
          </a:xfrm>
          <a:custGeom>
            <a:avLst/>
            <a:gdLst>
              <a:gd name="connsiteX0" fmla="*/ 0 w 6170916"/>
              <a:gd name="connsiteY0" fmla="*/ 0 h 736917"/>
              <a:gd name="connsiteX1" fmla="*/ 6170916 w 6170916"/>
              <a:gd name="connsiteY1" fmla="*/ 0 h 736917"/>
              <a:gd name="connsiteX2" fmla="*/ 6170916 w 6170916"/>
              <a:gd name="connsiteY2" fmla="*/ 736917 h 736917"/>
              <a:gd name="connsiteX3" fmla="*/ 0 w 6170916"/>
              <a:gd name="connsiteY3" fmla="*/ 736917 h 736917"/>
              <a:gd name="connsiteX4" fmla="*/ 0 w 6170916"/>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0916" h="736917">
                <a:moveTo>
                  <a:pt x="0" y="0"/>
                </a:moveTo>
                <a:lnTo>
                  <a:pt x="6170916" y="0"/>
                </a:lnTo>
                <a:lnTo>
                  <a:pt x="6170916"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3. Het </a:t>
            </a:r>
            <a:r>
              <a:rPr lang="en-US" sz="2000" b="1" kern="1200" dirty="0" err="1" smtClean="0"/>
              <a:t>benoemen</a:t>
            </a:r>
            <a:r>
              <a:rPr lang="en-US" sz="2000" b="1" kern="1200" dirty="0" smtClean="0"/>
              <a:t> van </a:t>
            </a:r>
            <a:r>
              <a:rPr lang="en-US" sz="2000" b="1" kern="1200" dirty="0" err="1" smtClean="0"/>
              <a:t>mensenrechtenschendingen</a:t>
            </a:r>
            <a:r>
              <a:rPr lang="en-US" sz="2000" b="1" kern="1200" dirty="0" smtClean="0"/>
              <a:t> in </a:t>
            </a:r>
            <a:r>
              <a:rPr lang="en-US" sz="2000" b="1" kern="1200" dirty="0" err="1" smtClean="0"/>
              <a:t>bepaalde</a:t>
            </a:r>
            <a:r>
              <a:rPr lang="en-US" sz="2000" b="1" kern="1200" dirty="0" smtClean="0"/>
              <a:t> </a:t>
            </a:r>
            <a:r>
              <a:rPr lang="en-US" sz="2000" b="1" kern="1200" dirty="0" err="1" smtClean="0"/>
              <a:t>landen</a:t>
            </a:r>
            <a:endParaRPr lang="de-DE" sz="2000" kern="1200" dirty="0"/>
          </a:p>
        </p:txBody>
      </p:sp>
      <p:sp>
        <p:nvSpPr>
          <p:cNvPr id="11" name="Ellipse 10"/>
          <p:cNvSpPr/>
          <p:nvPr/>
        </p:nvSpPr>
        <p:spPr>
          <a:xfrm>
            <a:off x="898190" y="3828057"/>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2" name="Freihandform 11"/>
          <p:cNvSpPr/>
          <p:nvPr/>
        </p:nvSpPr>
        <p:spPr>
          <a:xfrm>
            <a:off x="936272" y="5025739"/>
            <a:ext cx="6593408" cy="736917"/>
          </a:xfrm>
          <a:custGeom>
            <a:avLst/>
            <a:gdLst>
              <a:gd name="connsiteX0" fmla="*/ 0 w 6593408"/>
              <a:gd name="connsiteY0" fmla="*/ 0 h 736917"/>
              <a:gd name="connsiteX1" fmla="*/ 6593408 w 6593408"/>
              <a:gd name="connsiteY1" fmla="*/ 0 h 736917"/>
              <a:gd name="connsiteX2" fmla="*/ 6593408 w 6593408"/>
              <a:gd name="connsiteY2" fmla="*/ 736917 h 736917"/>
              <a:gd name="connsiteX3" fmla="*/ 0 w 6593408"/>
              <a:gd name="connsiteY3" fmla="*/ 736917 h 736917"/>
              <a:gd name="connsiteX4" fmla="*/ 0 w 6593408"/>
              <a:gd name="connsiteY4" fmla="*/ 0 h 7369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93408" h="736917">
                <a:moveTo>
                  <a:pt x="0" y="0"/>
                </a:moveTo>
                <a:lnTo>
                  <a:pt x="6593408" y="0"/>
                </a:lnTo>
                <a:lnTo>
                  <a:pt x="6593408" y="736917"/>
                </a:lnTo>
                <a:lnTo>
                  <a:pt x="0" y="736917"/>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584928"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4. Het </a:t>
            </a:r>
            <a:r>
              <a:rPr lang="en-US" sz="2000" b="1" kern="1200" dirty="0" err="1" smtClean="0"/>
              <a:t>stelt</a:t>
            </a:r>
            <a:r>
              <a:rPr lang="en-US" sz="2000" b="1" kern="1200" dirty="0" smtClean="0"/>
              <a:t> </a:t>
            </a:r>
            <a:r>
              <a:rPr lang="en-US" sz="2000" b="1" kern="1200" dirty="0" err="1" smtClean="0"/>
              <a:t>slachtoffers</a:t>
            </a:r>
            <a:r>
              <a:rPr lang="en-US" sz="2000" b="1" kern="1200" dirty="0" smtClean="0"/>
              <a:t> in </a:t>
            </a:r>
            <a:r>
              <a:rPr lang="en-US" sz="2000" b="1" kern="1200" dirty="0" err="1" smtClean="0"/>
              <a:t>staat</a:t>
            </a:r>
            <a:r>
              <a:rPr lang="en-US" sz="2000" b="1" kern="1200" dirty="0" smtClean="0"/>
              <a:t> </a:t>
            </a:r>
            <a:r>
              <a:rPr lang="en-US" sz="2000" b="1" kern="1200" dirty="0" err="1" smtClean="0"/>
              <a:t>om</a:t>
            </a:r>
            <a:r>
              <a:rPr lang="en-US" sz="2000" b="1" kern="1200" dirty="0" smtClean="0"/>
              <a:t> </a:t>
            </a:r>
            <a:r>
              <a:rPr lang="en-US" sz="2000" b="1" kern="1200" dirty="0" err="1" smtClean="0"/>
              <a:t>daders</a:t>
            </a:r>
            <a:r>
              <a:rPr lang="en-US" sz="2000" b="1" kern="1200" dirty="0" smtClean="0"/>
              <a:t> in </a:t>
            </a:r>
            <a:r>
              <a:rPr lang="en-US" sz="2000" b="1" kern="1200" dirty="0" err="1" smtClean="0"/>
              <a:t>hun</a:t>
            </a:r>
            <a:r>
              <a:rPr lang="en-US" sz="2000" b="1" kern="1200" dirty="0" smtClean="0"/>
              <a:t> land van </a:t>
            </a:r>
            <a:r>
              <a:rPr lang="en-US" sz="2000" b="1" kern="1200" dirty="0" err="1" smtClean="0"/>
              <a:t>herkomst</a:t>
            </a:r>
            <a:r>
              <a:rPr lang="en-US" sz="2000" b="1" kern="1200" dirty="0" smtClean="0"/>
              <a:t> </a:t>
            </a:r>
            <a:r>
              <a:rPr lang="en-US" sz="2000" b="1" kern="1200" dirty="0" err="1" smtClean="0"/>
              <a:t>te</a:t>
            </a:r>
            <a:r>
              <a:rPr lang="en-US" sz="2000" b="1" kern="1200" dirty="0" smtClean="0"/>
              <a:t> </a:t>
            </a:r>
            <a:r>
              <a:rPr lang="en-US" sz="2000" b="1" kern="1200" dirty="0" err="1" smtClean="0"/>
              <a:t>vervolgen</a:t>
            </a:r>
            <a:endParaRPr lang="de-DE" sz="2000" b="1" kern="1200" dirty="0"/>
          </a:p>
        </p:txBody>
      </p:sp>
      <p:sp>
        <p:nvSpPr>
          <p:cNvPr id="13" name="Ellipse 12"/>
          <p:cNvSpPr/>
          <p:nvPr/>
        </p:nvSpPr>
        <p:spPr>
          <a:xfrm>
            <a:off x="475698" y="4933625"/>
            <a:ext cx="921147" cy="921147"/>
          </a:xfrm>
          <a:prstGeom prst="ellipse">
            <a:avLst/>
          </a:prstGeom>
        </p:spPr>
        <p:style>
          <a:lnRef idx="2">
            <a:schemeClr val="accent4"/>
          </a:lnRef>
          <a:fillRef idx="1">
            <a:schemeClr val="lt1"/>
          </a:fillRef>
          <a:effectRef idx="0">
            <a:schemeClr val="accent4"/>
          </a:effectRef>
          <a:fontRef idx="minor">
            <a:schemeClr val="dk1"/>
          </a:fontRef>
        </p:style>
      </p:sp>
      <p:sp>
        <p:nvSpPr>
          <p:cNvPr id="15" name="Titel 1"/>
          <p:cNvSpPr>
            <a:spLocks noGrp="1"/>
          </p:cNvSpPr>
          <p:nvPr>
            <p:ph type="title"/>
          </p:nvPr>
        </p:nvSpPr>
        <p:spPr>
          <a:xfrm>
            <a:off x="457200" y="277813"/>
            <a:ext cx="8229600" cy="1143000"/>
          </a:xfrm>
        </p:spPr>
        <p:txBody>
          <a:bodyPr/>
          <a:lstStyle/>
          <a:p>
            <a:r>
              <a:rPr lang="de-DE" dirty="0"/>
              <a:t>B</a:t>
            </a:r>
            <a:r>
              <a:rPr lang="de-DE" dirty="0" smtClean="0"/>
              <a:t>. </a:t>
            </a:r>
            <a:r>
              <a:rPr lang="de-DE" dirty="0" err="1" smtClean="0"/>
              <a:t>Waarom</a:t>
            </a:r>
            <a:r>
              <a:rPr lang="de-DE" dirty="0" smtClean="0"/>
              <a:t> </a:t>
            </a:r>
            <a:r>
              <a:rPr lang="de-DE" dirty="0" err="1" smtClean="0"/>
              <a:t>foltering</a:t>
            </a:r>
            <a:r>
              <a:rPr lang="de-DE" dirty="0" smtClean="0"/>
              <a:t> </a:t>
            </a:r>
            <a:r>
              <a:rPr lang="de-DE" dirty="0" err="1" smtClean="0"/>
              <a:t>documenteren</a:t>
            </a:r>
            <a:r>
              <a:rPr lang="de-DE" dirty="0" smtClean="0"/>
              <a:t>?</a:t>
            </a:r>
            <a:endParaRPr lang="de-DE" dirty="0"/>
          </a:p>
        </p:txBody>
      </p:sp>
    </p:spTree>
    <p:extLst>
      <p:ext uri="{BB962C8B-B14F-4D97-AF65-F5344CB8AC3E}">
        <p14:creationId xmlns:p14="http://schemas.microsoft.com/office/powerpoint/2010/main" val="49950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albbogen 4"/>
          <p:cNvSpPr/>
          <p:nvPr/>
        </p:nvSpPr>
        <p:spPr>
          <a:xfrm>
            <a:off x="-5221088" y="371903"/>
            <a:ext cx="6729505" cy="6729505"/>
          </a:xfrm>
          <a:prstGeom prst="blockArc">
            <a:avLst>
              <a:gd name="adj1" fmla="val 18900000"/>
              <a:gd name="adj2" fmla="val 2700000"/>
              <a:gd name="adj3" fmla="val 321"/>
            </a:avLst>
          </a:prstGeom>
          <a:ln>
            <a:solidFill>
              <a:schemeClr val="tx1"/>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sp>
      <p:sp>
        <p:nvSpPr>
          <p:cNvPr id="6" name="Freihandform 5"/>
          <p:cNvSpPr/>
          <p:nvPr/>
        </p:nvSpPr>
        <p:spPr>
          <a:xfrm>
            <a:off x="948203" y="1580915"/>
            <a:ext cx="6576126" cy="865183"/>
          </a:xfrm>
          <a:custGeom>
            <a:avLst/>
            <a:gdLst>
              <a:gd name="connsiteX0" fmla="*/ 0 w 7594135"/>
              <a:gd name="connsiteY0" fmla="*/ 0 h 769051"/>
              <a:gd name="connsiteX1" fmla="*/ 7594135 w 7594135"/>
              <a:gd name="connsiteY1" fmla="*/ 0 h 769051"/>
              <a:gd name="connsiteX2" fmla="*/ 7594135 w 7594135"/>
              <a:gd name="connsiteY2" fmla="*/ 769051 h 769051"/>
              <a:gd name="connsiteX3" fmla="*/ 0 w 7594135"/>
              <a:gd name="connsiteY3" fmla="*/ 769051 h 769051"/>
              <a:gd name="connsiteX4" fmla="*/ 0 w 7594135"/>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4135" h="769051">
                <a:moveTo>
                  <a:pt x="0" y="0"/>
                </a:moveTo>
                <a:lnTo>
                  <a:pt x="7594135" y="0"/>
                </a:lnTo>
                <a:lnTo>
                  <a:pt x="7594135"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5. Het </a:t>
            </a:r>
            <a:r>
              <a:rPr lang="en-US" sz="2000" b="1" kern="1200" dirty="0" err="1" smtClean="0"/>
              <a:t>maakt</a:t>
            </a:r>
            <a:r>
              <a:rPr lang="en-US" sz="2000" b="1" kern="1200" dirty="0" smtClean="0"/>
              <a:t> de </a:t>
            </a:r>
            <a:r>
              <a:rPr lang="en-US" sz="2000" b="1" kern="1200" dirty="0" err="1" smtClean="0"/>
              <a:t>vervolging</a:t>
            </a:r>
            <a:r>
              <a:rPr lang="en-US" sz="2000" b="1" kern="1200" dirty="0" smtClean="0"/>
              <a:t> van </a:t>
            </a:r>
            <a:r>
              <a:rPr lang="en-US" sz="2000" b="1" kern="1200" dirty="0" err="1" smtClean="0"/>
              <a:t>daders</a:t>
            </a:r>
            <a:r>
              <a:rPr lang="en-US" sz="2000" b="1" kern="1200" dirty="0" smtClean="0"/>
              <a:t> </a:t>
            </a:r>
            <a:r>
              <a:rPr lang="en-US" sz="2000" b="1" kern="1200" dirty="0" err="1" smtClean="0"/>
              <a:t>voor</a:t>
            </a:r>
            <a:r>
              <a:rPr lang="en-US" sz="2000" b="1" kern="1200" dirty="0" smtClean="0"/>
              <a:t> </a:t>
            </a:r>
            <a:r>
              <a:rPr lang="en-US" sz="2000" b="1" kern="1200" dirty="0" err="1" smtClean="0"/>
              <a:t>internationale</a:t>
            </a:r>
            <a:r>
              <a:rPr lang="en-US" sz="2000" b="1" kern="1200" dirty="0" smtClean="0"/>
              <a:t> hoven of </a:t>
            </a:r>
            <a:r>
              <a:rPr lang="en-US" sz="2000" b="1" kern="1200" dirty="0" err="1" smtClean="0"/>
              <a:t>rechtbanken</a:t>
            </a:r>
            <a:r>
              <a:rPr lang="en-US" sz="2000" b="1" kern="1200" dirty="0" smtClean="0"/>
              <a:t> in </a:t>
            </a:r>
            <a:r>
              <a:rPr lang="en-US" sz="2000" b="1" kern="1200" dirty="0" err="1" smtClean="0"/>
              <a:t>andere</a:t>
            </a:r>
            <a:r>
              <a:rPr lang="en-US" sz="2000" b="1" kern="1200" dirty="0" smtClean="0"/>
              <a:t> </a:t>
            </a:r>
            <a:r>
              <a:rPr lang="en-US" sz="2000" b="1" kern="1200" dirty="0" err="1" smtClean="0"/>
              <a:t>landen</a:t>
            </a:r>
            <a:r>
              <a:rPr lang="en-US" sz="2000" b="1" kern="1200" dirty="0" smtClean="0"/>
              <a:t> </a:t>
            </a:r>
            <a:r>
              <a:rPr lang="en-US" sz="2000" b="1" kern="1200" dirty="0" err="1" smtClean="0"/>
              <a:t>mogelijk</a:t>
            </a:r>
            <a:endParaRPr lang="de-DE" sz="2000" b="1" kern="1200" dirty="0"/>
          </a:p>
        </p:txBody>
      </p:sp>
      <p:sp>
        <p:nvSpPr>
          <p:cNvPr id="7" name="Ellipse 6"/>
          <p:cNvSpPr/>
          <p:nvPr/>
        </p:nvSpPr>
        <p:spPr>
          <a:xfrm>
            <a:off x="467544" y="1484784"/>
            <a:ext cx="961314" cy="961314"/>
          </a:xfrm>
          <a:prstGeom prst="ellipse">
            <a:avLst/>
          </a:prstGeom>
          <a:ln>
            <a:solidFill>
              <a:schemeClr val="tx1">
                <a:lumMod val="95000"/>
                <a:lumOff val="5000"/>
              </a:schemeClr>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Freihandform 7"/>
          <p:cNvSpPr/>
          <p:nvPr/>
        </p:nvSpPr>
        <p:spPr>
          <a:xfrm>
            <a:off x="1389117" y="2734693"/>
            <a:ext cx="6135212" cy="769051"/>
          </a:xfrm>
          <a:custGeom>
            <a:avLst/>
            <a:gdLst>
              <a:gd name="connsiteX0" fmla="*/ 0 w 7153220"/>
              <a:gd name="connsiteY0" fmla="*/ 0 h 769051"/>
              <a:gd name="connsiteX1" fmla="*/ 7153220 w 7153220"/>
              <a:gd name="connsiteY1" fmla="*/ 0 h 769051"/>
              <a:gd name="connsiteX2" fmla="*/ 7153220 w 7153220"/>
              <a:gd name="connsiteY2" fmla="*/ 769051 h 769051"/>
              <a:gd name="connsiteX3" fmla="*/ 0 w 7153220"/>
              <a:gd name="connsiteY3" fmla="*/ 769051 h 769051"/>
              <a:gd name="connsiteX4" fmla="*/ 0 w 7153220"/>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3220" h="769051">
                <a:moveTo>
                  <a:pt x="0" y="0"/>
                </a:moveTo>
                <a:lnTo>
                  <a:pt x="7153220" y="0"/>
                </a:lnTo>
                <a:lnTo>
                  <a:pt x="7153220"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6. </a:t>
            </a:r>
            <a:r>
              <a:rPr lang="en-US" sz="2000" b="1" kern="1200" dirty="0" err="1" smtClean="0"/>
              <a:t>Aanscherpen</a:t>
            </a:r>
            <a:r>
              <a:rPr lang="en-US" sz="2000" b="1" kern="1200" dirty="0" smtClean="0"/>
              <a:t> van </a:t>
            </a:r>
            <a:r>
              <a:rPr lang="en-US" sz="2000" b="1" kern="1200" dirty="0" err="1" smtClean="0"/>
              <a:t>kennis</a:t>
            </a:r>
            <a:r>
              <a:rPr lang="en-US" sz="2000" b="1" kern="1200" dirty="0" smtClean="0"/>
              <a:t> </a:t>
            </a:r>
            <a:r>
              <a:rPr lang="en-US" sz="2000" b="1" kern="1200" dirty="0" err="1" smtClean="0"/>
              <a:t>aangaande</a:t>
            </a:r>
            <a:r>
              <a:rPr lang="en-US" sz="2000" b="1" kern="1200" dirty="0" smtClean="0"/>
              <a:t> </a:t>
            </a:r>
            <a:r>
              <a:rPr lang="en-US" sz="2000" b="1" kern="1200" dirty="0" err="1" smtClean="0"/>
              <a:t>foltering</a:t>
            </a:r>
            <a:r>
              <a:rPr lang="en-US" sz="2000" b="1" kern="1200" dirty="0" smtClean="0"/>
              <a:t> en </a:t>
            </a:r>
            <a:r>
              <a:rPr lang="en-US" sz="2000" b="1" kern="1200" dirty="0" err="1" smtClean="0"/>
              <a:t>andere</a:t>
            </a:r>
            <a:r>
              <a:rPr lang="en-US" sz="2000" b="1" kern="1200" dirty="0" smtClean="0"/>
              <a:t> </a:t>
            </a:r>
            <a:r>
              <a:rPr lang="en-US" sz="2000" b="1" kern="1200" dirty="0" err="1" smtClean="0"/>
              <a:t>vormen</a:t>
            </a:r>
            <a:r>
              <a:rPr lang="en-US" sz="2000" b="1" kern="1200" dirty="0" smtClean="0"/>
              <a:t> van </a:t>
            </a:r>
            <a:r>
              <a:rPr lang="en-US" sz="2000" b="1" kern="1200" dirty="0" err="1" smtClean="0"/>
              <a:t>misbruik</a:t>
            </a:r>
            <a:endParaRPr lang="de-DE" sz="2000" b="1" kern="1200" dirty="0"/>
          </a:p>
        </p:txBody>
      </p:sp>
      <p:sp>
        <p:nvSpPr>
          <p:cNvPr id="9" name="Ellipse 8"/>
          <p:cNvSpPr/>
          <p:nvPr/>
        </p:nvSpPr>
        <p:spPr>
          <a:xfrm>
            <a:off x="908460" y="2638562"/>
            <a:ext cx="961314" cy="961314"/>
          </a:xfrm>
          <a:prstGeom prst="ellipse">
            <a:avLst/>
          </a:prstGeom>
        </p:spPr>
        <p:style>
          <a:lnRef idx="2">
            <a:schemeClr val="accent4"/>
          </a:lnRef>
          <a:fillRef idx="1">
            <a:schemeClr val="lt1"/>
          </a:fillRef>
          <a:effectRef idx="0">
            <a:schemeClr val="accent4"/>
          </a:effectRef>
          <a:fontRef idx="minor">
            <a:schemeClr val="dk1"/>
          </a:fontRef>
        </p:style>
      </p:sp>
      <p:sp>
        <p:nvSpPr>
          <p:cNvPr id="10" name="Freihandform 9"/>
          <p:cNvSpPr/>
          <p:nvPr/>
        </p:nvSpPr>
        <p:spPr>
          <a:xfrm>
            <a:off x="1389117" y="3888471"/>
            <a:ext cx="6135212" cy="769051"/>
          </a:xfrm>
          <a:custGeom>
            <a:avLst/>
            <a:gdLst>
              <a:gd name="connsiteX0" fmla="*/ 0 w 7153220"/>
              <a:gd name="connsiteY0" fmla="*/ 0 h 769051"/>
              <a:gd name="connsiteX1" fmla="*/ 7153220 w 7153220"/>
              <a:gd name="connsiteY1" fmla="*/ 0 h 769051"/>
              <a:gd name="connsiteX2" fmla="*/ 7153220 w 7153220"/>
              <a:gd name="connsiteY2" fmla="*/ 769051 h 769051"/>
              <a:gd name="connsiteX3" fmla="*/ 0 w 7153220"/>
              <a:gd name="connsiteY3" fmla="*/ 769051 h 769051"/>
              <a:gd name="connsiteX4" fmla="*/ 0 w 7153220"/>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3220" h="769051">
                <a:moveTo>
                  <a:pt x="0" y="0"/>
                </a:moveTo>
                <a:lnTo>
                  <a:pt x="7153220" y="0"/>
                </a:lnTo>
                <a:lnTo>
                  <a:pt x="7153220"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7. </a:t>
            </a:r>
            <a:r>
              <a:rPr lang="en-US" sz="2000" b="1" kern="1200" dirty="0" err="1" smtClean="0"/>
              <a:t>Documentatie</a:t>
            </a:r>
            <a:r>
              <a:rPr lang="en-US" sz="2000" b="1" kern="1200" dirty="0" smtClean="0"/>
              <a:t> is </a:t>
            </a:r>
            <a:r>
              <a:rPr lang="en-US" sz="2000" b="1" kern="1200" dirty="0" err="1" smtClean="0"/>
              <a:t>gemakkelijker</a:t>
            </a:r>
            <a:r>
              <a:rPr lang="en-US" sz="2000" b="1" kern="1200" dirty="0" smtClean="0"/>
              <a:t> in </a:t>
            </a:r>
            <a:r>
              <a:rPr lang="en-US" sz="2000" b="1" kern="1200" dirty="0" err="1" smtClean="0"/>
              <a:t>veilige</a:t>
            </a:r>
            <a:r>
              <a:rPr lang="en-US" sz="2000" b="1" kern="1200" dirty="0" smtClean="0"/>
              <a:t> en </a:t>
            </a:r>
            <a:r>
              <a:rPr lang="en-US" sz="2000" b="1" kern="1200" dirty="0" err="1" smtClean="0"/>
              <a:t>welgestelde</a:t>
            </a:r>
            <a:r>
              <a:rPr lang="en-US" sz="2000" b="1" kern="1200" dirty="0" smtClean="0"/>
              <a:t> </a:t>
            </a:r>
            <a:r>
              <a:rPr lang="en-US" sz="2000" b="1" kern="1200" dirty="0" err="1" smtClean="0"/>
              <a:t>landen</a:t>
            </a:r>
            <a:endParaRPr lang="de-DE" sz="2000" b="1" kern="1200" dirty="0"/>
          </a:p>
        </p:txBody>
      </p:sp>
      <p:sp>
        <p:nvSpPr>
          <p:cNvPr id="11" name="Ellipse 10"/>
          <p:cNvSpPr/>
          <p:nvPr/>
        </p:nvSpPr>
        <p:spPr>
          <a:xfrm>
            <a:off x="908460" y="3792339"/>
            <a:ext cx="961314" cy="961314"/>
          </a:xfrm>
          <a:prstGeom prst="ellipse">
            <a:avLst/>
          </a:prstGeom>
        </p:spPr>
        <p:style>
          <a:lnRef idx="2">
            <a:schemeClr val="accent4"/>
          </a:lnRef>
          <a:fillRef idx="1">
            <a:schemeClr val="lt1"/>
          </a:fillRef>
          <a:effectRef idx="0">
            <a:schemeClr val="accent4"/>
          </a:effectRef>
          <a:fontRef idx="minor">
            <a:schemeClr val="dk1"/>
          </a:fontRef>
        </p:style>
      </p:sp>
      <p:sp>
        <p:nvSpPr>
          <p:cNvPr id="12" name="Freihandform 11"/>
          <p:cNvSpPr/>
          <p:nvPr/>
        </p:nvSpPr>
        <p:spPr>
          <a:xfrm>
            <a:off x="948202" y="5042249"/>
            <a:ext cx="6576127" cy="865182"/>
          </a:xfrm>
          <a:custGeom>
            <a:avLst/>
            <a:gdLst>
              <a:gd name="connsiteX0" fmla="*/ 0 w 7594135"/>
              <a:gd name="connsiteY0" fmla="*/ 0 h 769051"/>
              <a:gd name="connsiteX1" fmla="*/ 7594135 w 7594135"/>
              <a:gd name="connsiteY1" fmla="*/ 0 h 769051"/>
              <a:gd name="connsiteX2" fmla="*/ 7594135 w 7594135"/>
              <a:gd name="connsiteY2" fmla="*/ 769051 h 769051"/>
              <a:gd name="connsiteX3" fmla="*/ 0 w 7594135"/>
              <a:gd name="connsiteY3" fmla="*/ 769051 h 769051"/>
              <a:gd name="connsiteX4" fmla="*/ 0 w 7594135"/>
              <a:gd name="connsiteY4" fmla="*/ 0 h 7690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94135" h="769051">
                <a:moveTo>
                  <a:pt x="0" y="0"/>
                </a:moveTo>
                <a:lnTo>
                  <a:pt x="7594135" y="0"/>
                </a:lnTo>
                <a:lnTo>
                  <a:pt x="7594135" y="769051"/>
                </a:lnTo>
                <a:lnTo>
                  <a:pt x="0" y="769051"/>
                </a:lnTo>
                <a:lnTo>
                  <a:pt x="0" y="0"/>
                </a:lnTo>
                <a:close/>
              </a:path>
            </a:pathLst>
          </a:custGeom>
        </p:spPr>
        <p:style>
          <a:lnRef idx="1">
            <a:schemeClr val="dk1"/>
          </a:lnRef>
          <a:fillRef idx="2">
            <a:schemeClr val="dk1"/>
          </a:fillRef>
          <a:effectRef idx="1">
            <a:schemeClr val="dk1"/>
          </a:effectRef>
          <a:fontRef idx="minor">
            <a:schemeClr val="dk1"/>
          </a:fontRef>
        </p:style>
        <p:txBody>
          <a:bodyPr spcFirstLastPara="0" vert="horz" wrap="square" lIns="610435" tIns="50800" rIns="50800" bIns="50800" numCol="1" spcCol="1270" anchor="ctr" anchorCtr="0">
            <a:noAutofit/>
          </a:bodyPr>
          <a:lstStyle/>
          <a:p>
            <a:pPr lvl="0" algn="l" defTabSz="889000" rtl="0">
              <a:lnSpc>
                <a:spcPct val="90000"/>
              </a:lnSpc>
              <a:spcBef>
                <a:spcPct val="0"/>
              </a:spcBef>
              <a:spcAft>
                <a:spcPct val="35000"/>
              </a:spcAft>
            </a:pPr>
            <a:r>
              <a:rPr lang="en-US" sz="2000" b="1" kern="1200" dirty="0" smtClean="0"/>
              <a:t>8. Het </a:t>
            </a:r>
            <a:r>
              <a:rPr lang="en-US" sz="2000" b="1" kern="1200" dirty="0" err="1" smtClean="0"/>
              <a:t>vestigt</a:t>
            </a:r>
            <a:r>
              <a:rPr lang="en-US" sz="2000" b="1" kern="1200" dirty="0" smtClean="0"/>
              <a:t> de </a:t>
            </a:r>
            <a:r>
              <a:rPr lang="en-US" sz="2000" b="1" kern="1200" dirty="0" err="1" smtClean="0"/>
              <a:t>aandacht</a:t>
            </a:r>
            <a:r>
              <a:rPr lang="en-US" sz="2000" b="1" kern="1200" dirty="0" smtClean="0"/>
              <a:t> op het </a:t>
            </a:r>
            <a:r>
              <a:rPr lang="en-US" sz="2000" b="1" kern="1200" dirty="0" err="1" smtClean="0"/>
              <a:t>feit</a:t>
            </a:r>
            <a:r>
              <a:rPr lang="en-US" sz="2000" b="1" kern="1200" dirty="0" smtClean="0"/>
              <a:t> </a:t>
            </a:r>
            <a:r>
              <a:rPr lang="en-US" sz="2000" b="1" kern="1200" dirty="0" err="1" smtClean="0"/>
              <a:t>dat</a:t>
            </a:r>
            <a:r>
              <a:rPr lang="en-US" sz="2000" b="1" kern="1200" dirty="0" smtClean="0"/>
              <a:t> </a:t>
            </a:r>
            <a:r>
              <a:rPr lang="en-US" sz="2000" b="1" kern="1200" dirty="0" err="1" smtClean="0"/>
              <a:t>foltering</a:t>
            </a:r>
            <a:r>
              <a:rPr lang="en-US" sz="2000" b="1" kern="1200" dirty="0" smtClean="0"/>
              <a:t> </a:t>
            </a:r>
            <a:r>
              <a:rPr lang="en-US" sz="2000" b="1" kern="1200" dirty="0" err="1" smtClean="0"/>
              <a:t>ook</a:t>
            </a:r>
            <a:r>
              <a:rPr lang="en-US" sz="2000" b="1" kern="1200" dirty="0" smtClean="0"/>
              <a:t> </a:t>
            </a:r>
            <a:r>
              <a:rPr lang="en-US" sz="2000" b="1" kern="1200" dirty="0" err="1" smtClean="0"/>
              <a:t>kan</a:t>
            </a:r>
            <a:r>
              <a:rPr lang="en-US" sz="2000" b="1" kern="1200" dirty="0" smtClean="0"/>
              <a:t> </a:t>
            </a:r>
            <a:r>
              <a:rPr lang="en-US" sz="2000" b="1" kern="1200" dirty="0" err="1" smtClean="0"/>
              <a:t>plaatsvinden</a:t>
            </a:r>
            <a:r>
              <a:rPr lang="en-US" sz="2000" b="1" kern="1200" dirty="0" smtClean="0"/>
              <a:t> in “</a:t>
            </a:r>
            <a:r>
              <a:rPr lang="en-US" sz="2000" b="1" kern="1200" dirty="0" err="1" smtClean="0"/>
              <a:t>beschaafde</a:t>
            </a:r>
            <a:r>
              <a:rPr lang="en-US" sz="2000" b="1" kern="1200" dirty="0" smtClean="0"/>
              <a:t>” </a:t>
            </a:r>
            <a:r>
              <a:rPr lang="en-US" sz="2000" b="1" kern="1200" dirty="0" err="1" smtClean="0"/>
              <a:t>landen</a:t>
            </a:r>
            <a:endParaRPr lang="de-DE" sz="2000" b="1" kern="1200" dirty="0"/>
          </a:p>
        </p:txBody>
      </p:sp>
      <p:sp>
        <p:nvSpPr>
          <p:cNvPr id="13" name="Ellipse 12"/>
          <p:cNvSpPr/>
          <p:nvPr/>
        </p:nvSpPr>
        <p:spPr>
          <a:xfrm>
            <a:off x="467544" y="4946117"/>
            <a:ext cx="961314" cy="961314"/>
          </a:xfrm>
          <a:prstGeom prst="ellipse">
            <a:avLst/>
          </a:prstGeom>
          <a:ln>
            <a:solidFill>
              <a:schemeClr val="tx1">
                <a:lumMod val="95000"/>
                <a:lumOff val="5000"/>
              </a:schemeClr>
            </a:solidFill>
          </a:ln>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Titel 1"/>
          <p:cNvSpPr>
            <a:spLocks noGrp="1"/>
          </p:cNvSpPr>
          <p:nvPr>
            <p:ph type="title"/>
          </p:nvPr>
        </p:nvSpPr>
        <p:spPr>
          <a:xfrm>
            <a:off x="457200" y="277813"/>
            <a:ext cx="8229600" cy="1143000"/>
          </a:xfrm>
        </p:spPr>
        <p:txBody>
          <a:bodyPr/>
          <a:lstStyle/>
          <a:p>
            <a:r>
              <a:rPr lang="de-DE" dirty="0"/>
              <a:t>B</a:t>
            </a:r>
            <a:r>
              <a:rPr lang="de-DE" dirty="0" smtClean="0"/>
              <a:t>. </a:t>
            </a:r>
            <a:r>
              <a:rPr lang="de-DE" dirty="0" err="1" smtClean="0"/>
              <a:t>Waarom</a:t>
            </a:r>
            <a:r>
              <a:rPr lang="de-DE" dirty="0" smtClean="0"/>
              <a:t> </a:t>
            </a:r>
            <a:r>
              <a:rPr lang="de-DE" dirty="0" err="1" smtClean="0"/>
              <a:t>foltering</a:t>
            </a:r>
            <a:r>
              <a:rPr lang="de-DE" dirty="0" smtClean="0"/>
              <a:t> </a:t>
            </a:r>
            <a:r>
              <a:rPr lang="de-DE" dirty="0" err="1" smtClean="0"/>
              <a:t>documenteren</a:t>
            </a:r>
            <a:r>
              <a:rPr lang="de-DE" dirty="0" smtClean="0"/>
              <a:t>?</a:t>
            </a:r>
            <a:endParaRPr lang="de-DE" dirty="0"/>
          </a:p>
        </p:txBody>
      </p:sp>
    </p:spTree>
    <p:extLst>
      <p:ext uri="{BB962C8B-B14F-4D97-AF65-F5344CB8AC3E}">
        <p14:creationId xmlns:p14="http://schemas.microsoft.com/office/powerpoint/2010/main" val="286976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err="1" smtClean="0">
                <a:solidFill>
                  <a:srgbClr val="376092"/>
                </a:solidFill>
                <a:latin typeface="Trebuchet MS" pitchFamily="34" charset="0"/>
              </a:rPr>
              <a:t>Financiële</a:t>
            </a:r>
            <a:r>
              <a:rPr lang="en-US" sz="4000" b="1" dirty="0" smtClean="0">
                <a:solidFill>
                  <a:srgbClr val="376092"/>
                </a:solidFill>
                <a:latin typeface="Trebuchet MS" pitchFamily="34" charset="0"/>
              </a:rPr>
              <a:t> </a:t>
            </a:r>
            <a:r>
              <a:rPr lang="en-US" sz="4000" b="1" dirty="0" err="1" smtClean="0">
                <a:solidFill>
                  <a:srgbClr val="376092"/>
                </a:solidFill>
                <a:latin typeface="Trebuchet MS" pitchFamily="34" charset="0"/>
              </a:rPr>
              <a:t>Steun</a:t>
            </a:r>
            <a:endParaRPr lang="en-US" sz="4000" b="1" dirty="0">
              <a:solidFill>
                <a:srgbClr val="376092"/>
              </a:solidFill>
              <a:latin typeface="Trebuchet MS" pitchFamily="34" charset="0"/>
            </a:endParaRPr>
          </a:p>
        </p:txBody>
      </p:sp>
      <p:grpSp>
        <p:nvGrpSpPr>
          <p:cNvPr id="35842" name="Group 2"/>
          <p:cNvGrpSpPr>
            <a:grpSpLocks/>
          </p:cNvGrpSpPr>
          <p:nvPr/>
        </p:nvGrpSpPr>
        <p:grpSpPr bwMode="auto">
          <a:xfrm>
            <a:off x="1801813" y="1387475"/>
            <a:ext cx="5576887" cy="2255838"/>
            <a:chOff x="1135" y="874"/>
            <a:chExt cx="3513" cy="1421"/>
          </a:xfrm>
        </p:grpSpPr>
        <p:pic>
          <p:nvPicPr>
            <p:cNvPr id="35844" name="Picture 3"/>
            <p:cNvPicPr>
              <a:picLocks noChangeAspect="1" noChangeArrowheads="1"/>
            </p:cNvPicPr>
            <p:nvPr/>
          </p:nvPicPr>
          <p:blipFill>
            <a:blip r:embed="rId3" cstate="print"/>
            <a:srcRect/>
            <a:stretch>
              <a:fillRect/>
            </a:stretch>
          </p:blipFill>
          <p:spPr bwMode="auto">
            <a:xfrm>
              <a:off x="1135" y="874"/>
              <a:ext cx="3513" cy="1421"/>
            </a:xfrm>
            <a:prstGeom prst="rect">
              <a:avLst/>
            </a:prstGeom>
            <a:solidFill>
              <a:srgbClr val="C6D9F1"/>
            </a:solidFill>
            <a:ln w="3240">
              <a:solidFill>
                <a:srgbClr val="000000"/>
              </a:solidFill>
              <a:miter lim="800000"/>
              <a:headEnd/>
              <a:tailEnd/>
            </a:ln>
          </p:spPr>
        </p:pic>
        <p:sp>
          <p:nvSpPr>
            <p:cNvPr id="35845" name="Text Box 4"/>
            <p:cNvSpPr txBox="1">
              <a:spLocks noChangeArrowheads="1"/>
            </p:cNvSpPr>
            <p:nvPr/>
          </p:nvSpPr>
          <p:spPr bwMode="auto">
            <a:xfrm>
              <a:off x="1135" y="874"/>
              <a:ext cx="3513" cy="1421"/>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35843" name="Rectangle 5"/>
          <p:cNvSpPr>
            <a:spLocks noChangeArrowheads="1"/>
          </p:cNvSpPr>
          <p:nvPr/>
        </p:nvSpPr>
        <p:spPr bwMode="auto">
          <a:xfrm>
            <a:off x="468313" y="4149725"/>
            <a:ext cx="8207375" cy="1571842"/>
          </a:xfrm>
          <a:prstGeom prst="rect">
            <a:avLst/>
          </a:prstGeom>
          <a:noFill/>
          <a:ln w="9525">
            <a:noFill/>
            <a:miter lim="800000"/>
            <a:headEnd/>
            <a:tailEnd/>
          </a:ln>
        </p:spPr>
        <p:txBody>
          <a:bodyPr lIns="90000" tIns="46800" rIns="90000" bIns="46800">
            <a:spAutoFit/>
          </a:bodyPr>
          <a:lstStyle/>
          <a:p>
            <a:pPr algn="just"/>
            <a:r>
              <a:rPr lang="nl-BE" sz="2400" i="1" dirty="0">
                <a:solidFill>
                  <a:schemeClr val="tx1"/>
                </a:solidFill>
              </a:rPr>
              <a:t>Dit project werd gefinancierd met steun van de Europese Commissie. Deze tekst reflecteert enkel de visie van de auteur(s), en de Commissie kan niet verantwoordelijk worden gehouden voor enig gebruik van de informatie die er in vervat zit.</a:t>
            </a:r>
            <a:endParaRPr lang="nl-BE" sz="24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457200" y="115888"/>
            <a:ext cx="8229600" cy="865187"/>
          </a:xfrm>
          <a:prstGeom prst="rect">
            <a:avLst/>
          </a:prstGeom>
          <a:noFill/>
          <a:ln w="9525">
            <a:noFill/>
            <a:miter lim="800000"/>
            <a:headEnd/>
            <a:tailEnd/>
          </a:ln>
        </p:spPr>
        <p:txBody>
          <a:bodyPr anchor="ct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dirty="0" err="1" smtClean="0">
                <a:solidFill>
                  <a:srgbClr val="376092"/>
                </a:solidFill>
                <a:latin typeface="Trebuchet MS" pitchFamily="34" charset="0"/>
              </a:rPr>
              <a:t>Auteursrechten</a:t>
            </a:r>
            <a:endParaRPr lang="en-US" sz="4000" b="1" dirty="0">
              <a:solidFill>
                <a:srgbClr val="376092"/>
              </a:solidFill>
              <a:latin typeface="Trebuchet MS" pitchFamily="34" charset="0"/>
            </a:endParaRPr>
          </a:p>
        </p:txBody>
      </p:sp>
      <p:grpSp>
        <p:nvGrpSpPr>
          <p:cNvPr id="37890" name="Group 2"/>
          <p:cNvGrpSpPr>
            <a:grpSpLocks/>
          </p:cNvGrpSpPr>
          <p:nvPr/>
        </p:nvGrpSpPr>
        <p:grpSpPr bwMode="auto">
          <a:xfrm>
            <a:off x="2484438" y="3284538"/>
            <a:ext cx="3692525" cy="1292225"/>
            <a:chOff x="1565" y="2069"/>
            <a:chExt cx="2326" cy="814"/>
          </a:xfrm>
        </p:grpSpPr>
        <p:pic>
          <p:nvPicPr>
            <p:cNvPr id="37893" name="Picture 3"/>
            <p:cNvPicPr>
              <a:picLocks noChangeAspect="1" noChangeArrowheads="1"/>
            </p:cNvPicPr>
            <p:nvPr/>
          </p:nvPicPr>
          <p:blipFill>
            <a:blip r:embed="rId3" cstate="print"/>
            <a:srcRect/>
            <a:stretch>
              <a:fillRect/>
            </a:stretch>
          </p:blipFill>
          <p:spPr bwMode="auto">
            <a:xfrm>
              <a:off x="1565" y="2069"/>
              <a:ext cx="2326" cy="814"/>
            </a:xfrm>
            <a:prstGeom prst="rect">
              <a:avLst/>
            </a:prstGeom>
            <a:noFill/>
            <a:ln w="9525">
              <a:noFill/>
              <a:miter lim="800000"/>
              <a:headEnd/>
              <a:tailEnd/>
            </a:ln>
          </p:spPr>
        </p:pic>
        <p:sp>
          <p:nvSpPr>
            <p:cNvPr id="37894" name="Text Box 4"/>
            <p:cNvSpPr txBox="1">
              <a:spLocks noChangeArrowheads="1"/>
            </p:cNvSpPr>
            <p:nvPr/>
          </p:nvSpPr>
          <p:spPr bwMode="auto">
            <a:xfrm>
              <a:off x="1565" y="2069"/>
              <a:ext cx="2326" cy="814"/>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grpSp>
      <p:sp>
        <p:nvSpPr>
          <p:cNvPr id="21508" name="Rectangle 5"/>
          <p:cNvSpPr>
            <a:spLocks noChangeArrowheads="1"/>
          </p:cNvSpPr>
          <p:nvPr/>
        </p:nvSpPr>
        <p:spPr bwMode="auto">
          <a:xfrm>
            <a:off x="827088" y="1557338"/>
            <a:ext cx="6913562" cy="1201737"/>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err="1" smtClean="0">
                <a:solidFill>
                  <a:srgbClr val="000000"/>
                </a:solidFill>
                <a:cs typeface="+mn-cs"/>
              </a:rPr>
              <a:t>Dit</a:t>
            </a:r>
            <a:r>
              <a:rPr lang="en-US" sz="2400" dirty="0" smtClean="0">
                <a:solidFill>
                  <a:srgbClr val="000000"/>
                </a:solidFill>
                <a:cs typeface="+mn-cs"/>
              </a:rPr>
              <a:t> </a:t>
            </a:r>
            <a:r>
              <a:rPr lang="en-US" sz="2400" dirty="0" err="1" smtClean="0">
                <a:solidFill>
                  <a:srgbClr val="000000"/>
                </a:solidFill>
                <a:cs typeface="+mn-cs"/>
              </a:rPr>
              <a:t>werk</a:t>
            </a:r>
            <a:r>
              <a:rPr lang="en-US" sz="2400" dirty="0" smtClean="0">
                <a:solidFill>
                  <a:srgbClr val="000000"/>
                </a:solidFill>
                <a:cs typeface="+mn-cs"/>
              </a:rPr>
              <a:t> </a:t>
            </a:r>
            <a:r>
              <a:rPr lang="en-US" sz="2400" dirty="0" err="1" smtClean="0">
                <a:solidFill>
                  <a:srgbClr val="000000"/>
                </a:solidFill>
                <a:cs typeface="+mn-cs"/>
              </a:rPr>
              <a:t>wordt</a:t>
            </a:r>
            <a:r>
              <a:rPr lang="en-US" sz="2400" dirty="0" smtClean="0">
                <a:solidFill>
                  <a:srgbClr val="000000"/>
                </a:solidFill>
                <a:cs typeface="+mn-cs"/>
              </a:rPr>
              <a:t> </a:t>
            </a:r>
            <a:r>
              <a:rPr lang="en-US" sz="2400" dirty="0" err="1" smtClean="0">
                <a:solidFill>
                  <a:srgbClr val="000000"/>
                </a:solidFill>
                <a:cs typeface="+mn-cs"/>
              </a:rPr>
              <a:t>beschermd</a:t>
            </a:r>
            <a:r>
              <a:rPr lang="en-US" sz="2400" dirty="0" smtClean="0">
                <a:solidFill>
                  <a:srgbClr val="000000"/>
                </a:solidFill>
                <a:cs typeface="+mn-cs"/>
              </a:rPr>
              <a:t> door </a:t>
            </a:r>
            <a:r>
              <a:rPr lang="en-US" sz="2400" dirty="0" err="1" smtClean="0">
                <a:solidFill>
                  <a:srgbClr val="000000"/>
                </a:solidFill>
                <a:cs typeface="+mn-cs"/>
              </a:rPr>
              <a:t>een</a:t>
            </a:r>
            <a:endParaRPr lang="en-US" sz="2400" dirty="0">
              <a:solidFill>
                <a:srgbClr val="000000"/>
              </a:solidFill>
              <a:cs typeface="+mn-cs"/>
            </a:endParaRPr>
          </a:p>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u="sng" dirty="0">
                <a:solidFill>
                  <a:schemeClr val="accent3"/>
                </a:solidFill>
                <a:cs typeface="+mn-cs"/>
              </a:rPr>
              <a:t>Creative Commons Attribution-</a:t>
            </a:r>
            <a:r>
              <a:rPr lang="en-US" sz="2400" u="sng" dirty="0" err="1">
                <a:solidFill>
                  <a:schemeClr val="accent3"/>
                </a:solidFill>
                <a:cs typeface="+mn-cs"/>
              </a:rPr>
              <a:t>NonCommercial</a:t>
            </a:r>
            <a:r>
              <a:rPr lang="en-US" sz="2400" u="sng" dirty="0">
                <a:solidFill>
                  <a:schemeClr val="accent3"/>
                </a:solidFill>
                <a:cs typeface="+mn-cs"/>
              </a:rPr>
              <a:t>-</a:t>
            </a:r>
            <a:r>
              <a:rPr lang="en-US" sz="2400" u="sng" dirty="0" err="1">
                <a:solidFill>
                  <a:schemeClr val="accent3"/>
                </a:solidFill>
                <a:cs typeface="+mn-cs"/>
              </a:rPr>
              <a:t>NoDerivs</a:t>
            </a:r>
            <a:r>
              <a:rPr lang="en-US" sz="2400" u="sng" dirty="0">
                <a:solidFill>
                  <a:schemeClr val="accent3"/>
                </a:solidFill>
                <a:cs typeface="+mn-cs"/>
              </a:rPr>
              <a:t> 3.0 </a:t>
            </a:r>
            <a:r>
              <a:rPr lang="en-US" sz="2400" u="sng" dirty="0" err="1">
                <a:solidFill>
                  <a:schemeClr val="accent3"/>
                </a:solidFill>
                <a:cs typeface="+mn-cs"/>
              </a:rPr>
              <a:t>Unported</a:t>
            </a:r>
            <a:r>
              <a:rPr lang="en-US" sz="2400" u="sng" dirty="0">
                <a:solidFill>
                  <a:schemeClr val="accent3"/>
                </a:solidFill>
                <a:cs typeface="+mn-cs"/>
              </a:rPr>
              <a:t> </a:t>
            </a:r>
            <a:r>
              <a:rPr lang="en-US" sz="2400" u="sng" dirty="0" err="1" smtClean="0">
                <a:solidFill>
                  <a:schemeClr val="accent3"/>
                </a:solidFill>
                <a:cs typeface="+mn-cs"/>
              </a:rPr>
              <a:t>Licentie</a:t>
            </a:r>
            <a:r>
              <a:rPr lang="en-US" sz="2400" u="sng" dirty="0" smtClean="0">
                <a:solidFill>
                  <a:schemeClr val="accent3"/>
                </a:solidFill>
                <a:cs typeface="+mn-cs"/>
              </a:rPr>
              <a:t>.</a:t>
            </a:r>
            <a:endParaRPr lang="en-US" sz="2400" u="sng" dirty="0">
              <a:solidFill>
                <a:schemeClr val="accent3"/>
              </a:solidFill>
              <a:cs typeface="+mn-cs"/>
            </a:endParaRPr>
          </a:p>
        </p:txBody>
      </p:sp>
      <p:sp>
        <p:nvSpPr>
          <p:cNvPr id="21509" name="Rectangle 6"/>
          <p:cNvSpPr>
            <a:spLocks noChangeArrowheads="1"/>
          </p:cNvSpPr>
          <p:nvPr/>
        </p:nvSpPr>
        <p:spPr bwMode="auto">
          <a:xfrm>
            <a:off x="1331913" y="5373688"/>
            <a:ext cx="5761037" cy="833178"/>
          </a:xfrm>
          <a:prstGeom prst="rect">
            <a:avLst/>
          </a:prstGeom>
          <a:noFill/>
          <a:ln w="9525">
            <a:noFill/>
            <a:round/>
            <a:headEnd/>
            <a:tailEnd/>
          </a:ln>
          <a:effectLst/>
        </p:spPr>
        <p:txBody>
          <a:bodyPr lIns="90000" tIns="46800" rIns="90000" bIns="46800">
            <a:spAutoFit/>
          </a:bodyPr>
          <a:lstStyle/>
          <a:p>
            <a:pPr algn="ct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dirty="0" smtClean="0">
                <a:solidFill>
                  <a:srgbClr val="000000"/>
                </a:solidFill>
                <a:cs typeface="+mn-cs"/>
              </a:rPr>
              <a:t>Meer </a:t>
            </a:r>
            <a:r>
              <a:rPr lang="en-US" sz="2400" dirty="0" err="1" smtClean="0">
                <a:solidFill>
                  <a:srgbClr val="000000"/>
                </a:solidFill>
                <a:cs typeface="+mn-cs"/>
              </a:rPr>
              <a:t>informatie</a:t>
            </a:r>
            <a:r>
              <a:rPr lang="en-US" sz="2400" dirty="0" smtClean="0">
                <a:solidFill>
                  <a:srgbClr val="000000"/>
                </a:solidFill>
                <a:cs typeface="+mn-cs"/>
              </a:rPr>
              <a:t>: </a:t>
            </a:r>
            <a:r>
              <a:rPr lang="en-US" sz="2400" u="sng" dirty="0">
                <a:solidFill>
                  <a:schemeClr val="accent3"/>
                </a:solidFill>
                <a:cs typeface="+mn-cs"/>
              </a:rPr>
              <a:t>http:// creativecommons.org</a:t>
            </a:r>
            <a:endParaRPr lang="en-US" sz="2400" dirty="0">
              <a:solidFill>
                <a:srgbClr val="000000"/>
              </a:solidFill>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defRPr/>
            </a:pPr>
            <a:r>
              <a:rPr lang="de-DE" dirty="0" smtClean="0"/>
              <a:t>De </a:t>
            </a:r>
            <a:r>
              <a:rPr lang="de-DE" dirty="0" err="1" smtClean="0"/>
              <a:t>geschiedenis</a:t>
            </a:r>
            <a:r>
              <a:rPr lang="de-DE" dirty="0" smtClean="0"/>
              <a:t> van </a:t>
            </a:r>
            <a:r>
              <a:rPr lang="de-DE" dirty="0" err="1" smtClean="0"/>
              <a:t>het</a:t>
            </a:r>
            <a:r>
              <a:rPr lang="de-DE" dirty="0" smtClean="0"/>
              <a:t> </a:t>
            </a:r>
            <a:r>
              <a:rPr lang="de-DE" dirty="0" err="1" smtClean="0"/>
              <a:t>ip</a:t>
            </a:r>
            <a:r>
              <a:rPr lang="de-DE" dirty="0" smtClean="0"/>
              <a:t> – </a:t>
            </a:r>
            <a:r>
              <a:rPr lang="de-DE" dirty="0" err="1" smtClean="0"/>
              <a:t>een</a:t>
            </a:r>
            <a:r>
              <a:rPr lang="de-DE" dirty="0" smtClean="0"/>
              <a:t> kort </a:t>
            </a:r>
            <a:r>
              <a:rPr lang="de-DE" dirty="0" err="1" smtClean="0"/>
              <a:t>overzicht</a:t>
            </a:r>
            <a:r>
              <a:rPr lang="de-DE" dirty="0" smtClean="0"/>
              <a:t/>
            </a:r>
            <a:br>
              <a:rPr lang="de-DE" dirty="0" smtClean="0"/>
            </a:br>
            <a:endParaRPr lang="de-DE" dirty="0"/>
          </a:p>
        </p:txBody>
      </p:sp>
      <p:sp>
        <p:nvSpPr>
          <p:cNvPr id="66562" name="Text Placeholder 4"/>
          <p:cNvSpPr>
            <a:spLocks noGrp="1"/>
          </p:cNvSpPr>
          <p:nvPr>
            <p:ph type="body" idx="1"/>
          </p:nvPr>
        </p:nvSpPr>
        <p:spPr/>
        <p:txBody>
          <a:bodyPr/>
          <a:lstStyle/>
          <a:p>
            <a:r>
              <a:rPr lang="de-DE" sz="2800" b="1" dirty="0" err="1" smtClean="0"/>
              <a:t>Inleiding</a:t>
            </a:r>
            <a:endParaRPr lang="de-DE" sz="28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r>
              <a:rPr lang="de-DE" dirty="0" smtClean="0"/>
              <a:t>A. </a:t>
            </a:r>
            <a:r>
              <a:rPr lang="de-DE" dirty="0" err="1" smtClean="0"/>
              <a:t>Geschiedenis</a:t>
            </a:r>
            <a:r>
              <a:rPr lang="de-DE" dirty="0" smtClean="0"/>
              <a:t> van </a:t>
            </a:r>
            <a:r>
              <a:rPr lang="de-DE" dirty="0" err="1" smtClean="0"/>
              <a:t>het</a:t>
            </a:r>
            <a:r>
              <a:rPr lang="de-DE" dirty="0" smtClean="0"/>
              <a:t> IP</a:t>
            </a:r>
          </a:p>
        </p:txBody>
      </p:sp>
      <p:sp>
        <p:nvSpPr>
          <p:cNvPr id="68610" name="Content Placeholder 2"/>
          <p:cNvSpPr>
            <a:spLocks noGrp="1"/>
          </p:cNvSpPr>
          <p:nvPr>
            <p:ph idx="1"/>
          </p:nvPr>
        </p:nvSpPr>
        <p:spPr/>
        <p:txBody>
          <a:bodyPr/>
          <a:lstStyle/>
          <a:p>
            <a:pPr algn="ctr">
              <a:spcBef>
                <a:spcPts val="600"/>
              </a:spcBef>
              <a:spcAft>
                <a:spcPts val="1200"/>
              </a:spcAft>
            </a:pPr>
            <a:r>
              <a:rPr lang="de-DE" sz="2800" b="1" dirty="0" smtClean="0"/>
              <a:t>De </a:t>
            </a:r>
            <a:r>
              <a:rPr lang="de-DE" sz="2800" b="1" dirty="0" err="1" smtClean="0"/>
              <a:t>zaak</a:t>
            </a:r>
            <a:r>
              <a:rPr lang="de-DE" sz="2800" b="1" dirty="0" smtClean="0"/>
              <a:t> Baki Erdoğan</a:t>
            </a:r>
          </a:p>
          <a:p>
            <a:pPr indent="0">
              <a:spcBef>
                <a:spcPts val="600"/>
              </a:spcBef>
              <a:spcAft>
                <a:spcPts val="1200"/>
              </a:spcAft>
            </a:pPr>
            <a:r>
              <a:rPr lang="de-DE" sz="2400" dirty="0" err="1" smtClean="0"/>
              <a:t>Opsluiting</a:t>
            </a:r>
            <a:r>
              <a:rPr lang="de-DE" sz="2400" dirty="0" smtClean="0"/>
              <a:t> van </a:t>
            </a:r>
            <a:r>
              <a:rPr lang="de-DE" sz="2400" dirty="0" err="1" smtClean="0"/>
              <a:t>Erdoğan</a:t>
            </a:r>
            <a:r>
              <a:rPr lang="de-DE" sz="2400" dirty="0" smtClean="0"/>
              <a:t> </a:t>
            </a:r>
            <a:r>
              <a:rPr lang="de-DE" sz="2400" dirty="0" err="1" smtClean="0"/>
              <a:t>op</a:t>
            </a:r>
            <a:r>
              <a:rPr lang="de-DE" sz="2400" dirty="0" smtClean="0"/>
              <a:t> 10 </a:t>
            </a:r>
            <a:r>
              <a:rPr lang="de-DE" sz="2400" dirty="0" err="1" smtClean="0"/>
              <a:t>augustus</a:t>
            </a:r>
            <a:r>
              <a:rPr lang="de-DE" sz="2400" dirty="0" smtClean="0"/>
              <a:t> 1993; 10 </a:t>
            </a:r>
            <a:r>
              <a:rPr lang="de-DE" sz="2400" dirty="0" err="1" smtClean="0"/>
              <a:t>dagen</a:t>
            </a:r>
            <a:r>
              <a:rPr lang="de-DE" sz="2400" dirty="0" smtClean="0"/>
              <a:t> </a:t>
            </a:r>
            <a:r>
              <a:rPr lang="de-DE" sz="2400" dirty="0" err="1" smtClean="0"/>
              <a:t>later</a:t>
            </a:r>
            <a:r>
              <a:rPr lang="de-DE" sz="2400" dirty="0" smtClean="0"/>
              <a:t> </a:t>
            </a:r>
            <a:r>
              <a:rPr lang="de-DE" sz="2400" dirty="0" err="1" smtClean="0"/>
              <a:t>verkeerde</a:t>
            </a:r>
            <a:r>
              <a:rPr lang="de-DE" sz="2400" dirty="0" smtClean="0"/>
              <a:t> </a:t>
            </a:r>
            <a:r>
              <a:rPr lang="de-DE" sz="2400" dirty="0" err="1" smtClean="0"/>
              <a:t>hij</a:t>
            </a:r>
            <a:r>
              <a:rPr lang="de-DE" sz="2400" dirty="0" smtClean="0"/>
              <a:t> in </a:t>
            </a:r>
            <a:r>
              <a:rPr lang="de-DE" sz="2400" dirty="0" err="1" smtClean="0"/>
              <a:t>coma</a:t>
            </a:r>
            <a:r>
              <a:rPr lang="de-DE" sz="2400" dirty="0" smtClean="0"/>
              <a:t> </a:t>
            </a:r>
            <a:r>
              <a:rPr lang="de-DE" sz="2400" dirty="0" err="1" smtClean="0"/>
              <a:t>waarop</a:t>
            </a:r>
            <a:r>
              <a:rPr lang="de-DE" sz="2400" dirty="0" smtClean="0"/>
              <a:t> </a:t>
            </a:r>
            <a:r>
              <a:rPr lang="de-DE" sz="2400" dirty="0" err="1" smtClean="0"/>
              <a:t>hij</a:t>
            </a:r>
            <a:r>
              <a:rPr lang="de-DE" sz="2400" dirty="0" smtClean="0"/>
              <a:t> </a:t>
            </a:r>
            <a:r>
              <a:rPr lang="de-DE" sz="2400" dirty="0" err="1" smtClean="0"/>
              <a:t>stierf</a:t>
            </a:r>
            <a:r>
              <a:rPr lang="de-DE" sz="2400" dirty="0" smtClean="0"/>
              <a:t>. </a:t>
            </a:r>
          </a:p>
          <a:p>
            <a:pPr indent="0">
              <a:spcBef>
                <a:spcPts val="600"/>
              </a:spcBef>
              <a:spcAft>
                <a:spcPts val="1200"/>
              </a:spcAft>
            </a:pPr>
            <a:r>
              <a:rPr lang="en-US" sz="2400" dirty="0" err="1" smtClean="0"/>
              <a:t>Officiële</a:t>
            </a:r>
            <a:r>
              <a:rPr lang="en-US" sz="2400" dirty="0" smtClean="0"/>
              <a:t> </a:t>
            </a:r>
            <a:r>
              <a:rPr lang="en-US" sz="2400" dirty="0" err="1" smtClean="0"/>
              <a:t>doodsoorzaak</a:t>
            </a:r>
            <a:r>
              <a:rPr lang="en-US" sz="2400" dirty="0" smtClean="0"/>
              <a:t>: </a:t>
            </a:r>
            <a:r>
              <a:rPr lang="en-US" sz="2400" dirty="0" err="1" smtClean="0"/>
              <a:t>zwelling</a:t>
            </a:r>
            <a:r>
              <a:rPr lang="en-US" sz="2400" dirty="0" smtClean="0"/>
              <a:t> in de long door </a:t>
            </a:r>
            <a:r>
              <a:rPr lang="en-US" sz="2400" dirty="0" err="1" smtClean="0"/>
              <a:t>hongerstaking</a:t>
            </a:r>
            <a:r>
              <a:rPr lang="en-US" sz="2400" dirty="0" smtClean="0"/>
              <a:t>.</a:t>
            </a:r>
          </a:p>
          <a:p>
            <a:pPr indent="0">
              <a:spcBef>
                <a:spcPts val="600"/>
              </a:spcBef>
              <a:spcAft>
                <a:spcPts val="1200"/>
              </a:spcAft>
            </a:pPr>
            <a:r>
              <a:rPr lang="en-US" sz="2400" dirty="0" err="1" smtClean="0"/>
              <a:t>Wanneer</a:t>
            </a:r>
            <a:r>
              <a:rPr lang="en-US" sz="2400" dirty="0" smtClean="0"/>
              <a:t> het </a:t>
            </a:r>
            <a:r>
              <a:rPr lang="en-US" sz="2400" dirty="0" err="1" smtClean="0"/>
              <a:t>lichaam</a:t>
            </a:r>
            <a:r>
              <a:rPr lang="en-US" sz="2400" dirty="0" smtClean="0"/>
              <a:t> </a:t>
            </a:r>
            <a:r>
              <a:rPr lang="en-US" sz="2400" dirty="0" err="1" smtClean="0"/>
              <a:t>werd</a:t>
            </a:r>
            <a:r>
              <a:rPr lang="en-US" sz="2400" dirty="0" smtClean="0"/>
              <a:t> </a:t>
            </a:r>
            <a:r>
              <a:rPr lang="en-US" sz="2400" dirty="0" err="1" smtClean="0"/>
              <a:t>klaargemaakt</a:t>
            </a:r>
            <a:r>
              <a:rPr lang="en-US" sz="2400" dirty="0" smtClean="0"/>
              <a:t> </a:t>
            </a:r>
            <a:r>
              <a:rPr lang="en-US" sz="2400" dirty="0" err="1" smtClean="0"/>
              <a:t>voor</a:t>
            </a:r>
            <a:r>
              <a:rPr lang="en-US" sz="2400" dirty="0" smtClean="0"/>
              <a:t> de </a:t>
            </a:r>
            <a:r>
              <a:rPr lang="en-US" sz="2400" dirty="0" err="1" smtClean="0"/>
              <a:t>begrafenis</a:t>
            </a:r>
            <a:r>
              <a:rPr lang="en-US" sz="2400" dirty="0" smtClean="0"/>
              <a:t>, </a:t>
            </a:r>
            <a:r>
              <a:rPr lang="en-US" sz="2400" dirty="0" err="1" smtClean="0"/>
              <a:t>ontekte</a:t>
            </a:r>
            <a:r>
              <a:rPr lang="en-US" sz="2400" dirty="0" smtClean="0"/>
              <a:t> </a:t>
            </a:r>
            <a:r>
              <a:rPr lang="en-US" sz="2400" dirty="0" err="1" smtClean="0"/>
              <a:t>zijn</a:t>
            </a:r>
            <a:r>
              <a:rPr lang="en-US" sz="2400" dirty="0" smtClean="0"/>
              <a:t> </a:t>
            </a:r>
            <a:r>
              <a:rPr lang="en-US" sz="2400" dirty="0" err="1" smtClean="0"/>
              <a:t>familie</a:t>
            </a:r>
            <a:r>
              <a:rPr lang="en-US" sz="2400" dirty="0" smtClean="0"/>
              <a:t> </a:t>
            </a:r>
            <a:r>
              <a:rPr lang="en-US" sz="2400" dirty="0" err="1" smtClean="0"/>
              <a:t>sporen</a:t>
            </a:r>
            <a:r>
              <a:rPr lang="en-US" sz="2400" dirty="0" smtClean="0"/>
              <a:t> van </a:t>
            </a:r>
            <a:r>
              <a:rPr lang="en-US" sz="2400" dirty="0" err="1" smtClean="0"/>
              <a:t>fysiek</a:t>
            </a:r>
            <a:r>
              <a:rPr lang="en-US" sz="2400" dirty="0" smtClean="0"/>
              <a:t> </a:t>
            </a:r>
            <a:r>
              <a:rPr lang="en-US" sz="2400" dirty="0" err="1" smtClean="0"/>
              <a:t>misbruik</a:t>
            </a:r>
            <a:r>
              <a:rPr lang="en-US" sz="2400" dirty="0" smtClean="0"/>
              <a:t> en </a:t>
            </a:r>
            <a:r>
              <a:rPr lang="en-US" sz="2400" dirty="0" err="1" smtClean="0"/>
              <a:t>legden</a:t>
            </a:r>
            <a:r>
              <a:rPr lang="en-US" sz="2400" dirty="0" smtClean="0"/>
              <a:t> </a:t>
            </a:r>
            <a:r>
              <a:rPr lang="en-US" sz="2400" dirty="0" err="1" smtClean="0"/>
              <a:t>deze</a:t>
            </a:r>
            <a:r>
              <a:rPr lang="en-US" sz="2400" dirty="0" smtClean="0"/>
              <a:t> vast op </a:t>
            </a:r>
            <a:r>
              <a:rPr lang="en-US" sz="2400" dirty="0" err="1" smtClean="0"/>
              <a:t>foto</a:t>
            </a:r>
            <a:r>
              <a:rPr lang="en-US" sz="2400" dirty="0" smtClean="0"/>
              <a:t>.</a:t>
            </a: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120" y="4376310"/>
            <a:ext cx="3361905" cy="1728019"/>
          </a:xfrm>
          <a:prstGeom prst="rect">
            <a:avLst/>
          </a:prstGeom>
        </p:spPr>
      </p:pic>
      <p:sp>
        <p:nvSpPr>
          <p:cNvPr id="2" name="Textfeld 1"/>
          <p:cNvSpPr txBox="1"/>
          <p:nvPr/>
        </p:nvSpPr>
        <p:spPr>
          <a:xfrm>
            <a:off x="5652120" y="6104329"/>
            <a:ext cx="2104102" cy="276999"/>
          </a:xfrm>
          <a:prstGeom prst="rect">
            <a:avLst/>
          </a:prstGeom>
          <a:noFill/>
        </p:spPr>
        <p:txBody>
          <a:bodyPr wrap="none" rtlCol="0">
            <a:spAutoFit/>
          </a:bodyPr>
          <a:lstStyle/>
          <a:p>
            <a:r>
              <a:rPr lang="de-DE" sz="1200" dirty="0" err="1" smtClean="0">
                <a:solidFill>
                  <a:schemeClr val="tx1"/>
                </a:solidFill>
              </a:rPr>
              <a:t>Districts</a:t>
            </a:r>
            <a:r>
              <a:rPr lang="de-DE" sz="1200" dirty="0" smtClean="0">
                <a:solidFill>
                  <a:schemeClr val="tx1"/>
                </a:solidFill>
              </a:rPr>
              <a:t> </a:t>
            </a:r>
            <a:r>
              <a:rPr lang="de-DE" sz="1200" dirty="0" err="1" smtClean="0">
                <a:solidFill>
                  <a:schemeClr val="tx1"/>
                </a:solidFill>
              </a:rPr>
              <a:t>of</a:t>
            </a:r>
            <a:r>
              <a:rPr lang="de-DE" sz="1200" dirty="0" smtClean="0">
                <a:solidFill>
                  <a:schemeClr val="tx1"/>
                </a:solidFill>
              </a:rPr>
              <a:t> Aydin </a:t>
            </a:r>
            <a:r>
              <a:rPr lang="de-DE" sz="1200" dirty="0" err="1" smtClean="0">
                <a:solidFill>
                  <a:schemeClr val="tx1"/>
                </a:solidFill>
              </a:rPr>
              <a:t>by</a:t>
            </a:r>
            <a:r>
              <a:rPr lang="de-DE" sz="1200" dirty="0" smtClean="0">
                <a:solidFill>
                  <a:schemeClr val="tx1"/>
                </a:solidFill>
              </a:rPr>
              <a:t> The </a:t>
            </a:r>
            <a:r>
              <a:rPr lang="de-DE" sz="1200" dirty="0" err="1" smtClean="0">
                <a:solidFill>
                  <a:schemeClr val="tx1"/>
                </a:solidFill>
              </a:rPr>
              <a:t>Emirr</a:t>
            </a:r>
            <a:endParaRPr lang="de-DE" sz="12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ctr">
              <a:spcBef>
                <a:spcPts val="600"/>
              </a:spcBef>
            </a:pPr>
            <a:r>
              <a:rPr lang="de-DE" sz="2800" b="1" dirty="0" smtClean="0"/>
              <a:t>De </a:t>
            </a:r>
            <a:r>
              <a:rPr lang="de-DE" sz="2800" b="1" dirty="0" err="1" smtClean="0"/>
              <a:t>zaak</a:t>
            </a:r>
            <a:r>
              <a:rPr lang="de-DE" sz="2800" b="1" dirty="0" smtClean="0"/>
              <a:t> Baki </a:t>
            </a:r>
            <a:r>
              <a:rPr lang="de-DE" sz="2800" b="1" dirty="0"/>
              <a:t>Erdoğan</a:t>
            </a:r>
          </a:p>
          <a:p>
            <a:pPr>
              <a:spcBef>
                <a:spcPts val="600"/>
              </a:spcBef>
            </a:pPr>
            <a:r>
              <a:rPr lang="de-DE" sz="2400" dirty="0" err="1" smtClean="0"/>
              <a:t>Een</a:t>
            </a:r>
            <a:r>
              <a:rPr lang="de-DE" sz="2400" dirty="0" smtClean="0"/>
              <a:t> </a:t>
            </a:r>
            <a:r>
              <a:rPr lang="de-DE" sz="2400" dirty="0" err="1" smtClean="0"/>
              <a:t>alternatief</a:t>
            </a:r>
            <a:r>
              <a:rPr lang="de-DE" sz="2400" dirty="0" smtClean="0"/>
              <a:t> </a:t>
            </a:r>
            <a:r>
              <a:rPr lang="de-DE" sz="2400" dirty="0" err="1" smtClean="0"/>
              <a:t>medisch</a:t>
            </a:r>
            <a:r>
              <a:rPr lang="de-DE" sz="2400" dirty="0" smtClean="0"/>
              <a:t> </a:t>
            </a:r>
            <a:r>
              <a:rPr lang="de-DE" sz="2400" dirty="0" err="1" smtClean="0"/>
              <a:t>verslag</a:t>
            </a:r>
            <a:r>
              <a:rPr lang="de-DE" sz="2400" dirty="0" smtClean="0"/>
              <a:t> van de Izmir </a:t>
            </a:r>
            <a:r>
              <a:rPr lang="de-DE" sz="2400" dirty="0" err="1" smtClean="0"/>
              <a:t>Medische</a:t>
            </a:r>
            <a:r>
              <a:rPr lang="de-DE" sz="2400" dirty="0" smtClean="0"/>
              <a:t> </a:t>
            </a:r>
            <a:r>
              <a:rPr lang="de-DE" sz="2400" dirty="0" err="1" smtClean="0"/>
              <a:t>Associatie</a:t>
            </a:r>
            <a:r>
              <a:rPr lang="de-DE" sz="2400" dirty="0" smtClean="0"/>
              <a:t> </a:t>
            </a:r>
            <a:r>
              <a:rPr lang="de-DE" sz="2400" dirty="0" err="1" smtClean="0"/>
              <a:t>geeft</a:t>
            </a:r>
            <a:r>
              <a:rPr lang="de-DE" sz="2400" dirty="0" smtClean="0"/>
              <a:t> </a:t>
            </a:r>
            <a:r>
              <a:rPr lang="de-DE" sz="2400" dirty="0" err="1" smtClean="0"/>
              <a:t>acuut</a:t>
            </a:r>
            <a:r>
              <a:rPr lang="de-DE" sz="2400" dirty="0" smtClean="0"/>
              <a:t> </a:t>
            </a:r>
            <a:r>
              <a:rPr lang="de-DE" sz="2400" dirty="0" err="1" smtClean="0"/>
              <a:t>longfalen</a:t>
            </a:r>
            <a:r>
              <a:rPr lang="de-DE" sz="2400" dirty="0" smtClean="0"/>
              <a:t> </a:t>
            </a:r>
            <a:r>
              <a:rPr lang="de-DE" sz="2400" dirty="0" err="1" smtClean="0"/>
              <a:t>door</a:t>
            </a:r>
            <a:r>
              <a:rPr lang="de-DE" sz="2400" dirty="0" smtClean="0"/>
              <a:t> </a:t>
            </a:r>
            <a:r>
              <a:rPr lang="de-DE" sz="2400" dirty="0" err="1" smtClean="0"/>
              <a:t>meervoudig</a:t>
            </a:r>
            <a:r>
              <a:rPr lang="de-DE" sz="2400" dirty="0" smtClean="0"/>
              <a:t> </a:t>
            </a:r>
            <a:r>
              <a:rPr lang="de-DE" sz="2400" dirty="0" err="1" smtClean="0"/>
              <a:t>trauma</a:t>
            </a:r>
            <a:r>
              <a:rPr lang="de-DE" sz="2400" dirty="0" smtClean="0"/>
              <a:t>, in </a:t>
            </a:r>
            <a:r>
              <a:rPr lang="de-DE" sz="2400" dirty="0" err="1" smtClean="0"/>
              <a:t>het</a:t>
            </a:r>
            <a:r>
              <a:rPr lang="de-DE" sz="2400" dirty="0" smtClean="0"/>
              <a:t> </a:t>
            </a:r>
            <a:r>
              <a:rPr lang="de-DE" sz="2400" dirty="0" err="1" smtClean="0"/>
              <a:t>bijzonder</a:t>
            </a:r>
            <a:r>
              <a:rPr lang="de-DE" sz="2400" dirty="0" smtClean="0"/>
              <a:t> </a:t>
            </a:r>
            <a:r>
              <a:rPr lang="de-DE" sz="2400" dirty="0" err="1" smtClean="0"/>
              <a:t>elektische</a:t>
            </a:r>
            <a:r>
              <a:rPr lang="de-DE" sz="2400" dirty="0" smtClean="0"/>
              <a:t> </a:t>
            </a:r>
            <a:r>
              <a:rPr lang="de-DE" sz="2400" dirty="0" err="1" smtClean="0"/>
              <a:t>shocks</a:t>
            </a:r>
            <a:r>
              <a:rPr lang="de-DE" sz="2400" dirty="0" smtClean="0"/>
              <a:t> en </a:t>
            </a:r>
            <a:r>
              <a:rPr lang="de-DE" sz="2400" dirty="0" err="1" smtClean="0"/>
              <a:t>foltering</a:t>
            </a:r>
            <a:r>
              <a:rPr lang="de-DE" sz="2400" dirty="0" smtClean="0"/>
              <a:t> </a:t>
            </a:r>
            <a:r>
              <a:rPr lang="de-DE" sz="2400" dirty="0" err="1" smtClean="0"/>
              <a:t>door</a:t>
            </a:r>
            <a:r>
              <a:rPr lang="de-DE" sz="2400" dirty="0" smtClean="0"/>
              <a:t> </a:t>
            </a:r>
            <a:r>
              <a:rPr lang="de-DE" sz="2400" dirty="0" err="1" smtClean="0"/>
              <a:t>ophaning</a:t>
            </a:r>
            <a:r>
              <a:rPr lang="de-DE" sz="2400" dirty="0" smtClean="0"/>
              <a:t>, als </a:t>
            </a:r>
            <a:r>
              <a:rPr lang="de-DE" sz="2400" dirty="0" err="1" smtClean="0"/>
              <a:t>doodsoorzaak</a:t>
            </a:r>
            <a:r>
              <a:rPr lang="de-DE" sz="2400" dirty="0" smtClean="0"/>
              <a:t> </a:t>
            </a:r>
            <a:r>
              <a:rPr lang="de-DE" sz="2400" dirty="0" err="1" smtClean="0"/>
              <a:t>aan</a:t>
            </a:r>
            <a:r>
              <a:rPr lang="de-DE" sz="2400" dirty="0" smtClean="0"/>
              <a:t>. </a:t>
            </a:r>
          </a:p>
          <a:p>
            <a:pPr>
              <a:spcBef>
                <a:spcPts val="600"/>
              </a:spcBef>
            </a:pPr>
            <a:r>
              <a:rPr lang="en-US" sz="2400" dirty="0" err="1" smtClean="0"/>
              <a:t>Referentiepunt</a:t>
            </a:r>
            <a:r>
              <a:rPr lang="en-US" sz="2400" dirty="0" smtClean="0"/>
              <a:t> </a:t>
            </a:r>
            <a:r>
              <a:rPr lang="en-US" sz="2400" dirty="0" err="1" smtClean="0"/>
              <a:t>voor</a:t>
            </a:r>
            <a:r>
              <a:rPr lang="en-US" sz="2400" dirty="0" smtClean="0"/>
              <a:t> het </a:t>
            </a:r>
            <a:r>
              <a:rPr lang="en-US" sz="2400" dirty="0" err="1" smtClean="0"/>
              <a:t>onderzoek</a:t>
            </a:r>
            <a:r>
              <a:rPr lang="en-US" sz="2400" dirty="0" smtClean="0"/>
              <a:t>: </a:t>
            </a:r>
            <a:r>
              <a:rPr lang="en-US" sz="2400" i="1" dirty="0" smtClean="0"/>
              <a:t>Minnesota Protocol</a:t>
            </a:r>
          </a:p>
          <a:p>
            <a:pPr marL="342900" indent="-342900">
              <a:spcBef>
                <a:spcPts val="600"/>
              </a:spcBef>
              <a:buFont typeface="Wingdings"/>
              <a:buChar char="è"/>
            </a:pPr>
            <a:r>
              <a:rPr lang="en-US" sz="2400" dirty="0" err="1" smtClean="0">
                <a:sym typeface="Wingdings" pitchFamily="2" charset="2"/>
              </a:rPr>
              <a:t>Gerechtelijke</a:t>
            </a:r>
            <a:r>
              <a:rPr lang="en-US" sz="2400" dirty="0" smtClean="0">
                <a:sym typeface="Wingdings" pitchFamily="2" charset="2"/>
              </a:rPr>
              <a:t> </a:t>
            </a:r>
            <a:r>
              <a:rPr lang="en-US" sz="2400" dirty="0" err="1" smtClean="0">
                <a:sym typeface="Wingdings" pitchFamily="2" charset="2"/>
              </a:rPr>
              <a:t>vervolging</a:t>
            </a:r>
            <a:r>
              <a:rPr lang="en-US" sz="2400" dirty="0" smtClean="0">
                <a:sym typeface="Wingdings" pitchFamily="2" charset="2"/>
              </a:rPr>
              <a:t>:</a:t>
            </a:r>
          </a:p>
          <a:p>
            <a:pPr>
              <a:spcBef>
                <a:spcPts val="600"/>
              </a:spcBef>
            </a:pPr>
            <a:r>
              <a:rPr lang="en-US" sz="2400" dirty="0">
                <a:sym typeface="Wingdings" pitchFamily="2" charset="2"/>
              </a:rPr>
              <a:t>	</a:t>
            </a:r>
            <a:r>
              <a:rPr lang="en-US" sz="2400" dirty="0" err="1" smtClean="0">
                <a:sym typeface="Wingdings" pitchFamily="2" charset="2"/>
              </a:rPr>
              <a:t>beschuldigden</a:t>
            </a:r>
            <a:r>
              <a:rPr lang="en-US" sz="2400" dirty="0" smtClean="0">
                <a:sym typeface="Wingdings" pitchFamily="2" charset="2"/>
              </a:rPr>
              <a:t> </a:t>
            </a:r>
            <a:r>
              <a:rPr lang="en-US" sz="2400" dirty="0" err="1" smtClean="0">
                <a:sym typeface="Wingdings" pitchFamily="2" charset="2"/>
              </a:rPr>
              <a:t>werden</a:t>
            </a:r>
            <a:r>
              <a:rPr lang="en-US" sz="2400" dirty="0" smtClean="0">
                <a:sym typeface="Wingdings" pitchFamily="2" charset="2"/>
              </a:rPr>
              <a:t> </a:t>
            </a:r>
            <a:r>
              <a:rPr lang="en-US" sz="2400" dirty="0" err="1" smtClean="0">
                <a:sym typeface="Wingdings" pitchFamily="2" charset="2"/>
              </a:rPr>
              <a:t>schuldig</a:t>
            </a:r>
            <a:r>
              <a:rPr lang="en-US" sz="2400" dirty="0" smtClean="0">
                <a:sym typeface="Wingdings" pitchFamily="2" charset="2"/>
              </a:rPr>
              <a:t> </a:t>
            </a:r>
            <a:r>
              <a:rPr lang="en-US" sz="2400" dirty="0" err="1" smtClean="0">
                <a:sym typeface="Wingdings" pitchFamily="2" charset="2"/>
              </a:rPr>
              <a:t>bevonden</a:t>
            </a:r>
            <a:r>
              <a:rPr lang="en-US" sz="2400" dirty="0" smtClean="0">
                <a:sym typeface="Wingdings" pitchFamily="2" charset="2"/>
              </a:rPr>
              <a:t> </a:t>
            </a:r>
            <a:r>
              <a:rPr lang="en-US" sz="2400" dirty="0" err="1" smtClean="0">
                <a:sym typeface="Wingdings" pitchFamily="2" charset="2"/>
              </a:rPr>
              <a:t>aan</a:t>
            </a:r>
            <a:r>
              <a:rPr lang="en-US" sz="2400" dirty="0" smtClean="0">
                <a:sym typeface="Wingdings" pitchFamily="2" charset="2"/>
              </a:rPr>
              <a:t> </a:t>
            </a:r>
            <a:r>
              <a:rPr lang="en-US" sz="2400" dirty="0" err="1" smtClean="0">
                <a:sym typeface="Wingdings" pitchFamily="2" charset="2"/>
              </a:rPr>
              <a:t>onvrijwillige</a:t>
            </a:r>
            <a:r>
              <a:rPr lang="en-US" sz="2400" dirty="0" smtClean="0">
                <a:sym typeface="Wingdings" pitchFamily="2" charset="2"/>
              </a:rPr>
              <a:t> 	</a:t>
            </a:r>
            <a:r>
              <a:rPr lang="en-US" sz="2400" dirty="0" err="1" smtClean="0">
                <a:sym typeface="Wingdings" pitchFamily="2" charset="2"/>
              </a:rPr>
              <a:t>doodslag</a:t>
            </a:r>
            <a:r>
              <a:rPr lang="en-US" sz="2400" dirty="0" smtClean="0">
                <a:sym typeface="Wingdings" pitchFamily="2" charset="2"/>
              </a:rPr>
              <a:t> en </a:t>
            </a:r>
            <a:r>
              <a:rPr lang="en-US" sz="2400" dirty="0" err="1" smtClean="0">
                <a:sym typeface="Wingdings" pitchFamily="2" charset="2"/>
              </a:rPr>
              <a:t>veroordeeld</a:t>
            </a:r>
            <a:r>
              <a:rPr lang="en-US" sz="2400" dirty="0" smtClean="0">
                <a:sym typeface="Wingdings" pitchFamily="2" charset="2"/>
              </a:rPr>
              <a:t> tot </a:t>
            </a:r>
            <a:r>
              <a:rPr lang="en-US" sz="2400" dirty="0" err="1" smtClean="0">
                <a:sym typeface="Wingdings" pitchFamily="2" charset="2"/>
              </a:rPr>
              <a:t>een</a:t>
            </a:r>
            <a:r>
              <a:rPr lang="en-US" sz="2400" dirty="0" smtClean="0">
                <a:sym typeface="Wingdings" pitchFamily="2" charset="2"/>
              </a:rPr>
              <a:t> </a:t>
            </a:r>
            <a:r>
              <a:rPr lang="en-US" sz="2400" dirty="0" err="1" smtClean="0">
                <a:sym typeface="Wingdings" pitchFamily="2" charset="2"/>
              </a:rPr>
              <a:t>gevangenisstraf</a:t>
            </a:r>
            <a:r>
              <a:rPr lang="en-US" sz="2400" dirty="0" smtClean="0">
                <a:sym typeface="Wingdings" pitchFamily="2" charset="2"/>
              </a:rPr>
              <a:t> van </a:t>
            </a:r>
            <a:r>
              <a:rPr lang="en-US" sz="2400" dirty="0" err="1" smtClean="0">
                <a:sym typeface="Wingdings" pitchFamily="2" charset="2"/>
              </a:rPr>
              <a:t>vijf</a:t>
            </a:r>
            <a:r>
              <a:rPr lang="en-US" sz="2400" dirty="0" smtClean="0">
                <a:sym typeface="Wingdings" pitchFamily="2" charset="2"/>
              </a:rPr>
              <a:t> en 	</a:t>
            </a:r>
            <a:r>
              <a:rPr lang="en-US" sz="2400" dirty="0" err="1" smtClean="0">
                <a:sym typeface="Wingdings" pitchFamily="2" charset="2"/>
              </a:rPr>
              <a:t>een</a:t>
            </a:r>
            <a:r>
              <a:rPr lang="en-US" sz="2400" dirty="0" smtClean="0">
                <a:sym typeface="Wingdings" pitchFamily="2" charset="2"/>
              </a:rPr>
              <a:t> half </a:t>
            </a:r>
            <a:r>
              <a:rPr lang="en-US" sz="2400" dirty="0" err="1" smtClean="0">
                <a:sym typeface="Wingdings" pitchFamily="2" charset="2"/>
              </a:rPr>
              <a:t>jaar</a:t>
            </a:r>
            <a:r>
              <a:rPr lang="en-US" sz="2400" dirty="0" smtClean="0">
                <a:sym typeface="Wingdings" pitchFamily="2" charset="2"/>
              </a:rPr>
              <a:t>  </a:t>
            </a:r>
            <a:br>
              <a:rPr lang="en-US" sz="2400" dirty="0" smtClean="0">
                <a:sym typeface="Wingdings" pitchFamily="2" charset="2"/>
              </a:rPr>
            </a:br>
            <a:r>
              <a:rPr lang="en-US" sz="2400" dirty="0" smtClean="0">
                <a:sym typeface="Wingdings" pitchFamily="2" charset="2"/>
              </a:rPr>
              <a:t>	</a:t>
            </a:r>
            <a:endParaRPr lang="de-DE" sz="2400" dirty="0"/>
          </a:p>
        </p:txBody>
      </p:sp>
      <p:sp>
        <p:nvSpPr>
          <p:cNvPr id="2" name="Titel 1"/>
          <p:cNvSpPr>
            <a:spLocks noGrp="1"/>
          </p:cNvSpPr>
          <p:nvPr>
            <p:ph type="title"/>
          </p:nvPr>
        </p:nvSpPr>
        <p:spPr/>
        <p:txBody>
          <a:bodyPr/>
          <a:lstStyle/>
          <a:p>
            <a:r>
              <a:rPr lang="de-DE" dirty="0"/>
              <a:t>A. </a:t>
            </a:r>
            <a:r>
              <a:rPr lang="de-DE" dirty="0" err="1" smtClean="0"/>
              <a:t>Geschiedenis</a:t>
            </a:r>
            <a:r>
              <a:rPr lang="de-DE" dirty="0" smtClean="0"/>
              <a:t> van </a:t>
            </a:r>
            <a:r>
              <a:rPr lang="de-DE" dirty="0" err="1" smtClean="0"/>
              <a:t>het</a:t>
            </a:r>
            <a:r>
              <a:rPr lang="de-DE" dirty="0" smtClean="0"/>
              <a:t> IP</a:t>
            </a:r>
            <a:endParaRPr lang="de-DE" dirty="0"/>
          </a:p>
        </p:txBody>
      </p:sp>
    </p:spTree>
    <p:extLst>
      <p:ext uri="{BB962C8B-B14F-4D97-AF65-F5344CB8AC3E}">
        <p14:creationId xmlns:p14="http://schemas.microsoft.com/office/powerpoint/2010/main" val="1656396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p:cNvGraphicFramePr/>
          <p:nvPr>
            <p:extLst>
              <p:ext uri="{D42A27DB-BD31-4B8C-83A1-F6EECF244321}">
                <p14:modId xmlns:p14="http://schemas.microsoft.com/office/powerpoint/2010/main" val="423322338"/>
              </p:ext>
            </p:extLst>
          </p:nvPr>
        </p:nvGraphicFramePr>
        <p:xfrm>
          <a:off x="395536" y="1268760"/>
          <a:ext cx="8352928" cy="46805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el 1"/>
          <p:cNvSpPr>
            <a:spLocks noGrp="1"/>
          </p:cNvSpPr>
          <p:nvPr>
            <p:ph type="title"/>
          </p:nvPr>
        </p:nvSpPr>
        <p:spPr/>
        <p:txBody>
          <a:bodyPr/>
          <a:lstStyle/>
          <a:p>
            <a:r>
              <a:rPr lang="de-DE" dirty="0"/>
              <a:t>A. </a:t>
            </a:r>
            <a:r>
              <a:rPr lang="de-DE" dirty="0" err="1" smtClean="0"/>
              <a:t>Geschiedenis</a:t>
            </a:r>
            <a:r>
              <a:rPr lang="de-DE" dirty="0" smtClean="0"/>
              <a:t> van </a:t>
            </a:r>
            <a:r>
              <a:rPr lang="de-DE" dirty="0" err="1" smtClean="0"/>
              <a:t>het</a:t>
            </a:r>
            <a:r>
              <a:rPr lang="de-DE" dirty="0" smtClean="0"/>
              <a:t> IP</a:t>
            </a:r>
            <a:endParaRPr lang="de-DE" dirty="0"/>
          </a:p>
        </p:txBody>
      </p:sp>
      <p:pic>
        <p:nvPicPr>
          <p:cNvPr id="9" name="Grafik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03830" y="4293096"/>
            <a:ext cx="936104" cy="936104"/>
          </a:xfrm>
          <a:prstGeom prst="rect">
            <a:avLst/>
          </a:prstGeom>
        </p:spPr>
      </p:pic>
      <p:sp>
        <p:nvSpPr>
          <p:cNvPr id="10" name="Textfeld 9"/>
          <p:cNvSpPr txBox="1"/>
          <p:nvPr/>
        </p:nvSpPr>
        <p:spPr>
          <a:xfrm>
            <a:off x="2843808" y="2852936"/>
            <a:ext cx="3528392" cy="1200329"/>
          </a:xfrm>
          <a:prstGeom prst="rect">
            <a:avLst/>
          </a:prstGeom>
          <a:noFill/>
        </p:spPr>
        <p:txBody>
          <a:bodyPr wrap="square" rtlCol="0">
            <a:spAutoFit/>
          </a:bodyPr>
          <a:lstStyle/>
          <a:p>
            <a:pPr lvl="0" algn="ctr"/>
            <a:r>
              <a:rPr lang="de-DE" b="1" dirty="0" smtClean="0">
                <a:effectLst>
                  <a:outerShdw blurRad="38100" dist="38100" dir="2700000" algn="tl">
                    <a:srgbClr val="000000">
                      <a:alpha val="43137"/>
                    </a:srgbClr>
                  </a:outerShdw>
                </a:effectLst>
              </a:rPr>
              <a:t>Symposium </a:t>
            </a:r>
            <a:r>
              <a:rPr lang="de-DE" b="1" dirty="0" err="1" smtClean="0">
                <a:effectLst>
                  <a:outerShdw blurRad="38100" dist="38100" dir="2700000" algn="tl">
                    <a:srgbClr val="000000">
                      <a:alpha val="43137"/>
                    </a:srgbClr>
                  </a:outerShdw>
                </a:effectLst>
              </a:rPr>
              <a:t>inzake</a:t>
            </a:r>
            <a:r>
              <a:rPr lang="de-DE" b="1" dirty="0">
                <a:effectLst>
                  <a:outerShdw blurRad="38100" dist="38100" dir="2700000" algn="tl">
                    <a:srgbClr val="000000">
                      <a:alpha val="43137"/>
                    </a:srgbClr>
                  </a:outerShdw>
                </a:effectLst>
              </a:rPr>
              <a:t> </a:t>
            </a:r>
            <a:endParaRPr lang="de-DE" b="1" dirty="0" smtClean="0">
              <a:effectLst>
                <a:outerShdw blurRad="38100" dist="38100" dir="2700000" algn="tl">
                  <a:srgbClr val="000000">
                    <a:alpha val="43137"/>
                  </a:srgbClr>
                </a:outerShdw>
              </a:effectLst>
            </a:endParaRPr>
          </a:p>
          <a:p>
            <a:pPr lvl="0" algn="ctr"/>
            <a:r>
              <a:rPr lang="de-DE" b="1" dirty="0" err="1" smtClean="0">
                <a:effectLst>
                  <a:outerShdw blurRad="38100" dist="38100" dir="2700000" algn="tl">
                    <a:srgbClr val="000000">
                      <a:alpha val="43137"/>
                    </a:srgbClr>
                  </a:outerShdw>
                </a:effectLst>
              </a:rPr>
              <a:t>Geneeskunde</a:t>
            </a:r>
            <a:r>
              <a:rPr lang="de-DE" b="1" dirty="0" smtClean="0">
                <a:effectLst>
                  <a:outerShdw blurRad="38100" dist="38100" dir="2700000" algn="tl">
                    <a:srgbClr val="000000">
                      <a:alpha val="43137"/>
                    </a:srgbClr>
                  </a:outerShdw>
                </a:effectLst>
              </a:rPr>
              <a:t> en </a:t>
            </a:r>
            <a:r>
              <a:rPr lang="de-DE" b="1" dirty="0" err="1" smtClean="0">
                <a:effectLst>
                  <a:outerShdw blurRad="38100" dist="38100" dir="2700000" algn="tl">
                    <a:srgbClr val="000000">
                      <a:alpha val="43137"/>
                    </a:srgbClr>
                  </a:outerShdw>
                </a:effectLst>
              </a:rPr>
              <a:t>Menserechten</a:t>
            </a:r>
            <a:r>
              <a:rPr lang="de-DE" b="1" dirty="0">
                <a:effectLst>
                  <a:outerShdw blurRad="38100" dist="38100" dir="2700000" algn="tl">
                    <a:srgbClr val="000000">
                      <a:alpha val="43137"/>
                    </a:srgbClr>
                  </a:outerShdw>
                </a:effectLst>
              </a:rPr>
              <a:t> </a:t>
            </a:r>
            <a:r>
              <a:rPr lang="de-DE" b="1" dirty="0" smtClean="0">
                <a:effectLst>
                  <a:outerShdw blurRad="38100" dist="38100" dir="2700000" algn="tl">
                    <a:srgbClr val="000000">
                      <a:alpha val="43137"/>
                    </a:srgbClr>
                  </a:outerShdw>
                </a:effectLst>
              </a:rPr>
              <a:t>van 1996:  </a:t>
            </a:r>
            <a:r>
              <a:rPr lang="de-DE" b="1" dirty="0" err="1" smtClean="0">
                <a:effectLst>
                  <a:outerShdw blurRad="38100" dist="38100" dir="2700000" algn="tl">
                    <a:srgbClr val="000000">
                      <a:alpha val="43137"/>
                    </a:srgbClr>
                  </a:outerShdw>
                </a:effectLst>
              </a:rPr>
              <a:t>Beslissing</a:t>
            </a:r>
            <a:r>
              <a:rPr lang="de-DE" b="1" dirty="0" smtClean="0">
                <a:effectLst>
                  <a:outerShdw blurRad="38100" dist="38100" dir="2700000" algn="tl">
                    <a:srgbClr val="000000">
                      <a:alpha val="43137"/>
                    </a:srgbClr>
                  </a:outerShdw>
                </a:effectLst>
              </a:rPr>
              <a:t> </a:t>
            </a:r>
            <a:r>
              <a:rPr lang="de-DE" b="1" dirty="0" err="1" smtClean="0">
                <a:effectLst>
                  <a:outerShdw blurRad="38100" dist="38100" dir="2700000" algn="tl">
                    <a:srgbClr val="000000">
                      <a:alpha val="43137"/>
                    </a:srgbClr>
                  </a:outerShdw>
                </a:effectLst>
              </a:rPr>
              <a:t>om</a:t>
            </a:r>
            <a:r>
              <a:rPr lang="de-DE" b="1" dirty="0" smtClean="0">
                <a:effectLst>
                  <a:outerShdw blurRad="38100" dist="38100" dir="2700000" algn="tl">
                    <a:srgbClr val="000000">
                      <a:alpha val="43137"/>
                    </a:srgbClr>
                  </a:outerShdw>
                </a:effectLst>
              </a:rPr>
              <a:t> </a:t>
            </a:r>
            <a:r>
              <a:rPr lang="de-DE" b="1" dirty="0" err="1" smtClean="0">
                <a:effectLst>
                  <a:outerShdw blurRad="38100" dist="38100" dir="2700000" algn="tl">
                    <a:srgbClr val="000000">
                      <a:alpha val="43137"/>
                    </a:srgbClr>
                  </a:outerShdw>
                </a:effectLst>
              </a:rPr>
              <a:t>het</a:t>
            </a:r>
            <a:r>
              <a:rPr lang="de-DE" b="1" dirty="0" smtClean="0">
                <a:effectLst>
                  <a:outerShdw blurRad="38100" dist="38100" dir="2700000" algn="tl">
                    <a:srgbClr val="000000">
                      <a:alpha val="43137"/>
                    </a:srgbClr>
                  </a:outerShdw>
                </a:effectLst>
              </a:rPr>
              <a:t> IP in </a:t>
            </a:r>
            <a:r>
              <a:rPr lang="de-DE" b="1" dirty="0" err="1" smtClean="0">
                <a:effectLst>
                  <a:outerShdw blurRad="38100" dist="38100" dir="2700000" algn="tl">
                    <a:srgbClr val="000000">
                      <a:alpha val="43137"/>
                    </a:srgbClr>
                  </a:outerShdw>
                </a:effectLst>
              </a:rPr>
              <a:t>het</a:t>
            </a:r>
            <a:r>
              <a:rPr lang="de-DE" b="1" dirty="0" smtClean="0">
                <a:effectLst>
                  <a:outerShdw blurRad="38100" dist="38100" dir="2700000" algn="tl">
                    <a:srgbClr val="000000">
                      <a:alpha val="43137"/>
                    </a:srgbClr>
                  </a:outerShdw>
                </a:effectLst>
              </a:rPr>
              <a:t> </a:t>
            </a:r>
            <a:r>
              <a:rPr lang="de-DE" b="1" dirty="0" err="1" smtClean="0">
                <a:effectLst>
                  <a:outerShdw blurRad="38100" dist="38100" dir="2700000" algn="tl">
                    <a:srgbClr val="000000">
                      <a:alpha val="43137"/>
                    </a:srgbClr>
                  </a:outerShdw>
                </a:effectLst>
              </a:rPr>
              <a:t>leven</a:t>
            </a:r>
            <a:r>
              <a:rPr lang="de-DE" b="1" dirty="0" smtClean="0">
                <a:effectLst>
                  <a:outerShdw blurRad="38100" dist="38100" dir="2700000" algn="tl">
                    <a:srgbClr val="000000">
                      <a:alpha val="43137"/>
                    </a:srgbClr>
                  </a:outerShdw>
                </a:effectLst>
              </a:rPr>
              <a:t> </a:t>
            </a:r>
            <a:r>
              <a:rPr lang="de-DE" b="1" dirty="0" err="1" smtClean="0">
                <a:effectLst>
                  <a:outerShdw blurRad="38100" dist="38100" dir="2700000" algn="tl">
                    <a:srgbClr val="000000">
                      <a:alpha val="43137"/>
                    </a:srgbClr>
                  </a:outerShdw>
                </a:effectLst>
              </a:rPr>
              <a:t>te</a:t>
            </a:r>
            <a:r>
              <a:rPr lang="de-DE" b="1" dirty="0" smtClean="0">
                <a:effectLst>
                  <a:outerShdw blurRad="38100" dist="38100" dir="2700000" algn="tl">
                    <a:srgbClr val="000000">
                      <a:alpha val="43137"/>
                    </a:srgbClr>
                  </a:outerShdw>
                </a:effectLst>
              </a:rPr>
              <a:t> </a:t>
            </a:r>
            <a:r>
              <a:rPr lang="de-DE" b="1" dirty="0" err="1" smtClean="0">
                <a:effectLst>
                  <a:outerShdw blurRad="38100" dist="38100" dir="2700000" algn="tl">
                    <a:srgbClr val="000000">
                      <a:alpha val="43137"/>
                    </a:srgbClr>
                  </a:outerShdw>
                </a:effectLst>
              </a:rPr>
              <a:t>roepen</a:t>
            </a:r>
            <a:endParaRPr lang="de-DE" b="1" dirty="0" smtClean="0">
              <a:effectLst>
                <a:outerShdw blurRad="38100" dist="38100" dir="2700000" algn="tl">
                  <a:srgbClr val="000000">
                    <a:alpha val="43137"/>
                  </a:srgbClr>
                </a:outerShdw>
              </a:effectLst>
            </a:endParaRPr>
          </a:p>
        </p:txBody>
      </p:sp>
      <p:pic>
        <p:nvPicPr>
          <p:cNvPr id="11" name="Grafik 1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99592" y="4293095"/>
            <a:ext cx="864096" cy="979309"/>
          </a:xfrm>
          <a:prstGeom prst="rect">
            <a:avLst/>
          </a:prstGeom>
        </p:spPr>
      </p:pic>
      <p:pic>
        <p:nvPicPr>
          <p:cNvPr id="12" name="Grafik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796136" y="1484784"/>
            <a:ext cx="720080" cy="720080"/>
          </a:xfrm>
          <a:prstGeom prst="rect">
            <a:avLst/>
          </a:prstGeom>
        </p:spPr>
      </p:pic>
    </p:spTree>
    <p:extLst>
      <p:ext uri="{BB962C8B-B14F-4D97-AF65-F5344CB8AC3E}">
        <p14:creationId xmlns:p14="http://schemas.microsoft.com/office/powerpoint/2010/main" val="41927917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 </a:t>
            </a:r>
            <a:r>
              <a:rPr lang="de-DE" dirty="0" err="1" smtClean="0"/>
              <a:t>Geschiedenis</a:t>
            </a:r>
            <a:r>
              <a:rPr lang="de-DE" dirty="0" smtClean="0"/>
              <a:t> van </a:t>
            </a:r>
            <a:r>
              <a:rPr lang="de-DE" dirty="0" err="1" smtClean="0"/>
              <a:t>het</a:t>
            </a:r>
            <a:r>
              <a:rPr lang="de-DE" dirty="0" smtClean="0"/>
              <a:t> IP</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267915004"/>
              </p:ext>
            </p:extLst>
          </p:nvPr>
        </p:nvGraphicFramePr>
        <p:xfrm>
          <a:off x="457201" y="1125538"/>
          <a:ext cx="7067127" cy="49990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Grafik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12713" y="2708920"/>
            <a:ext cx="1351775" cy="1872208"/>
          </a:xfrm>
          <a:prstGeom prst="rect">
            <a:avLst/>
          </a:prstGeom>
        </p:spPr>
      </p:pic>
    </p:spTree>
    <p:extLst>
      <p:ext uri="{BB962C8B-B14F-4D97-AF65-F5344CB8AC3E}">
        <p14:creationId xmlns:p14="http://schemas.microsoft.com/office/powerpoint/2010/main" val="3164105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 </a:t>
            </a:r>
            <a:r>
              <a:rPr lang="de-DE" dirty="0" err="1" smtClean="0"/>
              <a:t>Waarom</a:t>
            </a:r>
            <a:r>
              <a:rPr lang="de-DE" dirty="0" smtClean="0"/>
              <a:t> </a:t>
            </a:r>
            <a:r>
              <a:rPr lang="de-DE" dirty="0" err="1" smtClean="0"/>
              <a:t>foltering</a:t>
            </a:r>
            <a:r>
              <a:rPr lang="de-DE" dirty="0" smtClean="0"/>
              <a:t> </a:t>
            </a:r>
            <a:r>
              <a:rPr lang="de-DE" dirty="0" err="1" smtClean="0"/>
              <a:t>documenteren</a:t>
            </a:r>
            <a:r>
              <a:rPr lang="de-DE" dirty="0" smtClean="0"/>
              <a:t>?</a:t>
            </a:r>
            <a:endParaRPr lang="de-DE" dirty="0"/>
          </a:p>
        </p:txBody>
      </p:sp>
      <p:sp>
        <p:nvSpPr>
          <p:cNvPr id="3" name="Textplatzhalter 2"/>
          <p:cNvSpPr>
            <a:spLocks noGrp="1"/>
          </p:cNvSpPr>
          <p:nvPr>
            <p:ph type="body" sz="half" idx="1"/>
          </p:nvPr>
        </p:nvSpPr>
        <p:spPr>
          <a:xfrm>
            <a:off x="457200" y="1600200"/>
            <a:ext cx="8363272" cy="4530725"/>
          </a:xfrm>
        </p:spPr>
        <p:txBody>
          <a:bodyPr/>
          <a:lstStyle/>
          <a:p>
            <a:pPr marL="0" indent="0">
              <a:spcBef>
                <a:spcPts val="600"/>
              </a:spcBef>
              <a:spcAft>
                <a:spcPts val="1200"/>
              </a:spcAft>
            </a:pPr>
            <a:r>
              <a:rPr lang="de-DE" sz="2400" dirty="0" smtClean="0"/>
              <a:t>In </a:t>
            </a:r>
            <a:r>
              <a:rPr lang="de-DE" sz="2400" dirty="0" err="1" smtClean="0"/>
              <a:t>het</a:t>
            </a:r>
            <a:r>
              <a:rPr lang="de-DE" sz="2400" dirty="0" smtClean="0"/>
              <a:t> IP </a:t>
            </a:r>
            <a:r>
              <a:rPr lang="de-DE" sz="2400" dirty="0" err="1" smtClean="0"/>
              <a:t>ligt</a:t>
            </a:r>
            <a:r>
              <a:rPr lang="de-DE" sz="2400" dirty="0" smtClean="0"/>
              <a:t> de </a:t>
            </a:r>
            <a:r>
              <a:rPr lang="de-DE" sz="2400" dirty="0" err="1" smtClean="0"/>
              <a:t>nadruk</a:t>
            </a:r>
            <a:r>
              <a:rPr lang="de-DE" sz="2400" dirty="0" smtClean="0"/>
              <a:t> </a:t>
            </a:r>
            <a:r>
              <a:rPr lang="de-DE" sz="2400" dirty="0" err="1" smtClean="0"/>
              <a:t>op</a:t>
            </a:r>
            <a:r>
              <a:rPr lang="de-DE" sz="2400" dirty="0" smtClean="0"/>
              <a:t> de </a:t>
            </a:r>
            <a:r>
              <a:rPr lang="de-DE" sz="2400" dirty="0" err="1" smtClean="0"/>
              <a:t>vervoging</a:t>
            </a:r>
            <a:r>
              <a:rPr lang="de-DE" sz="2400" dirty="0" smtClean="0"/>
              <a:t> van </a:t>
            </a:r>
            <a:r>
              <a:rPr lang="de-DE" sz="2400" dirty="0" err="1" smtClean="0"/>
              <a:t>daders</a:t>
            </a:r>
            <a:r>
              <a:rPr lang="de-DE" sz="2400" dirty="0" smtClean="0"/>
              <a:t>, </a:t>
            </a:r>
            <a:r>
              <a:rPr lang="de-DE" sz="2400" dirty="0" err="1" smtClean="0"/>
              <a:t>om</a:t>
            </a:r>
            <a:r>
              <a:rPr lang="de-DE" sz="2400" dirty="0" smtClean="0"/>
              <a:t> </a:t>
            </a:r>
            <a:r>
              <a:rPr lang="de-DE" sz="2400" dirty="0" err="1" smtClean="0"/>
              <a:t>zo</a:t>
            </a:r>
            <a:r>
              <a:rPr lang="de-DE" sz="2400" dirty="0" smtClean="0"/>
              <a:t> </a:t>
            </a:r>
            <a:r>
              <a:rPr lang="de-DE" sz="2400" dirty="0" err="1" smtClean="0"/>
              <a:t>straffeloosheid</a:t>
            </a:r>
            <a:r>
              <a:rPr lang="de-DE" sz="2400" dirty="0" smtClean="0"/>
              <a:t> </a:t>
            </a:r>
            <a:r>
              <a:rPr lang="de-DE" sz="2400" dirty="0" err="1" smtClean="0"/>
              <a:t>tegen</a:t>
            </a:r>
            <a:r>
              <a:rPr lang="de-DE" sz="2400" dirty="0" smtClean="0"/>
              <a:t> </a:t>
            </a:r>
            <a:r>
              <a:rPr lang="de-DE" sz="2400" dirty="0" err="1" smtClean="0"/>
              <a:t>te</a:t>
            </a:r>
            <a:r>
              <a:rPr lang="de-DE" sz="2400" dirty="0" smtClean="0"/>
              <a:t> </a:t>
            </a:r>
            <a:r>
              <a:rPr lang="de-DE" sz="2400" dirty="0" err="1" smtClean="0"/>
              <a:t>gaan</a:t>
            </a:r>
            <a:r>
              <a:rPr lang="de-DE" sz="2400" dirty="0" smtClean="0"/>
              <a:t>. </a:t>
            </a:r>
          </a:p>
          <a:p>
            <a:pPr marL="0" indent="0">
              <a:spcBef>
                <a:spcPts val="600"/>
              </a:spcBef>
              <a:spcAft>
                <a:spcPts val="1200"/>
              </a:spcAft>
            </a:pPr>
            <a:r>
              <a:rPr lang="de-DE" sz="2400" dirty="0" err="1" smtClean="0"/>
              <a:t>Het</a:t>
            </a:r>
            <a:r>
              <a:rPr lang="de-DE" sz="2400" dirty="0" smtClean="0"/>
              <a:t> </a:t>
            </a:r>
            <a:r>
              <a:rPr lang="de-DE" sz="2400" dirty="0" err="1" smtClean="0"/>
              <a:t>is</a:t>
            </a:r>
            <a:r>
              <a:rPr lang="de-DE" sz="2400" dirty="0" smtClean="0"/>
              <a:t> </a:t>
            </a:r>
            <a:r>
              <a:rPr lang="de-DE" sz="2400" dirty="0" err="1" smtClean="0"/>
              <a:t>het</a:t>
            </a:r>
            <a:r>
              <a:rPr lang="de-DE" sz="2400" dirty="0" smtClean="0"/>
              <a:t> </a:t>
            </a:r>
            <a:r>
              <a:rPr lang="de-DE" sz="2400" dirty="0" err="1" smtClean="0"/>
              <a:t>meest</a:t>
            </a:r>
            <a:r>
              <a:rPr lang="de-DE" sz="2400" dirty="0" smtClean="0"/>
              <a:t> van </a:t>
            </a:r>
            <a:r>
              <a:rPr lang="de-DE" sz="2400" dirty="0" err="1" smtClean="0"/>
              <a:t>toepassing</a:t>
            </a:r>
            <a:r>
              <a:rPr lang="de-DE" sz="2400" dirty="0" smtClean="0"/>
              <a:t> in landen </a:t>
            </a:r>
            <a:r>
              <a:rPr lang="de-DE" sz="2400" dirty="0" err="1" smtClean="0"/>
              <a:t>waar</a:t>
            </a:r>
            <a:r>
              <a:rPr lang="de-DE" sz="2400" dirty="0" smtClean="0"/>
              <a:t> </a:t>
            </a:r>
            <a:r>
              <a:rPr lang="de-DE" sz="2400" dirty="0" err="1" smtClean="0"/>
              <a:t>foltering</a:t>
            </a:r>
            <a:r>
              <a:rPr lang="de-DE" sz="2400" dirty="0" smtClean="0"/>
              <a:t> </a:t>
            </a:r>
            <a:r>
              <a:rPr lang="de-DE" sz="2400" dirty="0" err="1" smtClean="0"/>
              <a:t>nog</a:t>
            </a:r>
            <a:r>
              <a:rPr lang="de-DE" sz="2400" dirty="0" smtClean="0"/>
              <a:t> </a:t>
            </a:r>
            <a:r>
              <a:rPr lang="de-DE" sz="2400" dirty="0" err="1" smtClean="0"/>
              <a:t>steeds</a:t>
            </a:r>
            <a:r>
              <a:rPr lang="de-DE" sz="2400" dirty="0" smtClean="0"/>
              <a:t> </a:t>
            </a:r>
            <a:r>
              <a:rPr lang="de-DE" sz="2400" dirty="0" err="1" smtClean="0"/>
              <a:t>plaatsvindt</a:t>
            </a:r>
            <a:r>
              <a:rPr lang="de-DE" sz="2400" dirty="0" smtClean="0"/>
              <a:t>, al </a:t>
            </a:r>
            <a:r>
              <a:rPr lang="de-DE" sz="2400" dirty="0" err="1" smtClean="0"/>
              <a:t>dan</a:t>
            </a:r>
            <a:r>
              <a:rPr lang="de-DE" sz="2400" dirty="0" smtClean="0"/>
              <a:t> </a:t>
            </a:r>
            <a:r>
              <a:rPr lang="de-DE" sz="2400" dirty="0" err="1" smtClean="0"/>
              <a:t>niet</a:t>
            </a:r>
            <a:r>
              <a:rPr lang="de-DE" sz="2400" dirty="0" smtClean="0"/>
              <a:t> </a:t>
            </a:r>
            <a:r>
              <a:rPr lang="de-DE" sz="2400" dirty="0" err="1" smtClean="0"/>
              <a:t>op</a:t>
            </a:r>
            <a:r>
              <a:rPr lang="de-DE" sz="2400" dirty="0" smtClean="0"/>
              <a:t> systematische </a:t>
            </a:r>
            <a:r>
              <a:rPr lang="de-DE" sz="2400" dirty="0" err="1" smtClean="0"/>
              <a:t>wijze</a:t>
            </a:r>
            <a:r>
              <a:rPr lang="de-DE" sz="2400" dirty="0" smtClean="0"/>
              <a:t>.</a:t>
            </a:r>
          </a:p>
          <a:p>
            <a:pPr marL="0" indent="0">
              <a:spcBef>
                <a:spcPts val="600"/>
              </a:spcBef>
              <a:spcAft>
                <a:spcPts val="1200"/>
              </a:spcAft>
            </a:pPr>
            <a:r>
              <a:rPr lang="de-DE" sz="2400" dirty="0" err="1" smtClean="0"/>
              <a:t>Hierom</a:t>
            </a:r>
            <a:r>
              <a:rPr lang="de-DE" sz="2400" dirty="0" smtClean="0"/>
              <a:t> </a:t>
            </a:r>
            <a:r>
              <a:rPr lang="de-DE" sz="2400" dirty="0" err="1" smtClean="0"/>
              <a:t>kan</a:t>
            </a:r>
            <a:r>
              <a:rPr lang="de-DE" sz="2400" dirty="0" smtClean="0"/>
              <a:t> de </a:t>
            </a:r>
            <a:r>
              <a:rPr lang="de-DE" sz="2400" dirty="0" err="1" smtClean="0"/>
              <a:t>roep</a:t>
            </a:r>
            <a:r>
              <a:rPr lang="de-DE" sz="2400" dirty="0" smtClean="0"/>
              <a:t> </a:t>
            </a:r>
            <a:r>
              <a:rPr lang="de-DE" sz="2400" dirty="0" err="1" smtClean="0"/>
              <a:t>om</a:t>
            </a:r>
            <a:r>
              <a:rPr lang="de-DE" sz="2400" dirty="0" smtClean="0"/>
              <a:t> </a:t>
            </a:r>
            <a:r>
              <a:rPr lang="de-DE" sz="2400" dirty="0" err="1" smtClean="0"/>
              <a:t>foltering</a:t>
            </a:r>
            <a:r>
              <a:rPr lang="de-DE" sz="2400" dirty="0" smtClean="0"/>
              <a:t> in </a:t>
            </a:r>
            <a:r>
              <a:rPr lang="de-DE" sz="2400" dirty="0" err="1" smtClean="0"/>
              <a:t>Europese</a:t>
            </a:r>
            <a:r>
              <a:rPr lang="de-DE" sz="2400" dirty="0" smtClean="0"/>
              <a:t> landen, </a:t>
            </a:r>
            <a:r>
              <a:rPr lang="de-DE" sz="2400" dirty="0" err="1" smtClean="0"/>
              <a:t>waar</a:t>
            </a:r>
            <a:r>
              <a:rPr lang="de-DE" sz="2400" dirty="0" smtClean="0"/>
              <a:t> </a:t>
            </a:r>
            <a:r>
              <a:rPr lang="de-DE" sz="2400" dirty="0" err="1" smtClean="0"/>
              <a:t>foltering</a:t>
            </a:r>
            <a:r>
              <a:rPr lang="de-DE" sz="2400" dirty="0" smtClean="0"/>
              <a:t> </a:t>
            </a:r>
            <a:r>
              <a:rPr lang="de-DE" sz="2400" dirty="0" err="1" smtClean="0"/>
              <a:t>vermoedelijk</a:t>
            </a:r>
            <a:r>
              <a:rPr lang="de-DE" sz="2400" dirty="0" smtClean="0"/>
              <a:t> </a:t>
            </a:r>
            <a:r>
              <a:rPr lang="de-DE" sz="2400" dirty="0" err="1" smtClean="0"/>
              <a:t>niet</a:t>
            </a:r>
            <a:r>
              <a:rPr lang="de-DE" sz="2400" dirty="0" smtClean="0"/>
              <a:t> </a:t>
            </a:r>
            <a:r>
              <a:rPr lang="de-DE" sz="2400" dirty="0" err="1" smtClean="0"/>
              <a:t>meer</a:t>
            </a:r>
            <a:r>
              <a:rPr lang="de-DE" sz="2400" dirty="0" smtClean="0"/>
              <a:t> </a:t>
            </a:r>
            <a:r>
              <a:rPr lang="de-DE" sz="2400" dirty="0" err="1" smtClean="0"/>
              <a:t>voorkomt</a:t>
            </a:r>
            <a:r>
              <a:rPr lang="de-DE" sz="2400" dirty="0" smtClean="0"/>
              <a:t>, </a:t>
            </a:r>
            <a:r>
              <a:rPr lang="de-DE" sz="2400" dirty="0" err="1" smtClean="0"/>
              <a:t>te</a:t>
            </a:r>
            <a:r>
              <a:rPr lang="de-DE" sz="2400" dirty="0" smtClean="0"/>
              <a:t> </a:t>
            </a:r>
            <a:r>
              <a:rPr lang="de-DE" sz="2400" dirty="0" err="1" smtClean="0"/>
              <a:t>documenteren</a:t>
            </a:r>
            <a:r>
              <a:rPr lang="de-DE" sz="2400" dirty="0" smtClean="0"/>
              <a:t> </a:t>
            </a:r>
            <a:r>
              <a:rPr lang="de-DE" sz="2400" dirty="0" err="1" smtClean="0"/>
              <a:t>vreemd</a:t>
            </a:r>
            <a:r>
              <a:rPr lang="de-DE" sz="2400" dirty="0" smtClean="0"/>
              <a:t> </a:t>
            </a:r>
            <a:r>
              <a:rPr lang="de-DE" sz="2400" dirty="0" err="1" smtClean="0"/>
              <a:t>overkomen</a:t>
            </a:r>
            <a:endParaRPr lang="de-DE" sz="2400" dirty="0" smtClean="0"/>
          </a:p>
          <a:p>
            <a:pPr marL="0" indent="0">
              <a:spcBef>
                <a:spcPts val="1200"/>
              </a:spcBef>
              <a:spcAft>
                <a:spcPts val="1200"/>
              </a:spcAft>
            </a:pPr>
            <a:r>
              <a:rPr lang="de-DE" sz="2400" dirty="0" smtClean="0">
                <a:sym typeface="Wingdings" pitchFamily="2" charset="2"/>
              </a:rPr>
              <a:t> </a:t>
            </a:r>
            <a:r>
              <a:rPr lang="de-DE" sz="2400" i="1" dirty="0" smtClean="0">
                <a:sym typeface="Wingdings" pitchFamily="2" charset="2"/>
              </a:rPr>
              <a:t>Bedenk </a:t>
            </a:r>
            <a:r>
              <a:rPr lang="de-DE" sz="2400" i="1" dirty="0" err="1" smtClean="0">
                <a:sym typeface="Wingdings" pitchFamily="2" charset="2"/>
              </a:rPr>
              <a:t>zelf</a:t>
            </a:r>
            <a:r>
              <a:rPr lang="de-DE" sz="2400" i="1" dirty="0" smtClean="0">
                <a:sym typeface="Wingdings" pitchFamily="2" charset="2"/>
              </a:rPr>
              <a:t> </a:t>
            </a:r>
            <a:r>
              <a:rPr lang="de-DE" sz="2400" i="1" dirty="0" err="1" smtClean="0">
                <a:sym typeface="Wingdings" pitchFamily="2" charset="2"/>
              </a:rPr>
              <a:t>enkele</a:t>
            </a:r>
            <a:r>
              <a:rPr lang="de-DE" sz="2400" i="1" dirty="0" smtClean="0">
                <a:sym typeface="Wingdings" pitchFamily="2" charset="2"/>
              </a:rPr>
              <a:t> </a:t>
            </a:r>
            <a:r>
              <a:rPr lang="de-DE" sz="2400" i="1" dirty="0" err="1" smtClean="0">
                <a:sym typeface="Wingdings" pitchFamily="2" charset="2"/>
              </a:rPr>
              <a:t>redenen</a:t>
            </a:r>
            <a:r>
              <a:rPr lang="de-DE" sz="2400" i="1" dirty="0" smtClean="0">
                <a:sym typeface="Wingdings" pitchFamily="2" charset="2"/>
              </a:rPr>
              <a:t> </a:t>
            </a:r>
            <a:r>
              <a:rPr lang="de-DE" sz="2400" i="1" dirty="0" err="1" smtClean="0">
                <a:sym typeface="Wingdings" pitchFamily="2" charset="2"/>
              </a:rPr>
              <a:t>waarom</a:t>
            </a:r>
            <a:r>
              <a:rPr lang="de-DE" sz="2400" i="1" dirty="0" smtClean="0">
                <a:sym typeface="Wingdings" pitchFamily="2" charset="2"/>
              </a:rPr>
              <a:t> </a:t>
            </a:r>
            <a:r>
              <a:rPr lang="de-DE" sz="2400" i="1" dirty="0" err="1" smtClean="0">
                <a:sym typeface="Wingdings" pitchFamily="2" charset="2"/>
              </a:rPr>
              <a:t>foltering</a:t>
            </a:r>
            <a:r>
              <a:rPr lang="de-DE" sz="2400" i="1" dirty="0" smtClean="0">
                <a:sym typeface="Wingdings" pitchFamily="2" charset="2"/>
              </a:rPr>
              <a:t> </a:t>
            </a:r>
            <a:r>
              <a:rPr lang="de-DE" sz="2400" i="1" dirty="0" err="1" smtClean="0">
                <a:sym typeface="Wingdings" pitchFamily="2" charset="2"/>
              </a:rPr>
              <a:t>documenteren</a:t>
            </a:r>
            <a:r>
              <a:rPr lang="de-DE" sz="2400" i="1" dirty="0" smtClean="0">
                <a:sym typeface="Wingdings" pitchFamily="2" charset="2"/>
              </a:rPr>
              <a:t> </a:t>
            </a:r>
            <a:r>
              <a:rPr lang="de-DE" sz="2400" i="1" dirty="0" err="1" smtClean="0">
                <a:sym typeface="Wingdings" pitchFamily="2" charset="2"/>
              </a:rPr>
              <a:t>ook</a:t>
            </a:r>
            <a:r>
              <a:rPr lang="de-DE" sz="2400" i="1" dirty="0" smtClean="0">
                <a:sym typeface="Wingdings" pitchFamily="2" charset="2"/>
              </a:rPr>
              <a:t> in </a:t>
            </a:r>
            <a:r>
              <a:rPr lang="de-DE" sz="2400" i="1" dirty="0" err="1" smtClean="0">
                <a:sym typeface="Wingdings" pitchFamily="2" charset="2"/>
              </a:rPr>
              <a:t>Europese</a:t>
            </a:r>
            <a:r>
              <a:rPr lang="de-DE" sz="2400" i="1" dirty="0" smtClean="0">
                <a:sym typeface="Wingdings" pitchFamily="2" charset="2"/>
              </a:rPr>
              <a:t> landen nuttig </a:t>
            </a:r>
            <a:r>
              <a:rPr lang="de-DE" sz="2400" i="1" dirty="0" err="1" smtClean="0">
                <a:sym typeface="Wingdings" pitchFamily="2" charset="2"/>
              </a:rPr>
              <a:t>kan</a:t>
            </a:r>
            <a:r>
              <a:rPr lang="de-DE" sz="2400" i="1" dirty="0" smtClean="0">
                <a:sym typeface="Wingdings" pitchFamily="2" charset="2"/>
              </a:rPr>
              <a:t> </a:t>
            </a:r>
            <a:r>
              <a:rPr lang="de-DE" sz="2400" i="1" dirty="0" err="1" smtClean="0">
                <a:sym typeface="Wingdings" pitchFamily="2" charset="2"/>
              </a:rPr>
              <a:t>zijn</a:t>
            </a:r>
            <a:r>
              <a:rPr lang="de-DE" sz="2400" i="1" dirty="0" smtClean="0">
                <a:sym typeface="Wingdings" pitchFamily="2" charset="2"/>
              </a:rPr>
              <a:t>! </a:t>
            </a:r>
          </a:p>
        </p:txBody>
      </p:sp>
    </p:spTree>
    <p:extLst>
      <p:ext uri="{BB962C8B-B14F-4D97-AF65-F5344CB8AC3E}">
        <p14:creationId xmlns:p14="http://schemas.microsoft.com/office/powerpoint/2010/main" val="3491329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1595</TotalTime>
  <Words>454</Words>
  <Application>Microsoft Office PowerPoint</Application>
  <PresentationFormat>Diavoorstelling (4:3)</PresentationFormat>
  <Paragraphs>53</Paragraphs>
  <Slides>11</Slides>
  <Notes>5</Notes>
  <HiddenSlides>0</HiddenSlides>
  <MMClips>0</MMClips>
  <ScaleCrop>false</ScaleCrop>
  <HeadingPairs>
    <vt:vector size="4" baseType="variant">
      <vt:variant>
        <vt:lpstr>Thema</vt:lpstr>
      </vt:variant>
      <vt:variant>
        <vt:i4>2</vt:i4>
      </vt:variant>
      <vt:variant>
        <vt:lpstr>Diatitels</vt:lpstr>
      </vt:variant>
      <vt:variant>
        <vt:i4>11</vt:i4>
      </vt:variant>
    </vt:vector>
  </HeadingPairs>
  <TitlesOfParts>
    <vt:vector size="13" baseType="lpstr">
      <vt:lpstr>Standarddesign</vt:lpstr>
      <vt:lpstr>1_Standarddesign</vt:lpstr>
      <vt:lpstr>PowerPoint-presentatie</vt:lpstr>
      <vt:lpstr>PowerPoint-presentatie</vt:lpstr>
      <vt:lpstr>PowerPoint-presentatie</vt:lpstr>
      <vt:lpstr>De geschiedenis van het ip – een kort overzicht </vt:lpstr>
      <vt:lpstr>A. Geschiedenis van het IP</vt:lpstr>
      <vt:lpstr>A. Geschiedenis van het IP</vt:lpstr>
      <vt:lpstr>A. Geschiedenis van het IP</vt:lpstr>
      <vt:lpstr>A. Geschiedenis van het IP</vt:lpstr>
      <vt:lpstr>B. Waarom foltering documenteren?</vt:lpstr>
      <vt:lpstr>B. Waarom foltering documenteren?</vt:lpstr>
      <vt:lpstr>B. Waarom foltering documenteren?</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Ben</cp:lastModifiedBy>
  <cp:revision>229</cp:revision>
  <cp:lastPrinted>1601-01-01T00:00:00Z</cp:lastPrinted>
  <dcterms:created xsi:type="dcterms:W3CDTF">2011-11-08T11:48:10Z</dcterms:created>
  <dcterms:modified xsi:type="dcterms:W3CDTF">2013-04-14T14:22:21Z</dcterms:modified>
</cp:coreProperties>
</file>