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50" r:id="rId2"/>
  </p:sldMasterIdLst>
  <p:notesMasterIdLst>
    <p:notesMasterId r:id="rId26"/>
  </p:notesMasterIdLst>
  <p:handoutMasterIdLst>
    <p:handoutMasterId r:id="rId27"/>
  </p:handoutMasterIdLst>
  <p:sldIdLst>
    <p:sldId id="256" r:id="rId3"/>
    <p:sldId id="257" r:id="rId4"/>
    <p:sldId id="258" r:id="rId5"/>
    <p:sldId id="605" r:id="rId6"/>
    <p:sldId id="606" r:id="rId7"/>
    <p:sldId id="607" r:id="rId8"/>
    <p:sldId id="608" r:id="rId9"/>
    <p:sldId id="609" r:id="rId10"/>
    <p:sldId id="610" r:id="rId11"/>
    <p:sldId id="611" r:id="rId12"/>
    <p:sldId id="612" r:id="rId13"/>
    <p:sldId id="613" r:id="rId14"/>
    <p:sldId id="614" r:id="rId15"/>
    <p:sldId id="615" r:id="rId16"/>
    <p:sldId id="616" r:id="rId17"/>
    <p:sldId id="617" r:id="rId18"/>
    <p:sldId id="619" r:id="rId19"/>
    <p:sldId id="620" r:id="rId20"/>
    <p:sldId id="621" r:id="rId21"/>
    <p:sldId id="622" r:id="rId22"/>
    <p:sldId id="623" r:id="rId23"/>
    <p:sldId id="624" r:id="rId24"/>
    <p:sldId id="625" r:id="rId25"/>
  </p:sldIdLst>
  <p:sldSz cx="9144000" cy="6858000" type="screen4x3"/>
  <p:notesSz cx="6858000" cy="9144000"/>
  <p:defaultTextStyle>
    <a:defPPr>
      <a:defRPr lang="en-GB"/>
    </a:defPPr>
    <a:lvl1pPr algn="l" defTabSz="449263" rtl="0" fontAlgn="base">
      <a:spcBef>
        <a:spcPct val="0"/>
      </a:spcBef>
      <a:spcAft>
        <a:spcPct val="0"/>
      </a:spcAft>
      <a:defRPr kern="1200">
        <a:solidFill>
          <a:schemeClr val="bg1"/>
        </a:solidFill>
        <a:latin typeface="Calibri" pitchFamily="34" charset="0"/>
        <a:ea typeface="+mn-ea"/>
        <a:cs typeface="Arial" charset="0"/>
      </a:defRPr>
    </a:lvl1pPr>
    <a:lvl2pPr marL="742950" indent="-285750" algn="l" defTabSz="449263" rtl="0" fontAlgn="base">
      <a:spcBef>
        <a:spcPct val="0"/>
      </a:spcBef>
      <a:spcAft>
        <a:spcPct val="0"/>
      </a:spcAft>
      <a:defRPr kern="1200">
        <a:solidFill>
          <a:schemeClr val="bg1"/>
        </a:solidFill>
        <a:latin typeface="Calibri" pitchFamily="34" charset="0"/>
        <a:ea typeface="+mn-ea"/>
        <a:cs typeface="Arial" charset="0"/>
      </a:defRPr>
    </a:lvl2pPr>
    <a:lvl3pPr marL="1143000" indent="-228600" algn="l" defTabSz="449263" rtl="0" fontAlgn="base">
      <a:spcBef>
        <a:spcPct val="0"/>
      </a:spcBef>
      <a:spcAft>
        <a:spcPct val="0"/>
      </a:spcAft>
      <a:defRPr kern="1200">
        <a:solidFill>
          <a:schemeClr val="bg1"/>
        </a:solidFill>
        <a:latin typeface="Calibri" pitchFamily="34" charset="0"/>
        <a:ea typeface="+mn-ea"/>
        <a:cs typeface="Arial" charset="0"/>
      </a:defRPr>
    </a:lvl3pPr>
    <a:lvl4pPr marL="1600200" indent="-228600" algn="l" defTabSz="449263" rtl="0" fontAlgn="base">
      <a:spcBef>
        <a:spcPct val="0"/>
      </a:spcBef>
      <a:spcAft>
        <a:spcPct val="0"/>
      </a:spcAft>
      <a:defRPr kern="1200">
        <a:solidFill>
          <a:schemeClr val="bg1"/>
        </a:solidFill>
        <a:latin typeface="Calibri" pitchFamily="34" charset="0"/>
        <a:ea typeface="+mn-ea"/>
        <a:cs typeface="Arial" charset="0"/>
      </a:defRPr>
    </a:lvl4pPr>
    <a:lvl5pPr marL="2057400" indent="-228600" algn="l" defTabSz="449263" rtl="0" fontAlgn="base">
      <a:spcBef>
        <a:spcPct val="0"/>
      </a:spcBef>
      <a:spcAft>
        <a:spcPct val="0"/>
      </a:spcAft>
      <a:defRPr kern="1200">
        <a:solidFill>
          <a:schemeClr val="bg1"/>
        </a:solidFill>
        <a:latin typeface="Calibri" pitchFamily="34" charset="0"/>
        <a:ea typeface="+mn-ea"/>
        <a:cs typeface="Arial" charset="0"/>
      </a:defRPr>
    </a:lvl5pPr>
    <a:lvl6pPr marL="2286000" algn="l" defTabSz="914400" rtl="0" eaLnBrk="1" latinLnBrk="0" hangingPunct="1">
      <a:defRPr kern="1200">
        <a:solidFill>
          <a:schemeClr val="bg1"/>
        </a:solidFill>
        <a:latin typeface="Calibri" pitchFamily="34" charset="0"/>
        <a:ea typeface="+mn-ea"/>
        <a:cs typeface="Arial" charset="0"/>
      </a:defRPr>
    </a:lvl6pPr>
    <a:lvl7pPr marL="2743200" algn="l" defTabSz="914400" rtl="0" eaLnBrk="1" latinLnBrk="0" hangingPunct="1">
      <a:defRPr kern="1200">
        <a:solidFill>
          <a:schemeClr val="bg1"/>
        </a:solidFill>
        <a:latin typeface="Calibri" pitchFamily="34" charset="0"/>
        <a:ea typeface="+mn-ea"/>
        <a:cs typeface="Arial" charset="0"/>
      </a:defRPr>
    </a:lvl7pPr>
    <a:lvl8pPr marL="3200400" algn="l" defTabSz="914400" rtl="0" eaLnBrk="1" latinLnBrk="0" hangingPunct="1">
      <a:defRPr kern="1200">
        <a:solidFill>
          <a:schemeClr val="bg1"/>
        </a:solidFill>
        <a:latin typeface="Calibri" pitchFamily="34" charset="0"/>
        <a:ea typeface="+mn-ea"/>
        <a:cs typeface="Arial" charset="0"/>
      </a:defRPr>
    </a:lvl8pPr>
    <a:lvl9pPr marL="3657600" algn="l" defTabSz="914400" rtl="0" eaLnBrk="1" latinLnBrk="0" hangingPunct="1">
      <a:defRPr kern="1200">
        <a:solidFill>
          <a:schemeClr val="bg1"/>
        </a:solidFill>
        <a:latin typeface="Calibri"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wvaio" initials="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9" autoAdjust="0"/>
    <p:restoredTop sz="94605" autoAdjust="0"/>
  </p:normalViewPr>
  <p:slideViewPr>
    <p:cSldViewPr>
      <p:cViewPr>
        <p:scale>
          <a:sx n="106" d="100"/>
          <a:sy n="106" d="100"/>
        </p:scale>
        <p:origin x="-888" y="-90"/>
      </p:cViewPr>
      <p:guideLst>
        <p:guide orient="horz" pos="2160"/>
        <p:guide pos="2880"/>
      </p:guideLst>
    </p:cSldViewPr>
  </p:slideViewPr>
  <p:outlineViewPr>
    <p:cViewPr varScale="1">
      <p:scale>
        <a:sx n="170" d="200"/>
        <a:sy n="170" d="200"/>
      </p:scale>
      <p:origin x="187" y="52515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68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dirty="0"/>
          </a:p>
        </p:txBody>
      </p:sp>
      <p:sp>
        <p:nvSpPr>
          <p:cNvPr id="3368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F2153065-C6DB-4BCF-B583-A9A396F80BD2}" type="datetimeFigureOut">
              <a:rPr lang="en-GB"/>
              <a:pPr>
                <a:defRPr/>
              </a:pPr>
              <a:t>12/03/2013</a:t>
            </a:fld>
            <a:endParaRPr lang="en-GB" dirty="0"/>
          </a:p>
        </p:txBody>
      </p:sp>
      <p:sp>
        <p:nvSpPr>
          <p:cNvPr id="3369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dirty="0"/>
          </a:p>
        </p:txBody>
      </p:sp>
      <p:sp>
        <p:nvSpPr>
          <p:cNvPr id="3369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FC6850E-0FE9-4FDB-8F0C-35A427AA0258}" type="slidenum">
              <a:rPr lang="en-GB"/>
              <a:pPr>
                <a:defRPr/>
              </a:pPr>
              <a:t>‹#›</a:t>
            </a:fld>
            <a:endParaRPr lang="en-GB" dirty="0"/>
          </a:p>
        </p:txBody>
      </p:sp>
    </p:spTree>
    <p:extLst>
      <p:ext uri="{BB962C8B-B14F-4D97-AF65-F5344CB8AC3E}">
        <p14:creationId xmlns:p14="http://schemas.microsoft.com/office/powerpoint/2010/main" val="42747631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1426" name="AutoShape 1"/>
          <p:cNvSpPr>
            <a:spLocks noChangeArrowheads="1"/>
          </p:cNvSpPr>
          <p:nvPr/>
        </p:nvSpPr>
        <p:spPr bwMode="auto">
          <a:xfrm>
            <a:off x="0" y="0"/>
            <a:ext cx="6858000" cy="9144000"/>
          </a:xfrm>
          <a:prstGeom prst="roundRect">
            <a:avLst>
              <a:gd name="adj" fmla="val 23"/>
            </a:avLst>
          </a:prstGeom>
          <a:solidFill>
            <a:srgbClr val="FFFFFF"/>
          </a:solidFill>
          <a:ln>
            <a:noFill/>
          </a:ln>
          <a:extLst/>
        </p:spPr>
        <p:txBody>
          <a:bodyPr wrap="none" anchor="ctr"/>
          <a:lstStyle/>
          <a:p>
            <a:pPr>
              <a:buClr>
                <a:srgbClr val="000000"/>
              </a:buClr>
              <a:buSzPct val="100000"/>
              <a:buFont typeface="Times New Roman" pitchFamily="18" charset="0"/>
              <a:buNone/>
              <a:defRPr/>
            </a:pPr>
            <a:endParaRPr lang="de-AT">
              <a:cs typeface="Arial" pitchFamily="34" charset="0"/>
            </a:endParaRPr>
          </a:p>
        </p:txBody>
      </p:sp>
      <p:sp>
        <p:nvSpPr>
          <p:cNvPr id="231427" name="Text Box 2"/>
          <p:cNvSpPr txBox="1">
            <a:spLocks noChangeArrowheads="1"/>
          </p:cNvSpPr>
          <p:nvPr/>
        </p:nvSpPr>
        <p:spPr bwMode="auto">
          <a:xfrm>
            <a:off x="0" y="0"/>
            <a:ext cx="2971800" cy="457200"/>
          </a:xfrm>
          <a:prstGeom prst="rect">
            <a:avLst/>
          </a:prstGeom>
          <a:noFill/>
          <a:ln>
            <a:noFill/>
          </a:ln>
          <a:extLst/>
        </p:spPr>
        <p:txBody>
          <a:bodyPr wrap="none" anchor="ctr"/>
          <a:lstStyle/>
          <a:p>
            <a:pPr>
              <a:buClr>
                <a:srgbClr val="000000"/>
              </a:buClr>
              <a:buSzPct val="100000"/>
              <a:buFont typeface="Times New Roman" pitchFamily="18" charset="0"/>
              <a:buNone/>
              <a:defRPr/>
            </a:pPr>
            <a:endParaRPr lang="de-AT">
              <a:cs typeface="Arial" pitchFamily="34" charset="0"/>
            </a:endParaRPr>
          </a:p>
        </p:txBody>
      </p:sp>
      <p:sp>
        <p:nvSpPr>
          <p:cNvPr id="5123" name="Rectangle 3"/>
          <p:cNvSpPr>
            <a:spLocks noGrp="1" noChangeArrowheads="1"/>
          </p:cNvSpPr>
          <p:nvPr>
            <p:ph type="dt"/>
          </p:nvPr>
        </p:nvSpPr>
        <p:spPr bwMode="auto">
          <a:xfrm>
            <a:off x="3884613" y="0"/>
            <a:ext cx="2970212" cy="455613"/>
          </a:xfrm>
          <a:prstGeom prst="rect">
            <a:avLst/>
          </a:prstGeom>
          <a:noFill/>
          <a:ln>
            <a:noFill/>
          </a:ln>
          <a:effectLst/>
          <a:extLst/>
        </p:spPr>
        <p:txBody>
          <a:bodyPr vert="horz" wrap="square" lIns="90000" tIns="46800" rIns="90000" bIns="46800" numCol="1" anchor="t" anchorCtr="0" compatLnSpc="1">
            <a:prstTxWarp prst="textNoShape">
              <a:avLst/>
            </a:prstTxWarp>
          </a:bodyPr>
          <a:lstStyle>
            <a:lvl1pPr algn="r">
              <a:buClr>
                <a:srgbClr val="000000"/>
              </a:buClr>
              <a:buSzPct val="45000"/>
              <a:buFont typeface="Wingdings" pitchFamily="2" charset="2"/>
              <a:buNone/>
              <a:tabLst>
                <a:tab pos="723900" algn="l"/>
                <a:tab pos="1447800" algn="l"/>
                <a:tab pos="2171700" algn="l"/>
                <a:tab pos="2895600" algn="l"/>
              </a:tabLst>
              <a:defRPr sz="1200">
                <a:solidFill>
                  <a:srgbClr val="000000"/>
                </a:solidFill>
                <a:latin typeface="Times New Roman" pitchFamily="18" charset="0"/>
                <a:cs typeface="+mn-cs"/>
              </a:defRPr>
            </a:lvl1pPr>
          </a:lstStyle>
          <a:p>
            <a:pPr>
              <a:defRPr/>
            </a:pPr>
            <a:endParaRPr lang="el-GR"/>
          </a:p>
        </p:txBody>
      </p:sp>
      <p:sp>
        <p:nvSpPr>
          <p:cNvPr id="31749" name="Rectangle 4"/>
          <p:cNvSpPr>
            <a:spLocks noGrp="1" noRot="1" noChangeAspect="1" noChangeArrowheads="1"/>
          </p:cNvSpPr>
          <p:nvPr>
            <p:ph type="sldImg"/>
          </p:nvPr>
        </p:nvSpPr>
        <p:spPr bwMode="auto">
          <a:xfrm>
            <a:off x="1143000" y="685800"/>
            <a:ext cx="4570413" cy="3427413"/>
          </a:xfrm>
          <a:prstGeom prst="rect">
            <a:avLst/>
          </a:prstGeom>
          <a:noFill/>
          <a:ln w="9525">
            <a:noFill/>
            <a:miter lim="800000"/>
            <a:headEnd/>
            <a:tailEnd/>
          </a:ln>
        </p:spPr>
      </p:sp>
      <p:sp>
        <p:nvSpPr>
          <p:cNvPr id="5125" name="Rectangle 5"/>
          <p:cNvSpPr>
            <a:spLocks noGrp="1" noChangeArrowheads="1"/>
          </p:cNvSpPr>
          <p:nvPr>
            <p:ph type="body"/>
          </p:nvPr>
        </p:nvSpPr>
        <p:spPr bwMode="auto">
          <a:xfrm>
            <a:off x="685800" y="4343400"/>
            <a:ext cx="5484813" cy="4113213"/>
          </a:xfrm>
          <a:prstGeom prst="rect">
            <a:avLst/>
          </a:prstGeom>
          <a:noFill/>
          <a:ln>
            <a:noFill/>
          </a:ln>
          <a:effectLst/>
          <a:extLst/>
        </p:spPr>
        <p:txBody>
          <a:bodyPr vert="horz" wrap="square" lIns="0" tIns="0" rIns="0" bIns="0" numCol="1" anchor="t" anchorCtr="0" compatLnSpc="1">
            <a:prstTxWarp prst="textNoShape">
              <a:avLst/>
            </a:prstTxWarp>
          </a:bodyPr>
          <a:lstStyle/>
          <a:p>
            <a:pPr lvl="0"/>
            <a:endParaRPr lang="de-AT" noProof="0" smtClean="0"/>
          </a:p>
        </p:txBody>
      </p:sp>
      <p:sp>
        <p:nvSpPr>
          <p:cNvPr id="231431" name="Text Box 6"/>
          <p:cNvSpPr txBox="1">
            <a:spLocks noChangeArrowheads="1"/>
          </p:cNvSpPr>
          <p:nvPr/>
        </p:nvSpPr>
        <p:spPr bwMode="auto">
          <a:xfrm>
            <a:off x="0" y="8685213"/>
            <a:ext cx="2971800" cy="457200"/>
          </a:xfrm>
          <a:prstGeom prst="rect">
            <a:avLst/>
          </a:prstGeom>
          <a:noFill/>
          <a:ln>
            <a:noFill/>
          </a:ln>
          <a:extLst/>
        </p:spPr>
        <p:txBody>
          <a:bodyPr wrap="none" anchor="ctr"/>
          <a:lstStyle/>
          <a:p>
            <a:pPr>
              <a:buClr>
                <a:srgbClr val="000000"/>
              </a:buClr>
              <a:buSzPct val="100000"/>
              <a:buFont typeface="Times New Roman" pitchFamily="18" charset="0"/>
              <a:buNone/>
              <a:defRPr/>
            </a:pPr>
            <a:endParaRPr lang="de-AT">
              <a:cs typeface="Arial" pitchFamily="34" charset="0"/>
            </a:endParaRPr>
          </a:p>
        </p:txBody>
      </p:sp>
      <p:sp>
        <p:nvSpPr>
          <p:cNvPr id="5127" name="Rectangle 7"/>
          <p:cNvSpPr>
            <a:spLocks noGrp="1" noChangeArrowheads="1"/>
          </p:cNvSpPr>
          <p:nvPr>
            <p:ph type="sldNum"/>
          </p:nvPr>
        </p:nvSpPr>
        <p:spPr bwMode="auto">
          <a:xfrm>
            <a:off x="3884613" y="8685213"/>
            <a:ext cx="2970212" cy="455612"/>
          </a:xfrm>
          <a:prstGeom prst="rect">
            <a:avLst/>
          </a:prstGeom>
          <a:noFill/>
          <a:ln>
            <a:noFill/>
          </a:ln>
          <a:effectLst/>
          <a:extLst/>
        </p:spPr>
        <p:txBody>
          <a:bodyPr vert="horz" wrap="square" lIns="90000" tIns="46800" rIns="90000" bIns="46800" numCol="1" anchor="b" anchorCtr="0" compatLnSpc="1">
            <a:prstTxWarp prst="textNoShape">
              <a:avLst/>
            </a:prstTxWarp>
          </a:bodyPr>
          <a:lstStyle>
            <a:lvl1pPr algn="r">
              <a:buClr>
                <a:srgbClr val="000000"/>
              </a:buClr>
              <a:buSzPct val="45000"/>
              <a:buFont typeface="Wingdings" pitchFamily="2" charset="2"/>
              <a:buNone/>
              <a:tabLst>
                <a:tab pos="723900" algn="l"/>
                <a:tab pos="1447800" algn="l"/>
                <a:tab pos="2171700" algn="l"/>
                <a:tab pos="2895600" algn="l"/>
              </a:tabLst>
              <a:defRPr sz="1200">
                <a:solidFill>
                  <a:srgbClr val="000000"/>
                </a:solidFill>
                <a:latin typeface="Times New Roman" pitchFamily="18" charset="0"/>
                <a:cs typeface="+mn-cs"/>
              </a:defRPr>
            </a:lvl1pPr>
          </a:lstStyle>
          <a:p>
            <a:pPr>
              <a:defRPr/>
            </a:pPr>
            <a:fld id="{B0ECBF3F-8F26-4CBC-99B7-6F609FAB8059}" type="slidenum">
              <a:rPr lang="el-GR"/>
              <a:pPr>
                <a:defRPr/>
              </a:pPr>
              <a:t>‹#›</a:t>
            </a:fld>
            <a:endParaRPr lang="el-GR"/>
          </a:p>
        </p:txBody>
      </p:sp>
    </p:spTree>
    <p:extLst>
      <p:ext uri="{BB962C8B-B14F-4D97-AF65-F5344CB8AC3E}">
        <p14:creationId xmlns:p14="http://schemas.microsoft.com/office/powerpoint/2010/main" val="369380479"/>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2450" name="Rectangle 7"/>
          <p:cNvSpPr>
            <a:spLocks noGrp="1" noChangeArrowheads="1"/>
          </p:cNvSpPr>
          <p:nvPr>
            <p:ph type="sldNum" sz="quarter"/>
          </p:nvPr>
        </p:nvSpPr>
        <p:spPr>
          <a:extLst/>
        </p:spPr>
        <p:txBody>
          <a:bodyPr/>
          <a:lstStyle>
            <a:lvl1pPr eaLnBrk="0" hangingPunct="0">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1pPr>
            <a:lvl2pPr eaLnBrk="0" hangingPunct="0">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2pPr>
            <a:lvl3pPr eaLnBrk="0" hangingPunct="0">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3pPr>
            <a:lvl4pPr eaLnBrk="0" hangingPunct="0">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4pPr>
            <a:lvl5pPr eaLnBrk="0" hangingPunct="0">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9pPr>
          </a:lstStyle>
          <a:p>
            <a:pPr eaLnBrk="1" hangingPunct="1">
              <a:buSzPct val="45000"/>
              <a:buFont typeface="Wingdings" pitchFamily="2" charset="2"/>
              <a:buNone/>
              <a:defRPr/>
            </a:pPr>
            <a:fld id="{7FFA7266-CFE4-4A6F-9557-B577AA268986}" type="slidenum">
              <a:rPr lang="el-GR" smtClean="0">
                <a:solidFill>
                  <a:srgbClr val="000000"/>
                </a:solidFill>
                <a:latin typeface="Times New Roman" pitchFamily="18" charset="0"/>
              </a:rPr>
              <a:pPr eaLnBrk="1" hangingPunct="1">
                <a:buSzPct val="45000"/>
                <a:buFont typeface="Wingdings" pitchFamily="2" charset="2"/>
                <a:buNone/>
                <a:defRPr/>
              </a:pPr>
              <a:t>1</a:t>
            </a:fld>
            <a:endParaRPr lang="el-GR" smtClean="0">
              <a:solidFill>
                <a:srgbClr val="000000"/>
              </a:solidFill>
              <a:latin typeface="Times New Roman" pitchFamily="18" charset="0"/>
            </a:endParaRPr>
          </a:p>
        </p:txBody>
      </p:sp>
      <p:sp>
        <p:nvSpPr>
          <p:cNvPr id="34819"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ln>
        </p:spPr>
      </p:sp>
      <p:sp>
        <p:nvSpPr>
          <p:cNvPr id="34820" name="Rectangle 2"/>
          <p:cNvSpPr>
            <a:spLocks noGrp="1" noChangeArrowheads="1"/>
          </p:cNvSpPr>
          <p:nvPr>
            <p:ph type="body" idx="1"/>
          </p:nvPr>
        </p:nvSpPr>
        <p:spPr>
          <a:xfrm>
            <a:off x="685800" y="4343400"/>
            <a:ext cx="5486400" cy="4114800"/>
          </a:xfrm>
          <a:noFill/>
        </p:spPr>
        <p:txBody>
          <a:bodyPr wrap="none" anchor="ct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de-AT" dirty="0" smtClean="0">
              <a:latin typeface="Calibri" pitchFamily="34" charset="0"/>
            </a:endParaRPr>
          </a:p>
        </p:txBody>
      </p:sp>
      <p:sp>
        <p:nvSpPr>
          <p:cNvPr id="34821" name="Text Box 3"/>
          <p:cNvSpPr txBox="1">
            <a:spLocks noChangeArrowheads="1"/>
          </p:cNvSpPr>
          <p:nvPr/>
        </p:nvSpPr>
        <p:spPr bwMode="auto">
          <a:xfrm>
            <a:off x="3884613" y="8685213"/>
            <a:ext cx="2971800" cy="457200"/>
          </a:xfrm>
          <a:prstGeom prst="rect">
            <a:avLst/>
          </a:prstGeom>
          <a:noFill/>
          <a:ln w="9525">
            <a:noFill/>
            <a:miter lim="800000"/>
            <a:headEnd/>
            <a:tailEnd/>
          </a:ln>
        </p:spPr>
        <p:txBody>
          <a:bodyPr lIns="90000" tIns="46800" rIns="90000" bIns="46800" anchor="b"/>
          <a:lstStyle/>
          <a:p>
            <a:pPr algn="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830C5D9-B347-468F-9D46-36F0CADE075F}" type="slidenum">
              <a:rPr lang="el-GR" sz="1200">
                <a:solidFill>
                  <a:srgbClr val="000000"/>
                </a:solidFill>
              </a:rPr>
              <a:pPr algn="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l-GR" sz="120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10</a:t>
            </a:fld>
            <a:endParaRPr lang="de-AT"/>
          </a:p>
        </p:txBody>
      </p:sp>
    </p:spTree>
    <p:extLst>
      <p:ext uri="{BB962C8B-B14F-4D97-AF65-F5344CB8AC3E}">
        <p14:creationId xmlns:p14="http://schemas.microsoft.com/office/powerpoint/2010/main" val="25414676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11</a:t>
            </a:fld>
            <a:endParaRPr lang="de-AT"/>
          </a:p>
        </p:txBody>
      </p:sp>
    </p:spTree>
    <p:extLst>
      <p:ext uri="{BB962C8B-B14F-4D97-AF65-F5344CB8AC3E}">
        <p14:creationId xmlns:p14="http://schemas.microsoft.com/office/powerpoint/2010/main" val="160901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12</a:t>
            </a:fld>
            <a:endParaRPr lang="de-AT"/>
          </a:p>
        </p:txBody>
      </p:sp>
    </p:spTree>
    <p:extLst>
      <p:ext uri="{BB962C8B-B14F-4D97-AF65-F5344CB8AC3E}">
        <p14:creationId xmlns:p14="http://schemas.microsoft.com/office/powerpoint/2010/main" val="12171244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13</a:t>
            </a:fld>
            <a:endParaRPr lang="de-AT"/>
          </a:p>
        </p:txBody>
      </p:sp>
    </p:spTree>
    <p:extLst>
      <p:ext uri="{BB962C8B-B14F-4D97-AF65-F5344CB8AC3E}">
        <p14:creationId xmlns:p14="http://schemas.microsoft.com/office/powerpoint/2010/main" val="27909352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dirty="0" smtClean="0"/>
              <a:t>Zotero and all further resources can be best located by using a google search. No absolute links are provided in ARTIP to avoid broken links.</a:t>
            </a:r>
            <a:endParaRPr lang="de-DE" dirty="0"/>
          </a:p>
        </p:txBody>
      </p:sp>
      <p:sp>
        <p:nvSpPr>
          <p:cNvPr id="4" name="Slide Number Placeholder 3"/>
          <p:cNvSpPr>
            <a:spLocks noGrp="1"/>
          </p:cNvSpPr>
          <p:nvPr>
            <p:ph type="sldNum" sz="quarter" idx="10"/>
          </p:nvPr>
        </p:nvSpPr>
        <p:spPr/>
        <p:txBody>
          <a:bodyPr/>
          <a:lstStyle/>
          <a:p>
            <a:fld id="{E10B8122-4BDF-4EBC-8BCD-2F7CA4D8886B}" type="slidenum">
              <a:rPr lang="de-AT" smtClean="0"/>
              <a:t>14</a:t>
            </a:fld>
            <a:endParaRPr lang="de-AT"/>
          </a:p>
        </p:txBody>
      </p:sp>
    </p:spTree>
    <p:extLst>
      <p:ext uri="{BB962C8B-B14F-4D97-AF65-F5344CB8AC3E}">
        <p14:creationId xmlns:p14="http://schemas.microsoft.com/office/powerpoint/2010/main" val="1926765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15</a:t>
            </a:fld>
            <a:endParaRPr lang="de-AT"/>
          </a:p>
        </p:txBody>
      </p:sp>
    </p:spTree>
    <p:extLst>
      <p:ext uri="{BB962C8B-B14F-4D97-AF65-F5344CB8AC3E}">
        <p14:creationId xmlns:p14="http://schemas.microsoft.com/office/powerpoint/2010/main" val="28201607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16</a:t>
            </a:fld>
            <a:endParaRPr lang="de-AT"/>
          </a:p>
        </p:txBody>
      </p:sp>
    </p:spTree>
    <p:extLst>
      <p:ext uri="{BB962C8B-B14F-4D97-AF65-F5344CB8AC3E}">
        <p14:creationId xmlns:p14="http://schemas.microsoft.com/office/powerpoint/2010/main" val="21968160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17</a:t>
            </a:fld>
            <a:endParaRPr lang="de-AT"/>
          </a:p>
        </p:txBody>
      </p:sp>
    </p:spTree>
    <p:extLst>
      <p:ext uri="{BB962C8B-B14F-4D97-AF65-F5344CB8AC3E}">
        <p14:creationId xmlns:p14="http://schemas.microsoft.com/office/powerpoint/2010/main" val="15637256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18</a:t>
            </a:fld>
            <a:endParaRPr lang="de-AT"/>
          </a:p>
        </p:txBody>
      </p:sp>
    </p:spTree>
    <p:extLst>
      <p:ext uri="{BB962C8B-B14F-4D97-AF65-F5344CB8AC3E}">
        <p14:creationId xmlns:p14="http://schemas.microsoft.com/office/powerpoint/2010/main" val="31021883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19</a:t>
            </a:fld>
            <a:endParaRPr lang="de-AT"/>
          </a:p>
        </p:txBody>
      </p:sp>
    </p:spTree>
    <p:extLst>
      <p:ext uri="{BB962C8B-B14F-4D97-AF65-F5344CB8AC3E}">
        <p14:creationId xmlns:p14="http://schemas.microsoft.com/office/powerpoint/2010/main" val="816397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3474" name="Rectangle 7"/>
          <p:cNvSpPr>
            <a:spLocks noGrp="1" noChangeArrowheads="1"/>
          </p:cNvSpPr>
          <p:nvPr>
            <p:ph type="sldNum" sz="quarter"/>
          </p:nvPr>
        </p:nvSpPr>
        <p:spPr>
          <a:extLst/>
        </p:spPr>
        <p:txBody>
          <a:bodyPr/>
          <a:lstStyle>
            <a:lvl1pPr eaLnBrk="0" hangingPunct="0">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1pPr>
            <a:lvl2pPr eaLnBrk="0" hangingPunct="0">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2pPr>
            <a:lvl3pPr eaLnBrk="0" hangingPunct="0">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3pPr>
            <a:lvl4pPr eaLnBrk="0" hangingPunct="0">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4pPr>
            <a:lvl5pPr eaLnBrk="0" hangingPunct="0">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9pPr>
          </a:lstStyle>
          <a:p>
            <a:pPr eaLnBrk="1" hangingPunct="1">
              <a:buSzPct val="45000"/>
              <a:buFont typeface="Wingdings" pitchFamily="2" charset="2"/>
              <a:buNone/>
              <a:defRPr/>
            </a:pPr>
            <a:fld id="{A89BCE3F-B866-4AE0-BB1F-7E5FAEEAAB51}" type="slidenum">
              <a:rPr lang="el-GR" smtClean="0">
                <a:solidFill>
                  <a:srgbClr val="000000"/>
                </a:solidFill>
                <a:latin typeface="Times New Roman" pitchFamily="18" charset="0"/>
              </a:rPr>
              <a:pPr eaLnBrk="1" hangingPunct="1">
                <a:buSzPct val="45000"/>
                <a:buFont typeface="Wingdings" pitchFamily="2" charset="2"/>
                <a:buNone/>
                <a:defRPr/>
              </a:pPr>
              <a:t>2</a:t>
            </a:fld>
            <a:endParaRPr lang="el-GR" smtClean="0">
              <a:solidFill>
                <a:srgbClr val="000000"/>
              </a:solidFill>
              <a:latin typeface="Times New Roman" pitchFamily="18" charset="0"/>
            </a:endParaRPr>
          </a:p>
        </p:txBody>
      </p:sp>
      <p:sp>
        <p:nvSpPr>
          <p:cNvPr id="36867"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ln>
        </p:spPr>
      </p:sp>
      <p:sp>
        <p:nvSpPr>
          <p:cNvPr id="36868" name="Rectangle 2"/>
          <p:cNvSpPr>
            <a:spLocks noGrp="1" noChangeArrowheads="1"/>
          </p:cNvSpPr>
          <p:nvPr>
            <p:ph type="body" idx="1"/>
          </p:nvPr>
        </p:nvSpPr>
        <p:spPr>
          <a:xfrm>
            <a:off x="685800" y="4343400"/>
            <a:ext cx="5486400" cy="4114800"/>
          </a:xfrm>
          <a:noFill/>
        </p:spPr>
        <p:txBody>
          <a:bodyPr wrap="none" anchor="ct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de-AT" dirty="0" smtClean="0">
              <a:latin typeface="Calibri" pitchFamily="34" charset="0"/>
            </a:endParaRPr>
          </a:p>
        </p:txBody>
      </p:sp>
      <p:sp>
        <p:nvSpPr>
          <p:cNvPr id="36869" name="Text Box 3"/>
          <p:cNvSpPr txBox="1">
            <a:spLocks noChangeArrowheads="1"/>
          </p:cNvSpPr>
          <p:nvPr/>
        </p:nvSpPr>
        <p:spPr bwMode="auto">
          <a:xfrm>
            <a:off x="3884613" y="8685213"/>
            <a:ext cx="2971800" cy="457200"/>
          </a:xfrm>
          <a:prstGeom prst="rect">
            <a:avLst/>
          </a:prstGeom>
          <a:noFill/>
          <a:ln w="9525">
            <a:noFill/>
            <a:miter lim="800000"/>
            <a:headEnd/>
            <a:tailEnd/>
          </a:ln>
        </p:spPr>
        <p:txBody>
          <a:bodyPr lIns="90000" tIns="46800" rIns="90000" bIns="46800" anchor="b"/>
          <a:lstStyle/>
          <a:p>
            <a:pPr algn="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269BBD5-CB9C-42AC-B9A0-43D4E9E352A0}" type="slidenum">
              <a:rPr lang="el-GR" sz="1200">
                <a:solidFill>
                  <a:srgbClr val="000000"/>
                </a:solidFill>
              </a:rPr>
              <a:pPr algn="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l-GR" sz="1200">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20</a:t>
            </a:fld>
            <a:endParaRPr lang="de-AT"/>
          </a:p>
        </p:txBody>
      </p:sp>
    </p:spTree>
    <p:extLst>
      <p:ext uri="{BB962C8B-B14F-4D97-AF65-F5344CB8AC3E}">
        <p14:creationId xmlns:p14="http://schemas.microsoft.com/office/powerpoint/2010/main" val="23950138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21</a:t>
            </a:fld>
            <a:endParaRPr lang="de-AT"/>
          </a:p>
        </p:txBody>
      </p:sp>
    </p:spTree>
    <p:extLst>
      <p:ext uri="{BB962C8B-B14F-4D97-AF65-F5344CB8AC3E}">
        <p14:creationId xmlns:p14="http://schemas.microsoft.com/office/powerpoint/2010/main" val="8177425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22</a:t>
            </a:fld>
            <a:endParaRPr lang="de-AT"/>
          </a:p>
        </p:txBody>
      </p:sp>
    </p:spTree>
    <p:extLst>
      <p:ext uri="{BB962C8B-B14F-4D97-AF65-F5344CB8AC3E}">
        <p14:creationId xmlns:p14="http://schemas.microsoft.com/office/powerpoint/2010/main" val="10538852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23</a:t>
            </a:fld>
            <a:endParaRPr lang="de-AT"/>
          </a:p>
        </p:txBody>
      </p:sp>
    </p:spTree>
    <p:extLst>
      <p:ext uri="{BB962C8B-B14F-4D97-AF65-F5344CB8AC3E}">
        <p14:creationId xmlns:p14="http://schemas.microsoft.com/office/powerpoint/2010/main" val="1342476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4498" name="Rectangle 7"/>
          <p:cNvSpPr>
            <a:spLocks noGrp="1" noChangeArrowheads="1"/>
          </p:cNvSpPr>
          <p:nvPr>
            <p:ph type="sldNum" sz="quarter"/>
          </p:nvPr>
        </p:nvSpPr>
        <p:spPr>
          <a:extLst/>
        </p:spPr>
        <p:txBody>
          <a:bodyPr/>
          <a:lstStyle>
            <a:lvl1pPr eaLnBrk="0" hangingPunct="0">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1pPr>
            <a:lvl2pPr eaLnBrk="0" hangingPunct="0">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2pPr>
            <a:lvl3pPr eaLnBrk="0" hangingPunct="0">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3pPr>
            <a:lvl4pPr eaLnBrk="0" hangingPunct="0">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4pPr>
            <a:lvl5pPr eaLnBrk="0" hangingPunct="0">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bg1"/>
                </a:solidFill>
                <a:latin typeface="Calibri" pitchFamily="34" charset="0"/>
              </a:defRPr>
            </a:lvl9pPr>
          </a:lstStyle>
          <a:p>
            <a:pPr eaLnBrk="1" hangingPunct="1">
              <a:buSzPct val="45000"/>
              <a:buFont typeface="Wingdings" pitchFamily="2" charset="2"/>
              <a:buNone/>
              <a:defRPr/>
            </a:pPr>
            <a:fld id="{2D874B7D-3FD2-4294-84C1-FE6A83CAC14E}" type="slidenum">
              <a:rPr lang="el-GR" smtClean="0">
                <a:solidFill>
                  <a:srgbClr val="000000"/>
                </a:solidFill>
                <a:latin typeface="Times New Roman" pitchFamily="18" charset="0"/>
              </a:rPr>
              <a:pPr eaLnBrk="1" hangingPunct="1">
                <a:buSzPct val="45000"/>
                <a:buFont typeface="Wingdings" pitchFamily="2" charset="2"/>
                <a:buNone/>
                <a:defRPr/>
              </a:pPr>
              <a:t>3</a:t>
            </a:fld>
            <a:endParaRPr lang="el-GR" smtClean="0">
              <a:solidFill>
                <a:srgbClr val="000000"/>
              </a:solidFill>
              <a:latin typeface="Times New Roman" pitchFamily="18" charset="0"/>
            </a:endParaRPr>
          </a:p>
        </p:txBody>
      </p:sp>
      <p:sp>
        <p:nvSpPr>
          <p:cNvPr id="38915" name="Rectangle 1"/>
          <p:cNvSpPr>
            <a:spLocks noGrp="1" noRot="1" noChangeAspect="1" noChangeArrowheads="1" noTextEdit="1"/>
          </p:cNvSpPr>
          <p:nvPr>
            <p:ph type="sldImg"/>
          </p:nvPr>
        </p:nvSpPr>
        <p:spPr>
          <a:xfrm>
            <a:off x="1143000" y="685800"/>
            <a:ext cx="4572000" cy="3429000"/>
          </a:xfrm>
          <a:solidFill>
            <a:srgbClr val="FFFFFF"/>
          </a:solidFill>
          <a:ln>
            <a:solidFill>
              <a:srgbClr val="000000"/>
            </a:solidFill>
          </a:ln>
        </p:spPr>
      </p:sp>
      <p:sp>
        <p:nvSpPr>
          <p:cNvPr id="38916" name="Rectangle 2"/>
          <p:cNvSpPr>
            <a:spLocks noGrp="1" noChangeArrowheads="1"/>
          </p:cNvSpPr>
          <p:nvPr>
            <p:ph type="body" idx="1"/>
          </p:nvPr>
        </p:nvSpPr>
        <p:spPr>
          <a:xfrm>
            <a:off x="685800" y="4343400"/>
            <a:ext cx="5486400" cy="4114800"/>
          </a:xfrm>
          <a:noFill/>
        </p:spPr>
        <p:txBody>
          <a:bodyPr wrap="none" anchor="ctr"/>
          <a:lstStyle/>
          <a:p>
            <a:pPr eaLnBrk="1" hangingPunct="1">
              <a:spcBef>
                <a:spcPts val="4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de-AT" smtClean="0">
              <a:latin typeface="Calibri" pitchFamily="34" charset="0"/>
            </a:endParaRPr>
          </a:p>
        </p:txBody>
      </p:sp>
      <p:sp>
        <p:nvSpPr>
          <p:cNvPr id="38917" name="Text Box 3"/>
          <p:cNvSpPr txBox="1">
            <a:spLocks noChangeArrowheads="1"/>
          </p:cNvSpPr>
          <p:nvPr/>
        </p:nvSpPr>
        <p:spPr bwMode="auto">
          <a:xfrm>
            <a:off x="3884613" y="8685213"/>
            <a:ext cx="2971800" cy="457200"/>
          </a:xfrm>
          <a:prstGeom prst="rect">
            <a:avLst/>
          </a:prstGeom>
          <a:noFill/>
          <a:ln w="9525">
            <a:noFill/>
            <a:miter lim="800000"/>
            <a:headEnd/>
            <a:tailEnd/>
          </a:ln>
        </p:spPr>
        <p:txBody>
          <a:bodyPr lIns="90000" tIns="46800" rIns="90000" bIns="46800" anchor="b"/>
          <a:lstStyle/>
          <a:p>
            <a:pPr algn="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13DF1E1-4BA6-42DA-9625-5B29758E0B5B}" type="slidenum">
              <a:rPr lang="el-GR" sz="1200">
                <a:solidFill>
                  <a:srgbClr val="000000"/>
                </a:solidFill>
              </a:rPr>
              <a:pPr algn="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l-GR" sz="120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4</a:t>
            </a:fld>
            <a:endParaRPr lang="de-AT"/>
          </a:p>
        </p:txBody>
      </p:sp>
    </p:spTree>
    <p:extLst>
      <p:ext uri="{BB962C8B-B14F-4D97-AF65-F5344CB8AC3E}">
        <p14:creationId xmlns:p14="http://schemas.microsoft.com/office/powerpoint/2010/main" val="1371476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5</a:t>
            </a:fld>
            <a:endParaRPr lang="de-AT"/>
          </a:p>
        </p:txBody>
      </p:sp>
    </p:spTree>
    <p:extLst>
      <p:ext uri="{BB962C8B-B14F-4D97-AF65-F5344CB8AC3E}">
        <p14:creationId xmlns:p14="http://schemas.microsoft.com/office/powerpoint/2010/main" val="360380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6</a:t>
            </a:fld>
            <a:endParaRPr lang="de-AT"/>
          </a:p>
        </p:txBody>
      </p:sp>
    </p:spTree>
    <p:extLst>
      <p:ext uri="{BB962C8B-B14F-4D97-AF65-F5344CB8AC3E}">
        <p14:creationId xmlns:p14="http://schemas.microsoft.com/office/powerpoint/2010/main" val="156572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7</a:t>
            </a:fld>
            <a:endParaRPr lang="de-AT"/>
          </a:p>
        </p:txBody>
      </p:sp>
    </p:spTree>
    <p:extLst>
      <p:ext uri="{BB962C8B-B14F-4D97-AF65-F5344CB8AC3E}">
        <p14:creationId xmlns:p14="http://schemas.microsoft.com/office/powerpoint/2010/main" val="875241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8</a:t>
            </a:fld>
            <a:endParaRPr lang="de-AT"/>
          </a:p>
        </p:txBody>
      </p:sp>
    </p:spTree>
    <p:extLst>
      <p:ext uri="{BB962C8B-B14F-4D97-AF65-F5344CB8AC3E}">
        <p14:creationId xmlns:p14="http://schemas.microsoft.com/office/powerpoint/2010/main" val="13975772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10B8122-4BDF-4EBC-8BCD-2F7CA4D8886B}" type="slidenum">
              <a:rPr lang="de-AT" smtClean="0"/>
              <a:t>9</a:t>
            </a:fld>
            <a:endParaRPr lang="de-AT"/>
          </a:p>
        </p:txBody>
      </p:sp>
    </p:spTree>
    <p:extLst>
      <p:ext uri="{BB962C8B-B14F-4D97-AF65-F5344CB8AC3E}">
        <p14:creationId xmlns:p14="http://schemas.microsoft.com/office/powerpoint/2010/main" val="789636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de-AT"/>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de-A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7338" y="-107950"/>
            <a:ext cx="2058987" cy="6232525"/>
          </a:xfrm>
        </p:spPr>
        <p:txBody>
          <a:bodyPr vert="eaVert"/>
          <a:lstStyle/>
          <a:p>
            <a:r>
              <a:rPr lang="en-US" smtClean="0"/>
              <a:t>Click to edit Master title style</a:t>
            </a:r>
            <a:endParaRPr lang="de-AT"/>
          </a:p>
        </p:txBody>
      </p:sp>
      <p:sp>
        <p:nvSpPr>
          <p:cNvPr id="3" name="Vertical Text Placeholder 2"/>
          <p:cNvSpPr>
            <a:spLocks noGrp="1"/>
          </p:cNvSpPr>
          <p:nvPr>
            <p:ph type="body" orient="vert" idx="1"/>
          </p:nvPr>
        </p:nvSpPr>
        <p:spPr>
          <a:xfrm>
            <a:off x="457200" y="-107950"/>
            <a:ext cx="6027738" cy="6232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68313" y="-107950"/>
            <a:ext cx="8228012" cy="1311275"/>
          </a:xfrm>
        </p:spPr>
        <p:txBody>
          <a:bodyPr/>
          <a:lstStyle/>
          <a:p>
            <a:r>
              <a:rPr lang="en-US" smtClean="0"/>
              <a:t>Click to edit Master title style</a:t>
            </a:r>
            <a:endParaRPr lang="de-AT"/>
          </a:p>
        </p:txBody>
      </p:sp>
      <p:pic>
        <p:nvPicPr>
          <p:cNvPr id="3" name="Picture 2" descr="image2.jpeg"/>
          <p:cNvPicPr>
            <a:picLocks noChangeAspect="1"/>
          </p:cNvPicPr>
          <p:nvPr userDrawn="1"/>
        </p:nvPicPr>
        <p:blipFill>
          <a:blip r:embed="rId2" cstate="print"/>
          <a:stretch>
            <a:fillRect/>
          </a:stretch>
        </p:blipFill>
        <p:spPr>
          <a:xfrm>
            <a:off x="9525" y="0"/>
            <a:ext cx="9124950" cy="685800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de-AT"/>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de-A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Content Placeholder 2"/>
          <p:cNvSpPr>
            <a:spLocks noGrp="1"/>
          </p:cNvSpPr>
          <p:nvPr>
            <p:ph idx="1"/>
          </p:nvPr>
        </p:nvSpPr>
        <p:spPr/>
        <p:txBody>
          <a:bodyPr/>
          <a:lstStyle>
            <a:lvl1pPr marL="0" indent="0">
              <a:spcBef>
                <a:spcPts val="0"/>
              </a:spcBef>
              <a:spcAft>
                <a:spcPts val="1200"/>
              </a:spcAft>
              <a:defRPr/>
            </a:lvl1pPr>
            <a:lvl2pPr marL="0" indent="0">
              <a:spcBef>
                <a:spcPts val="0"/>
              </a:spcBef>
              <a:spcAft>
                <a:spcPts val="1200"/>
              </a:spcAft>
              <a:defRPr/>
            </a:lvl2pPr>
            <a:lvl3pPr marL="0" indent="0">
              <a:spcBef>
                <a:spcPts val="0"/>
              </a:spcBef>
              <a:spcAft>
                <a:spcPts val="1200"/>
              </a:spcAft>
              <a:defRPr/>
            </a:lvl3pPr>
            <a:lvl4pPr marL="0" indent="0">
              <a:spcBef>
                <a:spcPts val="0"/>
              </a:spcBef>
              <a:spcAft>
                <a:spcPts val="1200"/>
              </a:spcAft>
              <a:defRPr/>
            </a:lvl4pPr>
            <a:lvl5pPr marL="0" indent="0">
              <a:spcBef>
                <a:spcPts val="0"/>
              </a:spcBef>
              <a:spcAft>
                <a:spcPts val="1200"/>
              </a:spcAf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e-A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Content Placeholder 2"/>
          <p:cNvSpPr>
            <a:spLocks noGrp="1"/>
          </p:cNvSpPr>
          <p:nvPr>
            <p:ph sz="half" idx="1"/>
          </p:nvPr>
        </p:nvSpPr>
        <p:spPr>
          <a:xfrm>
            <a:off x="457200" y="1125538"/>
            <a:ext cx="4037013" cy="49990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Content Placeholder 3"/>
          <p:cNvSpPr>
            <a:spLocks noGrp="1"/>
          </p:cNvSpPr>
          <p:nvPr>
            <p:ph sz="half" idx="2"/>
          </p:nvPr>
        </p:nvSpPr>
        <p:spPr>
          <a:xfrm>
            <a:off x="4646613" y="1125538"/>
            <a:ext cx="4038600" cy="49990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de-A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e-A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e-A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7338" y="-107950"/>
            <a:ext cx="2058987" cy="6232525"/>
          </a:xfrm>
        </p:spPr>
        <p:txBody>
          <a:bodyPr vert="eaVert"/>
          <a:lstStyle/>
          <a:p>
            <a:r>
              <a:rPr lang="en-US" smtClean="0"/>
              <a:t>Click to edit Master title style</a:t>
            </a:r>
            <a:endParaRPr lang="de-AT"/>
          </a:p>
        </p:txBody>
      </p:sp>
      <p:sp>
        <p:nvSpPr>
          <p:cNvPr id="3" name="Vertical Text Placeholder 2"/>
          <p:cNvSpPr>
            <a:spLocks noGrp="1"/>
          </p:cNvSpPr>
          <p:nvPr>
            <p:ph type="body" orient="vert" idx="1"/>
          </p:nvPr>
        </p:nvSpPr>
        <p:spPr>
          <a:xfrm>
            <a:off x="457200" y="-107950"/>
            <a:ext cx="6027738" cy="6232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07950"/>
            <a:ext cx="8239125" cy="6232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e-A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
        <p:nvSpPr>
          <p:cNvPr id="3" name="Content Placeholder 2"/>
          <p:cNvSpPr>
            <a:spLocks noGrp="1"/>
          </p:cNvSpPr>
          <p:nvPr>
            <p:ph sz="half" idx="1"/>
          </p:nvPr>
        </p:nvSpPr>
        <p:spPr>
          <a:xfrm>
            <a:off x="457200" y="1125538"/>
            <a:ext cx="4037013" cy="49990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Content Placeholder 3"/>
          <p:cNvSpPr>
            <a:spLocks noGrp="1"/>
          </p:cNvSpPr>
          <p:nvPr>
            <p:ph sz="half" idx="2"/>
          </p:nvPr>
        </p:nvSpPr>
        <p:spPr>
          <a:xfrm>
            <a:off x="4646613" y="1125538"/>
            <a:ext cx="4038600" cy="49990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de-A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e-A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A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e-A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8.jpeg"/><Relationship Id="rId2" Type="http://schemas.openxmlformats.org/officeDocument/2006/relationships/slideLayout" Target="../slideLayouts/slideLayout14.xml"/><Relationship Id="rId16" Type="http://schemas.openxmlformats.org/officeDocument/2006/relationships/image" Target="../media/image7.jpe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6.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5" cstate="print"/>
          <a:srcRect/>
          <a:stretch>
            <a:fillRect/>
          </a:stretch>
        </p:blipFill>
        <p:spPr bwMode="auto">
          <a:xfrm>
            <a:off x="250825" y="6165850"/>
            <a:ext cx="1584325" cy="554038"/>
          </a:xfrm>
          <a:prstGeom prst="rect">
            <a:avLst/>
          </a:prstGeom>
          <a:noFill/>
          <a:ln w="9525">
            <a:noFill/>
            <a:miter lim="800000"/>
            <a:headEnd/>
            <a:tailEnd/>
          </a:ln>
        </p:spPr>
      </p:pic>
      <p:pic>
        <p:nvPicPr>
          <p:cNvPr id="1027" name="Picture 2"/>
          <p:cNvPicPr>
            <a:picLocks noChangeAspect="1" noChangeArrowheads="1"/>
          </p:cNvPicPr>
          <p:nvPr/>
        </p:nvPicPr>
        <p:blipFill>
          <a:blip r:embed="rId16" cstate="print"/>
          <a:srcRect/>
          <a:stretch>
            <a:fillRect/>
          </a:stretch>
        </p:blipFill>
        <p:spPr bwMode="auto">
          <a:xfrm>
            <a:off x="6754813" y="5805488"/>
            <a:ext cx="2339975" cy="946150"/>
          </a:xfrm>
          <a:prstGeom prst="rect">
            <a:avLst/>
          </a:prstGeom>
          <a:noFill/>
          <a:ln w="9525">
            <a:noFill/>
            <a:miter lim="800000"/>
            <a:headEnd/>
            <a:tailEnd/>
          </a:ln>
        </p:spPr>
      </p:pic>
      <p:sp>
        <p:nvSpPr>
          <p:cNvPr id="1028" name="Rectangle 3"/>
          <p:cNvSpPr>
            <a:spLocks noGrp="1" noChangeArrowheads="1"/>
          </p:cNvSpPr>
          <p:nvPr>
            <p:ph type="title"/>
          </p:nvPr>
        </p:nvSpPr>
        <p:spPr bwMode="auto">
          <a:xfrm>
            <a:off x="468313" y="-107950"/>
            <a:ext cx="8228012" cy="1311275"/>
          </a:xfrm>
          <a:prstGeom prst="rect">
            <a:avLst/>
          </a:prstGeom>
          <a:noFill/>
          <a:ln w="9525">
            <a:noFill/>
            <a:miter lim="800000"/>
            <a:headEnd/>
            <a:tailEnd/>
          </a:ln>
        </p:spPr>
        <p:txBody>
          <a:bodyPr vert="horz" wrap="square" lIns="90000" tIns="46800" rIns="90000" bIns="46800" numCol="1" anchor="ctr" anchorCtr="0" compatLnSpc="1">
            <a:prstTxWarp prst="textNoShape">
              <a:avLst/>
            </a:prstTxWarp>
          </a:bodyPr>
          <a:lstStyle/>
          <a:p>
            <a:pPr lvl="0"/>
            <a:r>
              <a:rPr lang="en-GB" smtClean="0"/>
              <a:t>Klicken Sie, um das Format des Titeltextes zu bearbeiten</a:t>
            </a:r>
          </a:p>
        </p:txBody>
      </p:sp>
      <p:sp>
        <p:nvSpPr>
          <p:cNvPr id="1029" name="Rectangle 4"/>
          <p:cNvSpPr>
            <a:spLocks noGrp="1" noChangeArrowheads="1"/>
          </p:cNvSpPr>
          <p:nvPr>
            <p:ph type="body" idx="1"/>
          </p:nvPr>
        </p:nvSpPr>
        <p:spPr bwMode="auto">
          <a:xfrm>
            <a:off x="457200" y="1125538"/>
            <a:ext cx="8228013" cy="4999037"/>
          </a:xfrm>
          <a:prstGeom prst="rect">
            <a:avLst/>
          </a:prstGeom>
          <a:noFill/>
          <a:ln w="9525">
            <a:noFill/>
            <a:miter lim="800000"/>
            <a:headEnd/>
            <a:tailEnd/>
          </a:ln>
        </p:spPr>
        <p:txBody>
          <a:bodyPr vert="horz" wrap="square" lIns="90000" tIns="46800" rIns="90000" bIns="46800" numCol="1" anchor="t" anchorCtr="0" compatLnSpc="1">
            <a:prstTxWarp prst="textNoShape">
              <a:avLst/>
            </a:prstTxWarp>
          </a:bodyPr>
          <a:lstStyle/>
          <a:p>
            <a:pPr lvl="0"/>
            <a:r>
              <a:rPr lang="en-GB" smtClean="0"/>
              <a:t>Klicken Sie, um die Formate des Gliederungstextes zu bearbeiten</a:t>
            </a:r>
          </a:p>
          <a:p>
            <a:pPr lvl="1"/>
            <a:r>
              <a:rPr lang="en-GB" smtClean="0"/>
              <a:t>Zweite Gliederungsebene</a:t>
            </a:r>
          </a:p>
          <a:p>
            <a:pPr lvl="2"/>
            <a:r>
              <a:rPr lang="en-GB" smtClean="0"/>
              <a:t>Dritte Gliederungsebene</a:t>
            </a:r>
          </a:p>
          <a:p>
            <a:pPr lvl="3"/>
            <a:r>
              <a:rPr lang="en-GB" smtClean="0"/>
              <a:t>Vierte Gliederungsebene</a:t>
            </a:r>
          </a:p>
          <a:p>
            <a:pPr lvl="4"/>
            <a:r>
              <a:rPr lang="en-GB" smtClean="0"/>
              <a:t>Fünfte Gliederungsebene</a:t>
            </a:r>
          </a:p>
          <a:p>
            <a:pPr lvl="4"/>
            <a:r>
              <a:rPr lang="en-GB" smtClean="0"/>
              <a:t>Sechste Gliederungsebene</a:t>
            </a:r>
          </a:p>
          <a:p>
            <a:pPr lvl="4"/>
            <a:r>
              <a:rPr lang="en-GB" smtClean="0"/>
              <a:t>Siebente Gliederungsebene</a:t>
            </a:r>
          </a:p>
          <a:p>
            <a:pPr lvl="4"/>
            <a:r>
              <a:rPr lang="en-GB" smtClean="0"/>
              <a:t>Achte Gliederungsebene</a:t>
            </a:r>
          </a:p>
          <a:p>
            <a:pPr lvl="4"/>
            <a:r>
              <a:rPr lang="en-GB" smtClean="0"/>
              <a:t>Neunte Gliederungsebene</a:t>
            </a: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000" b="1">
          <a:solidFill>
            <a:srgbClr val="376092"/>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b="1">
          <a:solidFill>
            <a:srgbClr val="376092"/>
          </a:solidFill>
          <a:latin typeface="Trebuchet MS" pitchFamily="32"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b="1">
          <a:solidFill>
            <a:srgbClr val="376092"/>
          </a:solidFill>
          <a:latin typeface="Trebuchet MS" pitchFamily="32"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b="1">
          <a:solidFill>
            <a:srgbClr val="376092"/>
          </a:solidFill>
          <a:latin typeface="Trebuchet MS" pitchFamily="32"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b="1">
          <a:solidFill>
            <a:srgbClr val="376092"/>
          </a:solidFill>
          <a:latin typeface="Trebuchet MS" pitchFamily="32" charset="0"/>
        </a:defRPr>
      </a:lvl5pPr>
      <a:lvl6pPr marL="2514600" indent="-228600" algn="ctr" defTabSz="449263" rtl="0" fontAlgn="base">
        <a:spcBef>
          <a:spcPct val="0"/>
        </a:spcBef>
        <a:spcAft>
          <a:spcPct val="0"/>
        </a:spcAft>
        <a:buClr>
          <a:srgbClr val="000000"/>
        </a:buClr>
        <a:buSzPct val="100000"/>
        <a:buFont typeface="Times New Roman" pitchFamily="18" charset="0"/>
        <a:defRPr sz="4000" b="1">
          <a:solidFill>
            <a:srgbClr val="376092"/>
          </a:solidFill>
          <a:latin typeface="Trebuchet MS" pitchFamily="32" charset="0"/>
        </a:defRPr>
      </a:lvl6pPr>
      <a:lvl7pPr marL="2971800" indent="-228600" algn="ctr" defTabSz="449263" rtl="0" fontAlgn="base">
        <a:spcBef>
          <a:spcPct val="0"/>
        </a:spcBef>
        <a:spcAft>
          <a:spcPct val="0"/>
        </a:spcAft>
        <a:buClr>
          <a:srgbClr val="000000"/>
        </a:buClr>
        <a:buSzPct val="100000"/>
        <a:buFont typeface="Times New Roman" pitchFamily="18" charset="0"/>
        <a:defRPr sz="4000" b="1">
          <a:solidFill>
            <a:srgbClr val="376092"/>
          </a:solidFill>
          <a:latin typeface="Trebuchet MS" pitchFamily="32" charset="0"/>
        </a:defRPr>
      </a:lvl7pPr>
      <a:lvl8pPr marL="3429000" indent="-228600" algn="ctr" defTabSz="449263" rtl="0" fontAlgn="base">
        <a:spcBef>
          <a:spcPct val="0"/>
        </a:spcBef>
        <a:spcAft>
          <a:spcPct val="0"/>
        </a:spcAft>
        <a:buClr>
          <a:srgbClr val="000000"/>
        </a:buClr>
        <a:buSzPct val="100000"/>
        <a:buFont typeface="Times New Roman" pitchFamily="18" charset="0"/>
        <a:defRPr sz="4000" b="1">
          <a:solidFill>
            <a:srgbClr val="376092"/>
          </a:solidFill>
          <a:latin typeface="Trebuchet MS" pitchFamily="32" charset="0"/>
        </a:defRPr>
      </a:lvl8pPr>
      <a:lvl9pPr marL="3886200" indent="-228600" algn="ctr" defTabSz="449263" rtl="0" fontAlgn="base">
        <a:spcBef>
          <a:spcPct val="0"/>
        </a:spcBef>
        <a:spcAft>
          <a:spcPct val="0"/>
        </a:spcAft>
        <a:buClr>
          <a:srgbClr val="000000"/>
        </a:buClr>
        <a:buSzPct val="100000"/>
        <a:buFont typeface="Times New Roman" pitchFamily="18" charset="0"/>
        <a:defRPr sz="4000" b="1">
          <a:solidFill>
            <a:srgbClr val="376092"/>
          </a:solidFill>
          <a:latin typeface="Trebuchet MS" pitchFamily="32"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262626"/>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262626"/>
          </a:solidFill>
          <a:latin typeface="+mn-lt"/>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262626"/>
          </a:solidFill>
          <a:latin typeface="+mn-lt"/>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262626"/>
          </a:solidFill>
          <a:latin typeface="+mn-lt"/>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262626"/>
          </a:solidFill>
          <a:latin typeface="+mn-lt"/>
        </a:defRPr>
      </a:lvl5pPr>
      <a:lvl6pPr marL="2514600" indent="-228600" algn="l" defTabSz="449263" rtl="0" fontAlgn="base">
        <a:spcBef>
          <a:spcPts val="500"/>
        </a:spcBef>
        <a:spcAft>
          <a:spcPct val="0"/>
        </a:spcAft>
        <a:buClr>
          <a:srgbClr val="000000"/>
        </a:buClr>
        <a:buSzPct val="100000"/>
        <a:buFont typeface="Times New Roman" pitchFamily="18" charset="0"/>
        <a:defRPr sz="2000">
          <a:solidFill>
            <a:srgbClr val="262626"/>
          </a:solidFill>
          <a:latin typeface="+mn-lt"/>
        </a:defRPr>
      </a:lvl6pPr>
      <a:lvl7pPr marL="2971800" indent="-228600" algn="l" defTabSz="449263" rtl="0" fontAlgn="base">
        <a:spcBef>
          <a:spcPts val="500"/>
        </a:spcBef>
        <a:spcAft>
          <a:spcPct val="0"/>
        </a:spcAft>
        <a:buClr>
          <a:srgbClr val="000000"/>
        </a:buClr>
        <a:buSzPct val="100000"/>
        <a:buFont typeface="Times New Roman" pitchFamily="18" charset="0"/>
        <a:defRPr sz="2000">
          <a:solidFill>
            <a:srgbClr val="262626"/>
          </a:solidFill>
          <a:latin typeface="+mn-lt"/>
        </a:defRPr>
      </a:lvl7pPr>
      <a:lvl8pPr marL="3429000" indent="-228600" algn="l" defTabSz="449263" rtl="0" fontAlgn="base">
        <a:spcBef>
          <a:spcPts val="500"/>
        </a:spcBef>
        <a:spcAft>
          <a:spcPct val="0"/>
        </a:spcAft>
        <a:buClr>
          <a:srgbClr val="000000"/>
        </a:buClr>
        <a:buSzPct val="100000"/>
        <a:buFont typeface="Times New Roman" pitchFamily="18" charset="0"/>
        <a:defRPr sz="2000">
          <a:solidFill>
            <a:srgbClr val="262626"/>
          </a:solidFill>
          <a:latin typeface="+mn-lt"/>
        </a:defRPr>
      </a:lvl8pPr>
      <a:lvl9pPr marL="3886200" indent="-228600" algn="l" defTabSz="449263" rtl="0" fontAlgn="base">
        <a:spcBef>
          <a:spcPts val="500"/>
        </a:spcBef>
        <a:spcAft>
          <a:spcPct val="0"/>
        </a:spcAft>
        <a:buClr>
          <a:srgbClr val="000000"/>
        </a:buClr>
        <a:buSzPct val="100000"/>
        <a:buFont typeface="Times New Roman" pitchFamily="18" charset="0"/>
        <a:defRPr sz="2000">
          <a:solidFill>
            <a:srgbClr val="262626"/>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pic>
        <p:nvPicPr>
          <p:cNvPr id="14338" name="Picture 1"/>
          <p:cNvPicPr>
            <a:picLocks noChangeAspect="1" noChangeArrowheads="1"/>
          </p:cNvPicPr>
          <p:nvPr/>
        </p:nvPicPr>
        <p:blipFill>
          <a:blip r:embed="rId15" cstate="print"/>
          <a:srcRect/>
          <a:stretch>
            <a:fillRect/>
          </a:stretch>
        </p:blipFill>
        <p:spPr bwMode="auto">
          <a:xfrm>
            <a:off x="7034213" y="6500813"/>
            <a:ext cx="823912" cy="287337"/>
          </a:xfrm>
          <a:prstGeom prst="rect">
            <a:avLst/>
          </a:prstGeom>
          <a:noFill/>
          <a:ln w="9525">
            <a:noFill/>
            <a:miter lim="800000"/>
            <a:headEnd/>
            <a:tailEnd/>
          </a:ln>
        </p:spPr>
      </p:pic>
      <p:pic>
        <p:nvPicPr>
          <p:cNvPr id="14339" name="Picture 2"/>
          <p:cNvPicPr>
            <a:picLocks noChangeAspect="1" noChangeArrowheads="1"/>
          </p:cNvPicPr>
          <p:nvPr/>
        </p:nvPicPr>
        <p:blipFill>
          <a:blip r:embed="rId16" cstate="print"/>
          <a:srcRect l="1314" t="3102" r="63214" b="37788"/>
          <a:stretch>
            <a:fillRect/>
          </a:stretch>
        </p:blipFill>
        <p:spPr bwMode="auto">
          <a:xfrm>
            <a:off x="7907338" y="6494463"/>
            <a:ext cx="409575" cy="287337"/>
          </a:xfrm>
          <a:prstGeom prst="rect">
            <a:avLst/>
          </a:prstGeom>
          <a:noFill/>
          <a:ln w="9525">
            <a:noFill/>
            <a:miter lim="800000"/>
            <a:headEnd/>
            <a:tailEnd/>
          </a:ln>
        </p:spPr>
      </p:pic>
      <p:pic>
        <p:nvPicPr>
          <p:cNvPr id="14340" name="Picture 3"/>
          <p:cNvPicPr>
            <a:picLocks noChangeAspect="1" noChangeArrowheads="1"/>
          </p:cNvPicPr>
          <p:nvPr/>
        </p:nvPicPr>
        <p:blipFill>
          <a:blip r:embed="rId17" cstate="print"/>
          <a:srcRect l="38107" r="7919" b="52925"/>
          <a:stretch>
            <a:fillRect/>
          </a:stretch>
        </p:blipFill>
        <p:spPr bwMode="auto">
          <a:xfrm>
            <a:off x="8299450" y="6491288"/>
            <a:ext cx="788988" cy="287337"/>
          </a:xfrm>
          <a:prstGeom prst="rect">
            <a:avLst/>
          </a:prstGeom>
          <a:noFill/>
          <a:ln w="9525">
            <a:noFill/>
            <a:miter lim="800000"/>
            <a:headEnd/>
            <a:tailEnd/>
          </a:ln>
        </p:spPr>
      </p:pic>
      <p:sp>
        <p:nvSpPr>
          <p:cNvPr id="14341" name="Rectangle 4"/>
          <p:cNvSpPr>
            <a:spLocks noGrp="1" noChangeArrowheads="1"/>
          </p:cNvSpPr>
          <p:nvPr>
            <p:ph type="title"/>
          </p:nvPr>
        </p:nvSpPr>
        <p:spPr bwMode="auto">
          <a:xfrm>
            <a:off x="468313" y="-107950"/>
            <a:ext cx="8228012" cy="1311275"/>
          </a:xfrm>
          <a:prstGeom prst="rect">
            <a:avLst/>
          </a:prstGeom>
          <a:noFill/>
          <a:ln w="9525">
            <a:noFill/>
            <a:miter lim="800000"/>
            <a:headEnd/>
            <a:tailEnd/>
          </a:ln>
        </p:spPr>
        <p:txBody>
          <a:bodyPr vert="horz" wrap="square" lIns="90000" tIns="46800" rIns="90000" bIns="46800" numCol="1" anchor="ctr" anchorCtr="0" compatLnSpc="1">
            <a:prstTxWarp prst="textNoShape">
              <a:avLst/>
            </a:prstTxWarp>
          </a:bodyPr>
          <a:lstStyle/>
          <a:p>
            <a:pPr lvl="0"/>
            <a:r>
              <a:rPr lang="en-GB" smtClean="0"/>
              <a:t>Klicken Sie, um das Format des Titeltextes zu bearbeiten</a:t>
            </a:r>
          </a:p>
        </p:txBody>
      </p:sp>
      <p:sp>
        <p:nvSpPr>
          <p:cNvPr id="14342" name="Rectangle 5"/>
          <p:cNvSpPr>
            <a:spLocks noGrp="1" noChangeArrowheads="1"/>
          </p:cNvSpPr>
          <p:nvPr>
            <p:ph type="body" idx="1"/>
          </p:nvPr>
        </p:nvSpPr>
        <p:spPr bwMode="auto">
          <a:xfrm>
            <a:off x="457200" y="1125538"/>
            <a:ext cx="8228013" cy="4999037"/>
          </a:xfrm>
          <a:prstGeom prst="rect">
            <a:avLst/>
          </a:prstGeom>
          <a:noFill/>
          <a:ln w="9525">
            <a:noFill/>
            <a:miter lim="800000"/>
            <a:headEnd/>
            <a:tailEnd/>
          </a:ln>
        </p:spPr>
        <p:txBody>
          <a:bodyPr vert="horz" wrap="square" lIns="90000" tIns="46800" rIns="90000" bIns="46800" numCol="1" anchor="t" anchorCtr="0" compatLnSpc="1">
            <a:prstTxWarp prst="textNoShape">
              <a:avLst/>
            </a:prstTxWarp>
          </a:bodyPr>
          <a:lstStyle/>
          <a:p>
            <a:pPr lvl="0"/>
            <a:r>
              <a:rPr lang="en-GB" smtClean="0"/>
              <a:t>Klicken Sie, um die Formate des Gliederungstextes zu bearbeiten</a:t>
            </a:r>
          </a:p>
          <a:p>
            <a:pPr lvl="1"/>
            <a:r>
              <a:rPr lang="en-GB" smtClean="0"/>
              <a:t>Zweite Gliederungsebene</a:t>
            </a:r>
          </a:p>
          <a:p>
            <a:pPr lvl="2"/>
            <a:r>
              <a:rPr lang="en-GB" smtClean="0"/>
              <a:t>Dritte Gliederungsebene</a:t>
            </a:r>
          </a:p>
          <a:p>
            <a:pPr lvl="3"/>
            <a:r>
              <a:rPr lang="en-GB" smtClean="0"/>
              <a:t>Vierte Gliederungsebene</a:t>
            </a:r>
          </a:p>
          <a:p>
            <a:pPr lvl="4"/>
            <a:r>
              <a:rPr lang="en-GB" smtClean="0"/>
              <a:t>Fünfte Gliederungsebene</a:t>
            </a:r>
          </a:p>
          <a:p>
            <a:pPr lvl="4"/>
            <a:r>
              <a:rPr lang="en-GB" smtClean="0"/>
              <a:t>Sechste Gliederungsebene</a:t>
            </a:r>
          </a:p>
          <a:p>
            <a:pPr lvl="4"/>
            <a:r>
              <a:rPr lang="en-GB" smtClean="0"/>
              <a:t>Siebente Gliederungsebene</a:t>
            </a:r>
          </a:p>
          <a:p>
            <a:pPr lvl="4"/>
            <a:r>
              <a:rPr lang="en-GB" smtClean="0"/>
              <a:t>Achte Gliederungsebene</a:t>
            </a:r>
          </a:p>
          <a:p>
            <a:pPr lvl="4"/>
            <a:r>
              <a:rPr lang="en-GB" smtClean="0"/>
              <a:t>Neunte Gliederungsebene</a:t>
            </a: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000" b="1">
          <a:solidFill>
            <a:srgbClr val="376092"/>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b="1">
          <a:solidFill>
            <a:srgbClr val="376092"/>
          </a:solidFill>
          <a:latin typeface="Trebuchet MS" pitchFamily="32"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b="1">
          <a:solidFill>
            <a:srgbClr val="376092"/>
          </a:solidFill>
          <a:latin typeface="Trebuchet MS" pitchFamily="32"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b="1">
          <a:solidFill>
            <a:srgbClr val="376092"/>
          </a:solidFill>
          <a:latin typeface="Trebuchet MS" pitchFamily="32"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b="1">
          <a:solidFill>
            <a:srgbClr val="376092"/>
          </a:solidFill>
          <a:latin typeface="Trebuchet MS" pitchFamily="32" charset="0"/>
        </a:defRPr>
      </a:lvl5pPr>
      <a:lvl6pPr marL="2514600" indent="-228600" algn="ctr" defTabSz="449263" rtl="0" fontAlgn="base">
        <a:spcBef>
          <a:spcPct val="0"/>
        </a:spcBef>
        <a:spcAft>
          <a:spcPct val="0"/>
        </a:spcAft>
        <a:buClr>
          <a:srgbClr val="000000"/>
        </a:buClr>
        <a:buSzPct val="100000"/>
        <a:buFont typeface="Times New Roman" pitchFamily="18" charset="0"/>
        <a:defRPr sz="4000" b="1">
          <a:solidFill>
            <a:srgbClr val="376092"/>
          </a:solidFill>
          <a:latin typeface="Trebuchet MS" pitchFamily="32" charset="0"/>
        </a:defRPr>
      </a:lvl6pPr>
      <a:lvl7pPr marL="2971800" indent="-228600" algn="ctr" defTabSz="449263" rtl="0" fontAlgn="base">
        <a:spcBef>
          <a:spcPct val="0"/>
        </a:spcBef>
        <a:spcAft>
          <a:spcPct val="0"/>
        </a:spcAft>
        <a:buClr>
          <a:srgbClr val="000000"/>
        </a:buClr>
        <a:buSzPct val="100000"/>
        <a:buFont typeface="Times New Roman" pitchFamily="18" charset="0"/>
        <a:defRPr sz="4000" b="1">
          <a:solidFill>
            <a:srgbClr val="376092"/>
          </a:solidFill>
          <a:latin typeface="Trebuchet MS" pitchFamily="32" charset="0"/>
        </a:defRPr>
      </a:lvl7pPr>
      <a:lvl8pPr marL="3429000" indent="-228600" algn="ctr" defTabSz="449263" rtl="0" fontAlgn="base">
        <a:spcBef>
          <a:spcPct val="0"/>
        </a:spcBef>
        <a:spcAft>
          <a:spcPct val="0"/>
        </a:spcAft>
        <a:buClr>
          <a:srgbClr val="000000"/>
        </a:buClr>
        <a:buSzPct val="100000"/>
        <a:buFont typeface="Times New Roman" pitchFamily="18" charset="0"/>
        <a:defRPr sz="4000" b="1">
          <a:solidFill>
            <a:srgbClr val="376092"/>
          </a:solidFill>
          <a:latin typeface="Trebuchet MS" pitchFamily="32" charset="0"/>
        </a:defRPr>
      </a:lvl8pPr>
      <a:lvl9pPr marL="3886200" indent="-228600" algn="ctr" defTabSz="449263" rtl="0" fontAlgn="base">
        <a:spcBef>
          <a:spcPct val="0"/>
        </a:spcBef>
        <a:spcAft>
          <a:spcPct val="0"/>
        </a:spcAft>
        <a:buClr>
          <a:srgbClr val="000000"/>
        </a:buClr>
        <a:buSzPct val="100000"/>
        <a:buFont typeface="Times New Roman" pitchFamily="18" charset="0"/>
        <a:defRPr sz="4000" b="1">
          <a:solidFill>
            <a:srgbClr val="376092"/>
          </a:solidFill>
          <a:latin typeface="Trebuchet MS" pitchFamily="32"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262626"/>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262626"/>
          </a:solidFill>
          <a:latin typeface="+mn-lt"/>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262626"/>
          </a:solidFill>
          <a:latin typeface="+mn-lt"/>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262626"/>
          </a:solidFill>
          <a:latin typeface="+mn-lt"/>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262626"/>
          </a:solidFill>
          <a:latin typeface="+mn-lt"/>
        </a:defRPr>
      </a:lvl5pPr>
      <a:lvl6pPr marL="2514600" indent="-228600" algn="l" defTabSz="449263" rtl="0" fontAlgn="base">
        <a:spcBef>
          <a:spcPts val="500"/>
        </a:spcBef>
        <a:spcAft>
          <a:spcPct val="0"/>
        </a:spcAft>
        <a:buClr>
          <a:srgbClr val="000000"/>
        </a:buClr>
        <a:buSzPct val="100000"/>
        <a:buFont typeface="Times New Roman" pitchFamily="18" charset="0"/>
        <a:defRPr sz="2000">
          <a:solidFill>
            <a:srgbClr val="262626"/>
          </a:solidFill>
          <a:latin typeface="+mn-lt"/>
        </a:defRPr>
      </a:lvl6pPr>
      <a:lvl7pPr marL="2971800" indent="-228600" algn="l" defTabSz="449263" rtl="0" fontAlgn="base">
        <a:spcBef>
          <a:spcPts val="500"/>
        </a:spcBef>
        <a:spcAft>
          <a:spcPct val="0"/>
        </a:spcAft>
        <a:buClr>
          <a:srgbClr val="000000"/>
        </a:buClr>
        <a:buSzPct val="100000"/>
        <a:buFont typeface="Times New Roman" pitchFamily="18" charset="0"/>
        <a:defRPr sz="2000">
          <a:solidFill>
            <a:srgbClr val="262626"/>
          </a:solidFill>
          <a:latin typeface="+mn-lt"/>
        </a:defRPr>
      </a:lvl7pPr>
      <a:lvl8pPr marL="3429000" indent="-228600" algn="l" defTabSz="449263" rtl="0" fontAlgn="base">
        <a:spcBef>
          <a:spcPts val="500"/>
        </a:spcBef>
        <a:spcAft>
          <a:spcPct val="0"/>
        </a:spcAft>
        <a:buClr>
          <a:srgbClr val="000000"/>
        </a:buClr>
        <a:buSzPct val="100000"/>
        <a:buFont typeface="Times New Roman" pitchFamily="18" charset="0"/>
        <a:defRPr sz="2000">
          <a:solidFill>
            <a:srgbClr val="262626"/>
          </a:solidFill>
          <a:latin typeface="+mn-lt"/>
        </a:defRPr>
      </a:lvl8pPr>
      <a:lvl9pPr marL="3886200" indent="-228600" algn="l" defTabSz="449263" rtl="0" fontAlgn="base">
        <a:spcBef>
          <a:spcPts val="500"/>
        </a:spcBef>
        <a:spcAft>
          <a:spcPct val="0"/>
        </a:spcAft>
        <a:buClr>
          <a:srgbClr val="000000"/>
        </a:buClr>
        <a:buSzPct val="100000"/>
        <a:buFont typeface="Times New Roman" pitchFamily="18" charset="0"/>
        <a:defRPr sz="2000">
          <a:solidFill>
            <a:srgbClr val="262626"/>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hyperlink" Target="http://www.windowslive.com/skydrive/" TargetMode="External"/><Relationship Id="rId2" Type="http://schemas.openxmlformats.org/officeDocument/2006/relationships/notesSlide" Target="../notesSlides/notesSlide11.xml"/><Relationship Id="rId1" Type="http://schemas.openxmlformats.org/officeDocument/2006/relationships/slideLayout" Target="../slideLayouts/slideLayout14.xml"/><Relationship Id="rId5" Type="http://schemas.openxmlformats.org/officeDocument/2006/relationships/image" Target="../media/image14.wmf"/><Relationship Id="rId4" Type="http://schemas.openxmlformats.org/officeDocument/2006/relationships/hyperlink" Target="https://docs.google.com/"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hyperlink" Target="http://www.mozilla-europe.org/en" TargetMode="External"/><Relationship Id="rId2" Type="http://schemas.openxmlformats.org/officeDocument/2006/relationships/notesSlide" Target="../notesSlides/notesSlide15.xml"/><Relationship Id="rId1" Type="http://schemas.openxmlformats.org/officeDocument/2006/relationships/slideLayout" Target="../slideLayouts/slideLayout14.xml"/><Relationship Id="rId5" Type="http://schemas.openxmlformats.org/officeDocument/2006/relationships/image" Target="../media/image17.wmf"/><Relationship Id="rId4" Type="http://schemas.openxmlformats.org/officeDocument/2006/relationships/hyperlink" Target="http://www.zotero.or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zotero.org/" TargetMode="External"/><Relationship Id="rId2" Type="http://schemas.openxmlformats.org/officeDocument/2006/relationships/notesSlide" Target="../notesSlides/notesSlide16.xml"/><Relationship Id="rId1" Type="http://schemas.openxmlformats.org/officeDocument/2006/relationships/slideLayout" Target="../slideLayouts/slideLayout14.xml"/><Relationship Id="rId5" Type="http://schemas.openxmlformats.org/officeDocument/2006/relationships/image" Target="../media/image18.png"/><Relationship Id="rId4" Type="http://schemas.openxmlformats.org/officeDocument/2006/relationships/image" Target="../media/image17.wmf"/></Relationships>
</file>

<file path=ppt/slides/_rels/slide17.xml.rels><?xml version="1.0" encoding="UTF-8" standalone="yes"?>
<Relationships xmlns="http://schemas.openxmlformats.org/package/2006/relationships"><Relationship Id="rId3" Type="http://schemas.openxmlformats.org/officeDocument/2006/relationships/hyperlink" Target="https://www.mendeley.com/" TargetMode="External"/><Relationship Id="rId2" Type="http://schemas.openxmlformats.org/officeDocument/2006/relationships/notesSlide" Target="../notesSlides/notesSlide17.xml"/><Relationship Id="rId1" Type="http://schemas.openxmlformats.org/officeDocument/2006/relationships/slideLayout" Target="../slideLayouts/slideLayout14.xml"/><Relationship Id="rId4" Type="http://schemas.openxmlformats.org/officeDocument/2006/relationships/image" Target="../media/image17.wmf"/></Relationships>
</file>

<file path=ppt/slides/_rels/slide18.xml.rels><?xml version="1.0" encoding="UTF-8" standalone="yes"?>
<Relationships xmlns="http://schemas.openxmlformats.org/package/2006/relationships"><Relationship Id="rId3" Type="http://schemas.openxmlformats.org/officeDocument/2006/relationships/hyperlink" Target="http://www.skype.com/" TargetMode="External"/><Relationship Id="rId2" Type="http://schemas.openxmlformats.org/officeDocument/2006/relationships/notesSlide" Target="../notesSlides/notesSlide18.xml"/><Relationship Id="rId1" Type="http://schemas.openxmlformats.org/officeDocument/2006/relationships/slideLayout" Target="../slideLayouts/slideLayout14.xml"/><Relationship Id="rId4" Type="http://schemas.openxmlformats.org/officeDocument/2006/relationships/image" Target="../media/image19.jpeg"/></Relationships>
</file>

<file path=ppt/slides/_rels/slide19.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3" Type="http://schemas.openxmlformats.org/officeDocument/2006/relationships/hyperlink" Target="http://www.skype.com)/" TargetMode="External"/><Relationship Id="rId2" Type="http://schemas.openxmlformats.org/officeDocument/2006/relationships/notesSlide" Target="../notesSlides/notesSlide20.xml"/><Relationship Id="rId1" Type="http://schemas.openxmlformats.org/officeDocument/2006/relationships/slideLayout" Target="../slideLayouts/slideLayout14.xml"/><Relationship Id="rId4" Type="http://schemas.openxmlformats.org/officeDocument/2006/relationships/image" Target="../media/image20.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8.xml"/><Relationship Id="rId1" Type="http://schemas.openxmlformats.org/officeDocument/2006/relationships/slideLayout" Target="../slideLayouts/slideLayout14.xml"/><Relationship Id="rId4" Type="http://schemas.openxmlformats.org/officeDocument/2006/relationships/image" Target="../media/image11.wmf"/></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 Box 2"/>
          <p:cNvSpPr txBox="1">
            <a:spLocks noChangeArrowheads="1"/>
          </p:cNvSpPr>
          <p:nvPr/>
        </p:nvSpPr>
        <p:spPr bwMode="auto">
          <a:xfrm>
            <a:off x="1403350" y="3284538"/>
            <a:ext cx="6400800" cy="1752600"/>
          </a:xfrm>
          <a:prstGeom prst="rect">
            <a:avLst/>
          </a:prstGeom>
          <a:noFill/>
          <a:ln w="9525">
            <a:noFill/>
            <a:miter lim="800000"/>
            <a:headEnd/>
            <a:tailEnd/>
          </a:ln>
        </p:spPr>
        <p:txBody>
          <a:bodyPr wrap="none" anchor="ctr"/>
          <a:lstStyle/>
          <a:p>
            <a:pPr>
              <a:buClr>
                <a:srgbClr val="000000"/>
              </a:buClr>
              <a:buSzPct val="100000"/>
              <a:buFont typeface="Times New Roman" pitchFamily="18" charset="0"/>
              <a:buNone/>
            </a:pPr>
            <a:endParaRPr lang="de-AT" dirty="0"/>
          </a:p>
        </p:txBody>
      </p:sp>
      <p:sp>
        <p:nvSpPr>
          <p:cNvPr id="33794" name="Text Box 3"/>
          <p:cNvSpPr txBox="1">
            <a:spLocks noChangeArrowheads="1"/>
          </p:cNvSpPr>
          <p:nvPr/>
        </p:nvSpPr>
        <p:spPr bwMode="auto">
          <a:xfrm>
            <a:off x="323528" y="2276475"/>
            <a:ext cx="8640960" cy="1473200"/>
          </a:xfrm>
          <a:prstGeom prst="rect">
            <a:avLst/>
          </a:prstGeom>
          <a:noFill/>
          <a:ln w="9525">
            <a:noFill/>
            <a:miter lim="800000"/>
            <a:headEnd/>
            <a:tailEnd/>
          </a:ln>
        </p:spPr>
        <p:txBody>
          <a:bodyPr lIns="90000" tIns="45000" rIns="90000" bIns="45000"/>
          <a:lstStyle/>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1" dirty="0" smtClean="0">
                <a:solidFill>
                  <a:srgbClr val="376092"/>
                </a:solidFill>
                <a:latin typeface="Trebuchet MS" pitchFamily="34" charset="0"/>
              </a:rPr>
              <a:t>USING CLOUD COLLABORATION – FINDING </a:t>
            </a:r>
            <a:r>
              <a:rPr lang="en-US" sz="4000" b="1" dirty="0">
                <a:solidFill>
                  <a:srgbClr val="376092"/>
                </a:solidFill>
                <a:latin typeface="Trebuchet MS" pitchFamily="34" charset="0"/>
              </a:rPr>
              <a:t>ADDITIONAL INFORMATION AND </a:t>
            </a:r>
            <a:r>
              <a:rPr lang="en-US" sz="4000" b="1" dirty="0" smtClean="0">
                <a:solidFill>
                  <a:srgbClr val="376092"/>
                </a:solidFill>
                <a:latin typeface="Trebuchet MS" pitchFamily="34" charset="0"/>
              </a:rPr>
              <a:t>LITERATURE</a:t>
            </a:r>
          </a:p>
          <a:p>
            <a:pPr algn="ctr">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de-AT" sz="2800" dirty="0" smtClean="0">
              <a:solidFill>
                <a:schemeClr val="tx1"/>
              </a:solidFill>
            </a:endParaRPr>
          </a:p>
          <a:p>
            <a:pPr algn="ctr">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de-AT" sz="2800" dirty="0" smtClean="0">
                <a:solidFill>
                  <a:schemeClr val="tx1"/>
                </a:solidFill>
              </a:rPr>
              <a:t>Prof</a:t>
            </a:r>
            <a:r>
              <a:rPr lang="de-AT" sz="2800" dirty="0">
                <a:solidFill>
                  <a:schemeClr val="tx1"/>
                </a:solidFill>
              </a:rPr>
              <a:t>. Thomas Wenzel, </a:t>
            </a:r>
            <a:endParaRPr lang="de-AT" sz="2800" dirty="0" smtClean="0">
              <a:solidFill>
                <a:schemeClr val="tx1"/>
              </a:solidFill>
            </a:endParaRPr>
          </a:p>
          <a:p>
            <a:pPr algn="ctr">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de-AT" sz="2800" dirty="0" smtClean="0">
                <a:solidFill>
                  <a:schemeClr val="tx1"/>
                </a:solidFill>
              </a:rPr>
              <a:t>Medical </a:t>
            </a:r>
            <a:r>
              <a:rPr lang="de-AT" sz="2800" dirty="0">
                <a:solidFill>
                  <a:schemeClr val="tx1"/>
                </a:solidFill>
              </a:rPr>
              <a:t>University </a:t>
            </a:r>
            <a:r>
              <a:rPr lang="de-AT" sz="2800" dirty="0" err="1">
                <a:solidFill>
                  <a:schemeClr val="tx1"/>
                </a:solidFill>
              </a:rPr>
              <a:t>of</a:t>
            </a:r>
            <a:r>
              <a:rPr lang="de-AT" sz="2800" dirty="0">
                <a:solidFill>
                  <a:schemeClr val="tx1"/>
                </a:solidFill>
              </a:rPr>
              <a:t> Vienna</a:t>
            </a:r>
          </a:p>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000" dirty="0">
              <a:solidFill>
                <a:srgbClr val="376092"/>
              </a:solidFill>
              <a:latin typeface="Trebuchet MS" pitchFamily="34" charset="0"/>
            </a:endParaRPr>
          </a:p>
          <a:p>
            <a:pPr algn="ctr">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000" b="1" dirty="0">
              <a:solidFill>
                <a:srgbClr val="376092"/>
              </a:solidFill>
              <a:latin typeface="Trebuchet MS" pitchFamily="34" charset="0"/>
            </a:endParaRPr>
          </a:p>
        </p:txBody>
      </p:sp>
      <p:pic>
        <p:nvPicPr>
          <p:cNvPr id="7" name="Content Placeholder 4" descr="LLP logo english.JPG"/>
          <p:cNvPicPr>
            <a:picLocks noChangeAspect="1"/>
          </p:cNvPicPr>
          <p:nvPr/>
        </p:nvPicPr>
        <p:blipFill>
          <a:blip r:embed="rId3" cstate="print"/>
          <a:stretch>
            <a:fillRect/>
          </a:stretch>
        </p:blipFill>
        <p:spPr>
          <a:xfrm>
            <a:off x="6755264" y="5805042"/>
            <a:ext cx="2339752" cy="946825"/>
          </a:xfrm>
          <a:prstGeom prst="rect">
            <a:avLst/>
          </a:prstGeom>
        </p:spPr>
      </p:pic>
      <p:pic>
        <p:nvPicPr>
          <p:cNvPr id="8" name="3 - Εικόνα" descr="by-nc-nd.png"/>
          <p:cNvPicPr>
            <a:picLocks noChangeAspect="1"/>
          </p:cNvPicPr>
          <p:nvPr/>
        </p:nvPicPr>
        <p:blipFill>
          <a:blip r:embed="rId4" cstate="print"/>
          <a:stretch>
            <a:fillRect/>
          </a:stretch>
        </p:blipFill>
        <p:spPr>
          <a:xfrm>
            <a:off x="251520" y="6165304"/>
            <a:ext cx="1584176" cy="554266"/>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„Cloud“</a:t>
            </a:r>
            <a:endParaRPr lang="de-AT" dirty="0"/>
          </a:p>
        </p:txBody>
      </p:sp>
      <p:sp>
        <p:nvSpPr>
          <p:cNvPr id="3" name="Content Placeholder 2"/>
          <p:cNvSpPr>
            <a:spLocks noGrp="1"/>
          </p:cNvSpPr>
          <p:nvPr>
            <p:ph idx="1"/>
          </p:nvPr>
        </p:nvSpPr>
        <p:spPr/>
        <p:txBody>
          <a:bodyPr/>
          <a:lstStyle/>
          <a:p>
            <a:r>
              <a:rPr lang="de-AT" dirty="0" smtClean="0"/>
              <a:t>The </a:t>
            </a:r>
            <a:r>
              <a:rPr lang="de-AT" dirty="0" err="1" smtClean="0"/>
              <a:t>good</a:t>
            </a:r>
            <a:r>
              <a:rPr lang="de-AT" dirty="0" smtClean="0"/>
              <a:t> </a:t>
            </a:r>
            <a:r>
              <a:rPr lang="de-AT" dirty="0" smtClean="0"/>
              <a:t>news: all </a:t>
            </a:r>
            <a:r>
              <a:rPr lang="de-AT" dirty="0" smtClean="0"/>
              <a:t>tools are</a:t>
            </a:r>
            <a:br>
              <a:rPr lang="de-AT" dirty="0" smtClean="0"/>
            </a:br>
            <a:endParaRPr lang="de-AT" dirty="0" smtClean="0"/>
          </a:p>
          <a:p>
            <a:r>
              <a:rPr lang="de-AT" dirty="0" smtClean="0"/>
              <a:t>- easy to use</a:t>
            </a:r>
          </a:p>
          <a:p>
            <a:r>
              <a:rPr lang="de-AT" dirty="0" smtClean="0"/>
              <a:t>- free</a:t>
            </a:r>
            <a:endParaRPr lang="de-AT" dirty="0"/>
          </a:p>
        </p:txBody>
      </p:sp>
      <p:pic>
        <p:nvPicPr>
          <p:cNvPr id="5122" name="Picture 2" descr="C:\Users\t w\AppData\Local\Microsoft\Windows\Temporary Internet Files\Content.IE5\90ZYMPLY\MP90044238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flipV="1">
            <a:off x="4716015" y="2132856"/>
            <a:ext cx="2160239" cy="144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7967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Sharing information</a:t>
            </a:r>
            <a:endParaRPr lang="de-AT" dirty="0"/>
          </a:p>
        </p:txBody>
      </p:sp>
      <p:sp>
        <p:nvSpPr>
          <p:cNvPr id="3" name="Content Placeholder 2"/>
          <p:cNvSpPr>
            <a:spLocks noGrp="1"/>
          </p:cNvSpPr>
          <p:nvPr>
            <p:ph idx="1"/>
          </p:nvPr>
        </p:nvSpPr>
        <p:spPr/>
        <p:txBody>
          <a:bodyPr>
            <a:normAutofit/>
          </a:bodyPr>
          <a:lstStyle/>
          <a:p>
            <a:r>
              <a:rPr lang="de-AT" dirty="0" smtClean="0"/>
              <a:t>On line harddisks can be used to share both archived and up-dated information in the group – similar to a library. </a:t>
            </a:r>
          </a:p>
          <a:p>
            <a:pPr marL="0" indent="0">
              <a:buNone/>
            </a:pPr>
            <a:endParaRPr lang="de-AT" dirty="0"/>
          </a:p>
          <a:p>
            <a:pPr marL="0" indent="0">
              <a:buNone/>
            </a:pPr>
            <a:r>
              <a:rPr lang="de-AT" dirty="0" smtClean="0"/>
              <a:t>For example see: </a:t>
            </a:r>
          </a:p>
          <a:p>
            <a:pPr marL="0" indent="0">
              <a:buNone/>
            </a:pPr>
            <a:r>
              <a:rPr lang="de-AT" dirty="0" smtClean="0"/>
              <a:t>- Microsoft Skydrive (</a:t>
            </a:r>
            <a:r>
              <a:rPr lang="de-AT" dirty="0" smtClean="0">
                <a:hlinkClick r:id="rId3"/>
              </a:rPr>
              <a:t>http://www.windowslive.com/skydrive/</a:t>
            </a:r>
            <a:r>
              <a:rPr lang="de-AT" dirty="0" smtClean="0"/>
              <a:t> )</a:t>
            </a:r>
            <a:br>
              <a:rPr lang="de-AT" dirty="0" smtClean="0"/>
            </a:br>
            <a:r>
              <a:rPr lang="de-AT" dirty="0" smtClean="0"/>
              <a:t>- Google Docs</a:t>
            </a:r>
            <a:br>
              <a:rPr lang="de-AT" dirty="0" smtClean="0"/>
            </a:br>
            <a:r>
              <a:rPr lang="de-AT" dirty="0" smtClean="0"/>
              <a:t>(</a:t>
            </a:r>
            <a:r>
              <a:rPr lang="de-AT" dirty="0" smtClean="0">
                <a:hlinkClick r:id="rId4"/>
              </a:rPr>
              <a:t>https://docs.google.com</a:t>
            </a:r>
            <a:r>
              <a:rPr lang="de-AT" dirty="0" smtClean="0"/>
              <a:t> )</a:t>
            </a:r>
            <a:endParaRPr lang="de-AT" dirty="0"/>
          </a:p>
        </p:txBody>
      </p:sp>
      <p:sp>
        <p:nvSpPr>
          <p:cNvPr id="5" name="Footer Placeholder 4"/>
          <p:cNvSpPr>
            <a:spLocks noGrp="1"/>
          </p:cNvSpPr>
          <p:nvPr>
            <p:ph type="ftr" sz="quarter" idx="4294967295"/>
          </p:nvPr>
        </p:nvSpPr>
        <p:spPr>
          <a:xfrm>
            <a:off x="2667000" y="6356350"/>
            <a:ext cx="3352800" cy="365125"/>
          </a:xfrm>
          <a:prstGeom prst="rect">
            <a:avLst/>
          </a:prstGeom>
        </p:spPr>
        <p:txBody>
          <a:bodyPr/>
          <a:lstStyle/>
          <a:p>
            <a:r>
              <a:rPr lang="de-AT" smtClean="0"/>
              <a:t>© Prof. Thomas Wenzel, 2011</a:t>
            </a:r>
            <a:endParaRPr lang="de-AT"/>
          </a:p>
        </p:txBody>
      </p:sp>
      <p:pic>
        <p:nvPicPr>
          <p:cNvPr id="3074" name="Picture 2" descr="C:\Users\t w\AppData\Local\Microsoft\Windows\Temporary Internet Files\Content.IE5\9QIJI59J\MC900040015[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24127" y="2492896"/>
            <a:ext cx="1830843" cy="1684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1769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AT" dirty="0" smtClean="0"/>
              <a:t>Sharing and organizing literature</a:t>
            </a:r>
            <a:endParaRPr lang="de-AT" dirty="0"/>
          </a:p>
        </p:txBody>
      </p:sp>
      <p:sp>
        <p:nvSpPr>
          <p:cNvPr id="3" name="Content Placeholder 2"/>
          <p:cNvSpPr>
            <a:spLocks noGrp="1"/>
          </p:cNvSpPr>
          <p:nvPr>
            <p:ph idx="1"/>
          </p:nvPr>
        </p:nvSpPr>
        <p:spPr/>
        <p:txBody>
          <a:bodyPr>
            <a:normAutofit fontScale="85000" lnSpcReduction="10000"/>
          </a:bodyPr>
          <a:lstStyle/>
          <a:p>
            <a:r>
              <a:rPr lang="de-AT" dirty="0" smtClean="0"/>
              <a:t>Commercial software (such as „Endnote“™) </a:t>
            </a:r>
            <a:br>
              <a:rPr lang="de-AT" dirty="0" smtClean="0"/>
            </a:br>
            <a:r>
              <a:rPr lang="de-AT" dirty="0" smtClean="0"/>
              <a:t>or free (open source) software (like Zotero and Mendeley desktop, presented in the following slides) help to collect and present literature (citation management). </a:t>
            </a:r>
            <a:br>
              <a:rPr lang="de-AT" dirty="0" smtClean="0"/>
            </a:br>
            <a:r>
              <a:rPr lang="de-AT" dirty="0" smtClean="0"/>
              <a:t/>
            </a:r>
            <a:br>
              <a:rPr lang="de-AT" dirty="0" smtClean="0"/>
            </a:br>
            <a:r>
              <a:rPr lang="de-AT" dirty="0" smtClean="0"/>
              <a:t/>
            </a:r>
            <a:br>
              <a:rPr lang="de-AT" dirty="0" smtClean="0"/>
            </a:br>
            <a:r>
              <a:rPr lang="de-AT" dirty="0" smtClean="0"/>
              <a:t>They are an important starting point in all projects</a:t>
            </a:r>
            <a:r>
              <a:rPr lang="de-AT" dirty="0"/>
              <a:t> </a:t>
            </a:r>
            <a:r>
              <a:rPr lang="de-AT" dirty="0" smtClean="0"/>
              <a:t>and usually include „cloud“ (online collaborative) functions.</a:t>
            </a:r>
            <a:br>
              <a:rPr lang="de-AT" dirty="0" smtClean="0"/>
            </a:br>
            <a:endParaRPr lang="de-AT" dirty="0" smtClean="0"/>
          </a:p>
          <a:p>
            <a:pPr marL="0" indent="0">
              <a:buNone/>
            </a:pPr>
            <a:r>
              <a:rPr lang="de-AT" dirty="0" smtClean="0"/>
              <a:t/>
            </a:r>
            <a:br>
              <a:rPr lang="de-AT" dirty="0" smtClean="0"/>
            </a:br>
            <a:endParaRPr lang="de-AT" dirty="0" smtClean="0"/>
          </a:p>
        </p:txBody>
      </p:sp>
      <p:pic>
        <p:nvPicPr>
          <p:cNvPr id="4098" name="Picture 2" descr="C:\Users\t w\AppData\Local\Microsoft\Windows\Temporary Internet Files\Content.IE5\XFW245OK\MC90004842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30335" y="4581128"/>
            <a:ext cx="779183" cy="15837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69891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AT" dirty="0" smtClean="0"/>
              <a:t>Citation management software can...</a:t>
            </a:r>
            <a:endParaRPr lang="de-AT" dirty="0"/>
          </a:p>
        </p:txBody>
      </p:sp>
      <p:sp>
        <p:nvSpPr>
          <p:cNvPr id="3" name="Content Placeholder 2"/>
          <p:cNvSpPr>
            <a:spLocks noGrp="1"/>
          </p:cNvSpPr>
          <p:nvPr>
            <p:ph idx="1"/>
          </p:nvPr>
        </p:nvSpPr>
        <p:spPr/>
        <p:txBody>
          <a:bodyPr>
            <a:normAutofit fontScale="92500"/>
          </a:bodyPr>
          <a:lstStyle/>
          <a:p>
            <a:pPr marL="457200" indent="-457200">
              <a:buFont typeface="Arial" pitchFamily="34" charset="0"/>
              <a:buChar char="•"/>
            </a:pPr>
            <a:r>
              <a:rPr lang="de-AT" dirty="0" smtClean="0"/>
              <a:t>Help to find literature in the internet including databases such as MEDLINE</a:t>
            </a:r>
          </a:p>
          <a:p>
            <a:pPr marL="457200" indent="-457200">
              <a:buFont typeface="Arial" pitchFamily="34" charset="0"/>
              <a:buChar char="•"/>
            </a:pPr>
            <a:r>
              <a:rPr lang="de-AT" dirty="0" smtClean="0"/>
              <a:t>Save citations, abstracts, and (partly) full text articles</a:t>
            </a:r>
          </a:p>
          <a:p>
            <a:pPr marL="457200" indent="-457200">
              <a:buFont typeface="Arial" pitchFamily="34" charset="0"/>
              <a:buChar char="•"/>
            </a:pPr>
            <a:r>
              <a:rPr lang="de-AT" dirty="0" smtClean="0"/>
              <a:t>Share the collected citations with collaborating researchers</a:t>
            </a:r>
          </a:p>
          <a:p>
            <a:pPr marL="457200" indent="-457200">
              <a:buFont typeface="Arial" pitchFamily="34" charset="0"/>
              <a:buChar char="•"/>
            </a:pPr>
            <a:r>
              <a:rPr lang="de-AT" dirty="0" smtClean="0"/>
              <a:t>Generate citation lists</a:t>
            </a:r>
          </a:p>
          <a:p>
            <a:pPr marL="457200" indent="-457200">
              <a:buFont typeface="Arial" pitchFamily="34" charset="0"/>
              <a:buChar char="•"/>
            </a:pPr>
            <a:r>
              <a:rPr lang="de-AT" dirty="0" smtClean="0"/>
              <a:t>Insert and format citations (following journal citation style) in a publication to be submitted</a:t>
            </a:r>
            <a:endParaRPr lang="de-AT" dirty="0"/>
          </a:p>
        </p:txBody>
      </p:sp>
      <p:pic>
        <p:nvPicPr>
          <p:cNvPr id="8194" name="Picture 2" descr="C:\Users\t w\AppData\Local\Microsoft\Windows\Temporary Internet Files\Content.IE5\9QIJI59J\MC90035733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15175" y="3376985"/>
            <a:ext cx="985217" cy="14283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91310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Zotero</a:t>
            </a:r>
            <a:endParaRPr lang="de-AT" dirty="0"/>
          </a:p>
        </p:txBody>
      </p:sp>
      <p:sp>
        <p:nvSpPr>
          <p:cNvPr id="3" name="Content Placeholder 2"/>
          <p:cNvSpPr>
            <a:spLocks noGrp="1"/>
          </p:cNvSpPr>
          <p:nvPr>
            <p:ph idx="1"/>
          </p:nvPr>
        </p:nvSpPr>
        <p:spPr/>
        <p:txBody>
          <a:bodyPr>
            <a:normAutofit fontScale="85000" lnSpcReduction="10000"/>
          </a:bodyPr>
          <a:lstStyle/>
          <a:p>
            <a:pPr marL="457200" indent="-457200">
              <a:buFont typeface="Arial" pitchFamily="34" charset="0"/>
              <a:buChar char="•"/>
            </a:pPr>
            <a:r>
              <a:rPr lang="de-AT" dirty="0" smtClean="0"/>
              <a:t>ZOTERO is an add-on (small program) to be inserted in the Mozilla Firefox browser, a new stand alone version is also online.</a:t>
            </a:r>
            <a:endParaRPr lang="de-AT" dirty="0"/>
          </a:p>
          <a:p>
            <a:pPr marL="457200" indent="-457200">
              <a:buFont typeface="Arial" pitchFamily="34" charset="0"/>
              <a:buChar char="•"/>
            </a:pPr>
            <a:r>
              <a:rPr lang="de-AT" dirty="0" smtClean="0"/>
              <a:t>It includes (limited) free webspace to safe publications found in the internet, can safe nearly all internet sources, can export into different formats, and interact with MS Word and Open Office.</a:t>
            </a:r>
          </a:p>
          <a:p>
            <a:pPr marL="457200" indent="-457200">
              <a:buFont typeface="Arial" pitchFamily="34" charset="0"/>
              <a:buChar char="•"/>
            </a:pPr>
            <a:r>
              <a:rPr lang="de-AT" dirty="0" smtClean="0"/>
              <a:t>It permits the developing of online cloud based collections of relevant materials. A special collection has already been set up by ARTIP for work with the Istanbul Protocol.</a:t>
            </a:r>
            <a:br>
              <a:rPr lang="de-AT" dirty="0" smtClean="0"/>
            </a:br>
            <a:endParaRPr lang="de-AT" dirty="0" smtClean="0"/>
          </a:p>
        </p:txBody>
      </p:sp>
    </p:spTree>
    <p:extLst>
      <p:ext uri="{BB962C8B-B14F-4D97-AF65-F5344CB8AC3E}">
        <p14:creationId xmlns:p14="http://schemas.microsoft.com/office/powerpoint/2010/main" val="2310116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Zotero</a:t>
            </a:r>
            <a:endParaRPr lang="de-AT" dirty="0"/>
          </a:p>
        </p:txBody>
      </p:sp>
      <p:sp>
        <p:nvSpPr>
          <p:cNvPr id="3" name="Content Placeholder 2"/>
          <p:cNvSpPr>
            <a:spLocks noGrp="1"/>
          </p:cNvSpPr>
          <p:nvPr>
            <p:ph idx="1"/>
          </p:nvPr>
        </p:nvSpPr>
        <p:spPr/>
        <p:txBody>
          <a:bodyPr>
            <a:noAutofit/>
          </a:bodyPr>
          <a:lstStyle/>
          <a:p>
            <a:pPr marL="0" indent="0">
              <a:buNone/>
            </a:pPr>
            <a:r>
              <a:rPr lang="de-AT" sz="2800" dirty="0" smtClean="0"/>
              <a:t>How-to: </a:t>
            </a:r>
            <a:br>
              <a:rPr lang="de-AT" sz="2800" dirty="0" smtClean="0"/>
            </a:br>
            <a:endParaRPr lang="de-AT" sz="2800" dirty="0" smtClean="0"/>
          </a:p>
          <a:p>
            <a:r>
              <a:rPr lang="de-AT" sz="2800" dirty="0" smtClean="0"/>
              <a:t>a) Install Mozilla Firefox Browser (</a:t>
            </a:r>
            <a:r>
              <a:rPr lang="de-AT" sz="2800" dirty="0" smtClean="0">
                <a:hlinkClick r:id="rId3"/>
              </a:rPr>
              <a:t>http://www.mozilla-europe.org/en</a:t>
            </a:r>
            <a:r>
              <a:rPr lang="de-AT" sz="2800" dirty="0" smtClean="0"/>
              <a:t>)</a:t>
            </a:r>
          </a:p>
          <a:p>
            <a:r>
              <a:rPr lang="de-AT" sz="2800" dirty="0" smtClean="0"/>
              <a:t>b) Register an Zotero account </a:t>
            </a:r>
            <a:r>
              <a:rPr lang="de-AT" sz="2800" dirty="0" smtClean="0">
                <a:hlinkClick r:id="rId4"/>
              </a:rPr>
              <a:t>http://www.zotero.org/</a:t>
            </a:r>
            <a:endParaRPr lang="de-AT" sz="2800" dirty="0" smtClean="0"/>
          </a:p>
          <a:p>
            <a:r>
              <a:rPr lang="de-AT" sz="2800" dirty="0" smtClean="0"/>
              <a:t>c) Download and install Zotero (from the same website)</a:t>
            </a:r>
          </a:p>
          <a:p>
            <a:r>
              <a:rPr lang="de-AT" sz="2800" dirty="0" smtClean="0"/>
              <a:t>d) Log in with your user name and password</a:t>
            </a:r>
            <a:endParaRPr lang="de-AT" sz="2800" dirty="0"/>
          </a:p>
        </p:txBody>
      </p:sp>
      <p:sp>
        <p:nvSpPr>
          <p:cNvPr id="4" name="Footer Placeholder 3"/>
          <p:cNvSpPr>
            <a:spLocks noGrp="1"/>
          </p:cNvSpPr>
          <p:nvPr>
            <p:ph type="ftr" sz="quarter" idx="4294967295"/>
          </p:nvPr>
        </p:nvSpPr>
        <p:spPr>
          <a:xfrm>
            <a:off x="2667000" y="6356350"/>
            <a:ext cx="3352800" cy="365125"/>
          </a:xfrm>
          <a:prstGeom prst="rect">
            <a:avLst/>
          </a:prstGeom>
        </p:spPr>
        <p:txBody>
          <a:bodyPr/>
          <a:lstStyle/>
          <a:p>
            <a:r>
              <a:rPr lang="de-AT" smtClean="0"/>
              <a:t>© Prof. Thomas Wenzel, 2011</a:t>
            </a:r>
            <a:endParaRPr lang="de-AT"/>
          </a:p>
        </p:txBody>
      </p:sp>
      <p:pic>
        <p:nvPicPr>
          <p:cNvPr id="10242" name="Picture 2" descr="C:\Users\t w\AppData\Local\Microsoft\Windows\Temporary Internet Files\Content.IE5\90ZYMPLY\MC900229021[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44208" y="404664"/>
            <a:ext cx="1819275" cy="175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1770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Zotero</a:t>
            </a:r>
            <a:endParaRPr lang="de-AT" dirty="0"/>
          </a:p>
        </p:txBody>
      </p:sp>
      <p:sp>
        <p:nvSpPr>
          <p:cNvPr id="3" name="Content Placeholder 2"/>
          <p:cNvSpPr>
            <a:spLocks noGrp="1"/>
          </p:cNvSpPr>
          <p:nvPr>
            <p:ph idx="1"/>
          </p:nvPr>
        </p:nvSpPr>
        <p:spPr/>
        <p:txBody>
          <a:bodyPr>
            <a:normAutofit fontScale="92500" lnSpcReduction="20000"/>
          </a:bodyPr>
          <a:lstStyle/>
          <a:p>
            <a:pPr marL="0" indent="0">
              <a:buNone/>
            </a:pPr>
            <a:r>
              <a:rPr lang="de-AT" dirty="0" smtClean="0"/>
              <a:t>How-to: </a:t>
            </a:r>
            <a:br>
              <a:rPr lang="de-AT" dirty="0" smtClean="0"/>
            </a:br>
            <a:endParaRPr lang="de-AT" dirty="0" smtClean="0"/>
          </a:p>
          <a:p>
            <a:r>
              <a:rPr lang="de-AT" dirty="0" smtClean="0"/>
              <a:t>e) click on the Zotero sign on the low right corner, Zotero opens</a:t>
            </a:r>
          </a:p>
          <a:p>
            <a:r>
              <a:rPr lang="de-AT" dirty="0" smtClean="0"/>
              <a:t>f) if you see a document sign in the adress space of the webbrowser        , click on it – the citation is safed in Zotero</a:t>
            </a:r>
            <a:br>
              <a:rPr lang="de-AT" dirty="0" smtClean="0"/>
            </a:br>
            <a:r>
              <a:rPr lang="de-AT" dirty="0" smtClean="0"/>
              <a:t>g) alternatively, save the webpage as document by clicking on the symbol in the Zotero window</a:t>
            </a:r>
            <a:br>
              <a:rPr lang="de-AT" dirty="0" smtClean="0"/>
            </a:br>
            <a:r>
              <a:rPr lang="de-AT" dirty="0" smtClean="0"/>
              <a:t>h) for more information, see the tutorials on the zotero webpage </a:t>
            </a:r>
            <a:r>
              <a:rPr lang="de-AT" dirty="0" smtClean="0">
                <a:hlinkClick r:id="rId3"/>
              </a:rPr>
              <a:t>http://www.zotero.org/</a:t>
            </a:r>
            <a:endParaRPr lang="de-AT" dirty="0" smtClean="0"/>
          </a:p>
          <a:p>
            <a:endParaRPr lang="de-AT" dirty="0" smtClean="0"/>
          </a:p>
          <a:p>
            <a:endParaRPr lang="de-AT" dirty="0"/>
          </a:p>
        </p:txBody>
      </p:sp>
      <p:pic>
        <p:nvPicPr>
          <p:cNvPr id="10242" name="Picture 2" descr="C:\Users\t w\AppData\Local\Microsoft\Windows\Temporary Internet Files\Content.IE5\90ZYMPLY\MC90022902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84912" y="692696"/>
            <a:ext cx="1819275" cy="1755775"/>
          </a:xfrm>
          <a:prstGeom prst="rect">
            <a:avLst/>
          </a:prstGeom>
          <a:noFill/>
          <a:extLst>
            <a:ext uri="{909E8E84-426E-40DD-AFC4-6F175D3DCCD1}">
              <a14:hiddenFill xmlns:a14="http://schemas.microsoft.com/office/drawing/2010/main">
                <a:solidFill>
                  <a:srgbClr val="FFFFFF"/>
                </a:solidFill>
              </a14:hiddenFill>
            </a:ext>
          </a:extLst>
        </p:spPr>
      </p:pic>
      <p:pic>
        <p:nvPicPr>
          <p:cNvPr id="11266" name="Picture 2" descr="C:\Users\t w\AppData\Local\Microsoft\Windows\Temporary Internet Files\Content.IE5\90ZYMPLY\MC900432599[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95936" y="3583233"/>
            <a:ext cx="482238" cy="482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14207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Mendeley desktop</a:t>
            </a:r>
            <a:endParaRPr lang="de-AT" dirty="0"/>
          </a:p>
        </p:txBody>
      </p:sp>
      <p:sp>
        <p:nvSpPr>
          <p:cNvPr id="3" name="Content Placeholder 2"/>
          <p:cNvSpPr>
            <a:spLocks noGrp="1"/>
          </p:cNvSpPr>
          <p:nvPr>
            <p:ph idx="1"/>
          </p:nvPr>
        </p:nvSpPr>
        <p:spPr/>
        <p:txBody>
          <a:bodyPr>
            <a:normAutofit/>
          </a:bodyPr>
          <a:lstStyle/>
          <a:p>
            <a:pPr marL="0" indent="0">
              <a:buNone/>
            </a:pPr>
            <a:r>
              <a:rPr lang="de-AT" dirty="0" smtClean="0"/>
              <a:t>How to:</a:t>
            </a:r>
          </a:p>
          <a:p>
            <a:pPr marL="0" indent="0">
              <a:buNone/>
            </a:pPr>
            <a:endParaRPr lang="de-AT" dirty="0"/>
          </a:p>
          <a:p>
            <a:r>
              <a:rPr lang="de-AT" dirty="0" smtClean="0"/>
              <a:t>a) Install Mendeley Desktop software </a:t>
            </a:r>
            <a:r>
              <a:rPr lang="de-AT" dirty="0" smtClean="0">
                <a:hlinkClick r:id="rId3"/>
              </a:rPr>
              <a:t>https://www.mendeley.com</a:t>
            </a:r>
            <a:endParaRPr lang="de-AT" dirty="0" smtClean="0"/>
          </a:p>
          <a:p>
            <a:r>
              <a:rPr lang="de-AT" dirty="0" smtClean="0"/>
              <a:t>b) Register a Mendeley account </a:t>
            </a:r>
          </a:p>
          <a:p>
            <a:r>
              <a:rPr lang="de-AT" dirty="0" smtClean="0"/>
              <a:t>c) Start the program</a:t>
            </a:r>
          </a:p>
          <a:p>
            <a:r>
              <a:rPr lang="de-AT" dirty="0" smtClean="0"/>
              <a:t>d) Log in with your user name and password</a:t>
            </a:r>
          </a:p>
          <a:p>
            <a:endParaRPr lang="de-AT" dirty="0"/>
          </a:p>
        </p:txBody>
      </p:sp>
      <p:sp>
        <p:nvSpPr>
          <p:cNvPr id="5" name="Footer Placeholder 4"/>
          <p:cNvSpPr>
            <a:spLocks noGrp="1"/>
          </p:cNvSpPr>
          <p:nvPr>
            <p:ph type="ftr" sz="quarter" idx="4294967295"/>
          </p:nvPr>
        </p:nvSpPr>
        <p:spPr>
          <a:xfrm>
            <a:off x="2667000" y="6356350"/>
            <a:ext cx="3352800" cy="365125"/>
          </a:xfrm>
          <a:prstGeom prst="rect">
            <a:avLst/>
          </a:prstGeom>
        </p:spPr>
        <p:txBody>
          <a:bodyPr/>
          <a:lstStyle/>
          <a:p>
            <a:r>
              <a:rPr lang="de-AT" smtClean="0"/>
              <a:t>© Prof. Thomas Wenzel, 2011</a:t>
            </a:r>
            <a:endParaRPr lang="de-AT"/>
          </a:p>
        </p:txBody>
      </p:sp>
      <p:pic>
        <p:nvPicPr>
          <p:cNvPr id="4" name="Picture 2" descr="C:\Users\t w\AppData\Local\Microsoft\Windows\Temporary Internet Files\Content.IE5\90ZYMPLY\MC90022902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2240" y="1124744"/>
            <a:ext cx="1819275" cy="1755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8642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Communicate</a:t>
            </a:r>
            <a:endParaRPr lang="de-AT" dirty="0"/>
          </a:p>
        </p:txBody>
      </p:sp>
      <p:sp>
        <p:nvSpPr>
          <p:cNvPr id="3" name="Content Placeholder 2"/>
          <p:cNvSpPr>
            <a:spLocks noGrp="1"/>
          </p:cNvSpPr>
          <p:nvPr>
            <p:ph idx="1"/>
          </p:nvPr>
        </p:nvSpPr>
        <p:spPr/>
        <p:txBody>
          <a:bodyPr>
            <a:normAutofit/>
          </a:bodyPr>
          <a:lstStyle/>
          <a:p>
            <a:r>
              <a:rPr lang="de-AT" dirty="0" smtClean="0"/>
              <a:t>(Free) Audio or videoconferences can easily be arranged over the internet and serve to stay in contact.</a:t>
            </a:r>
          </a:p>
          <a:p>
            <a:endParaRPr lang="de-AT" dirty="0"/>
          </a:p>
          <a:p>
            <a:r>
              <a:rPr lang="de-AT" dirty="0" smtClean="0"/>
              <a:t>Example for free software:</a:t>
            </a:r>
            <a:br>
              <a:rPr lang="de-AT" dirty="0" smtClean="0"/>
            </a:br>
            <a:r>
              <a:rPr lang="de-AT" dirty="0" smtClean="0"/>
              <a:t/>
            </a:r>
            <a:br>
              <a:rPr lang="de-AT" dirty="0" smtClean="0"/>
            </a:br>
            <a:r>
              <a:rPr lang="de-AT" dirty="0" smtClean="0"/>
              <a:t>Skype (</a:t>
            </a:r>
            <a:r>
              <a:rPr lang="de-AT" dirty="0" smtClean="0">
                <a:hlinkClick r:id="rId3"/>
              </a:rPr>
              <a:t>www.skype.com</a:t>
            </a:r>
            <a:r>
              <a:rPr lang="de-AT" dirty="0" smtClean="0"/>
              <a:t>)</a:t>
            </a:r>
            <a:br>
              <a:rPr lang="de-AT" dirty="0" smtClean="0"/>
            </a:br>
            <a:endParaRPr lang="de-AT" dirty="0"/>
          </a:p>
        </p:txBody>
      </p:sp>
      <p:pic>
        <p:nvPicPr>
          <p:cNvPr id="7170" name="Picture 2" descr="C:\Users\t w\AppData\Local\Microsoft\Windows\Temporary Internet Files\Content.IE5\90ZYMPLY\MP900400657[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4559" y="3161965"/>
            <a:ext cx="1312500" cy="1050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58986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Communicate</a:t>
            </a:r>
            <a:endParaRPr lang="de-AT" dirty="0"/>
          </a:p>
        </p:txBody>
      </p:sp>
      <p:sp>
        <p:nvSpPr>
          <p:cNvPr id="3" name="Content Placeholder 2"/>
          <p:cNvSpPr>
            <a:spLocks noGrp="1"/>
          </p:cNvSpPr>
          <p:nvPr>
            <p:ph idx="1"/>
          </p:nvPr>
        </p:nvSpPr>
        <p:spPr/>
        <p:txBody>
          <a:bodyPr>
            <a:normAutofit fontScale="77500" lnSpcReduction="20000"/>
          </a:bodyPr>
          <a:lstStyle/>
          <a:p>
            <a:pPr marL="0" indent="0">
              <a:spcBef>
                <a:spcPts val="1200"/>
              </a:spcBef>
              <a:buNone/>
            </a:pPr>
            <a:r>
              <a:rPr lang="de-AT" b="1" dirty="0" err="1" smtClean="0"/>
              <a:t>Using</a:t>
            </a:r>
            <a:r>
              <a:rPr lang="de-AT" b="1" dirty="0" smtClean="0"/>
              <a:t> </a:t>
            </a:r>
            <a:r>
              <a:rPr lang="de-AT" b="1" dirty="0" smtClean="0"/>
              <a:t>Skype</a:t>
            </a:r>
            <a:endParaRPr lang="de-AT" b="1" dirty="0" smtClean="0"/>
          </a:p>
          <a:p>
            <a:pPr marL="0" indent="0">
              <a:spcBef>
                <a:spcPts val="1200"/>
              </a:spcBef>
              <a:buNone/>
            </a:pPr>
            <a:endParaRPr lang="de-AT" dirty="0"/>
          </a:p>
          <a:p>
            <a:pPr>
              <a:spcBef>
                <a:spcPts val="1200"/>
              </a:spcBef>
            </a:pPr>
            <a:r>
              <a:rPr lang="de-AT" dirty="0" smtClean="0"/>
              <a:t>What you need: </a:t>
            </a:r>
            <a:endParaRPr lang="de-AT" dirty="0" smtClean="0"/>
          </a:p>
          <a:p>
            <a:pPr marL="457200" indent="-457200">
              <a:spcBef>
                <a:spcPts val="1200"/>
              </a:spcBef>
              <a:buFont typeface="Arial" pitchFamily="34" charset="0"/>
              <a:buChar char="•"/>
            </a:pPr>
            <a:r>
              <a:rPr lang="de-AT" dirty="0" smtClean="0"/>
              <a:t>A </a:t>
            </a:r>
            <a:r>
              <a:rPr lang="de-AT" dirty="0" smtClean="0"/>
              <a:t>PC with headset or speakers and microphone or webcam (for </a:t>
            </a:r>
            <a:r>
              <a:rPr lang="de-AT" dirty="0" err="1" smtClean="0"/>
              <a:t>videoconferencing</a:t>
            </a:r>
            <a:r>
              <a:rPr lang="de-AT" dirty="0" smtClean="0"/>
              <a:t>)</a:t>
            </a:r>
            <a:endParaRPr lang="de-AT" dirty="0" smtClean="0"/>
          </a:p>
          <a:p>
            <a:pPr marL="457200" indent="-457200">
              <a:spcBef>
                <a:spcPts val="1200"/>
              </a:spcBef>
              <a:buFont typeface="Arial" pitchFamily="34" charset="0"/>
              <a:buChar char="•"/>
            </a:pPr>
            <a:r>
              <a:rPr lang="de-AT" dirty="0" smtClean="0"/>
              <a:t>The </a:t>
            </a:r>
            <a:r>
              <a:rPr lang="de-AT" dirty="0" err="1" smtClean="0"/>
              <a:t>free</a:t>
            </a:r>
            <a:r>
              <a:rPr lang="de-AT" dirty="0" smtClean="0"/>
              <a:t> </a:t>
            </a:r>
            <a:r>
              <a:rPr lang="de-AT" dirty="0" err="1" smtClean="0"/>
              <a:t>software</a:t>
            </a:r>
            <a:endParaRPr lang="de-AT" dirty="0" smtClean="0"/>
          </a:p>
          <a:p>
            <a:pPr marL="457200" indent="-457200">
              <a:spcBef>
                <a:spcPts val="1200"/>
              </a:spcBef>
              <a:buFont typeface="Arial" pitchFamily="34" charset="0"/>
              <a:buChar char="•"/>
            </a:pPr>
            <a:r>
              <a:rPr lang="de-AT" dirty="0" smtClean="0"/>
              <a:t>A medium fast internet connection</a:t>
            </a:r>
          </a:p>
          <a:p>
            <a:pPr marL="0" indent="0">
              <a:spcBef>
                <a:spcPts val="1200"/>
              </a:spcBef>
              <a:buNone/>
            </a:pPr>
            <a:r>
              <a:rPr lang="de-AT" dirty="0" smtClean="0"/>
              <a:t>Note</a:t>
            </a:r>
            <a:r>
              <a:rPr lang="de-AT" dirty="0" smtClean="0"/>
              <a:t>: Many recent smartphones also offer (limited) skype or similar VoIP (Voice over internet protocol) options</a:t>
            </a:r>
            <a:br>
              <a:rPr lang="de-AT" dirty="0" smtClean="0"/>
            </a:br>
            <a:endParaRPr lang="de-AT" dirty="0"/>
          </a:p>
        </p:txBody>
      </p:sp>
      <p:pic>
        <p:nvPicPr>
          <p:cNvPr id="6147" name="Picture 3" descr="C:\Users\t w\AppData\Local\Microsoft\Windows\Temporary Internet Files\Content.IE5\9QIJI59J\MC90035260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16216" y="1196752"/>
            <a:ext cx="866076" cy="1143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7193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 Box 1"/>
          <p:cNvSpPr txBox="1">
            <a:spLocks noChangeArrowheads="1"/>
          </p:cNvSpPr>
          <p:nvPr/>
        </p:nvSpPr>
        <p:spPr bwMode="auto">
          <a:xfrm>
            <a:off x="457200" y="115888"/>
            <a:ext cx="8229600" cy="865187"/>
          </a:xfrm>
          <a:prstGeom prst="rect">
            <a:avLst/>
          </a:prstGeom>
          <a:noFill/>
          <a:ln w="9525">
            <a:noFill/>
            <a:miter lim="800000"/>
            <a:headEnd/>
            <a:tailEnd/>
          </a:ln>
        </p:spPr>
        <p:txBody>
          <a:bodyPr anchor="ct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1" dirty="0">
                <a:solidFill>
                  <a:srgbClr val="376092"/>
                </a:solidFill>
                <a:latin typeface="Trebuchet MS" pitchFamily="34" charset="0"/>
              </a:rPr>
              <a:t>Funding support</a:t>
            </a:r>
          </a:p>
        </p:txBody>
      </p:sp>
      <p:grpSp>
        <p:nvGrpSpPr>
          <p:cNvPr id="35842" name="Group 2"/>
          <p:cNvGrpSpPr>
            <a:grpSpLocks/>
          </p:cNvGrpSpPr>
          <p:nvPr/>
        </p:nvGrpSpPr>
        <p:grpSpPr bwMode="auto">
          <a:xfrm>
            <a:off x="1801813" y="1387475"/>
            <a:ext cx="5576887" cy="2255838"/>
            <a:chOff x="1135" y="874"/>
            <a:chExt cx="3513" cy="1421"/>
          </a:xfrm>
        </p:grpSpPr>
        <p:pic>
          <p:nvPicPr>
            <p:cNvPr id="35844" name="Picture 3"/>
            <p:cNvPicPr>
              <a:picLocks noChangeAspect="1" noChangeArrowheads="1"/>
            </p:cNvPicPr>
            <p:nvPr/>
          </p:nvPicPr>
          <p:blipFill>
            <a:blip r:embed="rId3" cstate="print"/>
            <a:srcRect/>
            <a:stretch>
              <a:fillRect/>
            </a:stretch>
          </p:blipFill>
          <p:spPr bwMode="auto">
            <a:xfrm>
              <a:off x="1135" y="874"/>
              <a:ext cx="3513" cy="1421"/>
            </a:xfrm>
            <a:prstGeom prst="rect">
              <a:avLst/>
            </a:prstGeom>
            <a:solidFill>
              <a:srgbClr val="C6D9F1"/>
            </a:solidFill>
            <a:ln w="3240">
              <a:solidFill>
                <a:srgbClr val="000000"/>
              </a:solidFill>
              <a:miter lim="800000"/>
              <a:headEnd/>
              <a:tailEnd/>
            </a:ln>
          </p:spPr>
        </p:pic>
        <p:sp>
          <p:nvSpPr>
            <p:cNvPr id="35845" name="Text Box 4"/>
            <p:cNvSpPr txBox="1">
              <a:spLocks noChangeArrowheads="1"/>
            </p:cNvSpPr>
            <p:nvPr/>
          </p:nvSpPr>
          <p:spPr bwMode="auto">
            <a:xfrm>
              <a:off x="1135" y="874"/>
              <a:ext cx="3513" cy="1421"/>
            </a:xfrm>
            <a:prstGeom prst="rect">
              <a:avLst/>
            </a:prstGeom>
            <a:noFill/>
            <a:ln w="9525">
              <a:noFill/>
              <a:miter lim="800000"/>
              <a:headEnd/>
              <a:tailEnd/>
            </a:ln>
          </p:spPr>
          <p:txBody>
            <a:bodyPr wrap="none" anchor="ctr"/>
            <a:lstStyle/>
            <a:p>
              <a:pPr>
                <a:buClr>
                  <a:srgbClr val="000000"/>
                </a:buClr>
                <a:buSzPct val="100000"/>
                <a:buFont typeface="Times New Roman" pitchFamily="18" charset="0"/>
                <a:buNone/>
              </a:pPr>
              <a:endParaRPr lang="de-AT" dirty="0"/>
            </a:p>
          </p:txBody>
        </p:sp>
      </p:grpSp>
      <p:sp>
        <p:nvSpPr>
          <p:cNvPr id="35843" name="Rectangle 5"/>
          <p:cNvSpPr>
            <a:spLocks noChangeArrowheads="1"/>
          </p:cNvSpPr>
          <p:nvPr/>
        </p:nvSpPr>
        <p:spPr bwMode="auto">
          <a:xfrm>
            <a:off x="468313" y="4149725"/>
            <a:ext cx="8207375" cy="1557338"/>
          </a:xfrm>
          <a:prstGeom prst="rect">
            <a:avLst/>
          </a:prstGeom>
          <a:noFill/>
          <a:ln w="9525">
            <a:noFill/>
            <a:miter lim="800000"/>
            <a:headEnd/>
            <a:tailEnd/>
          </a:ln>
        </p:spPr>
        <p:txBody>
          <a:bodyPr lIns="90000" tIns="46800" rIns="90000" bIns="46800">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i="1" dirty="0">
                <a:solidFill>
                  <a:srgbClr val="000000"/>
                </a:solidFill>
              </a:rPr>
              <a:t>This project has been funded with support from the European Commission. This communication reflects the views only of the author, and the Commission cannot be held responsible for any use which may be made of the information contained therein.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Skype</a:t>
            </a:r>
            <a:endParaRPr lang="de-AT" dirty="0"/>
          </a:p>
        </p:txBody>
      </p:sp>
      <p:sp>
        <p:nvSpPr>
          <p:cNvPr id="3" name="Content Placeholder 2"/>
          <p:cNvSpPr>
            <a:spLocks noGrp="1"/>
          </p:cNvSpPr>
          <p:nvPr>
            <p:ph idx="1"/>
          </p:nvPr>
        </p:nvSpPr>
        <p:spPr/>
        <p:txBody>
          <a:bodyPr>
            <a:normAutofit fontScale="85000" lnSpcReduction="10000"/>
          </a:bodyPr>
          <a:lstStyle/>
          <a:p>
            <a:pPr marL="0" indent="0">
              <a:buNone/>
            </a:pPr>
            <a:r>
              <a:rPr lang="de-AT" dirty="0" smtClean="0"/>
              <a:t>How to::</a:t>
            </a:r>
          </a:p>
          <a:p>
            <a:pPr marL="0" indent="0">
              <a:buNone/>
            </a:pPr>
            <a:endParaRPr lang="de-AT" dirty="0"/>
          </a:p>
          <a:p>
            <a:pPr marL="514350" indent="-514350">
              <a:buAutoNum type="alphaLcParenR"/>
            </a:pPr>
            <a:r>
              <a:rPr lang="de-AT" dirty="0" smtClean="0"/>
              <a:t>Plug in a headset or webcam</a:t>
            </a:r>
          </a:p>
          <a:p>
            <a:pPr marL="514350" indent="-514350">
              <a:buFontTx/>
              <a:buAutoNum type="alphaLcParenR"/>
            </a:pPr>
            <a:r>
              <a:rPr lang="de-AT" dirty="0" smtClean="0"/>
              <a:t>Download sykpe from (download from (</a:t>
            </a:r>
            <a:r>
              <a:rPr lang="de-AT" dirty="0" smtClean="0">
                <a:hlinkClick r:id="rId3"/>
              </a:rPr>
              <a:t>www.skype.com)</a:t>
            </a:r>
            <a:r>
              <a:rPr lang="de-AT" dirty="0" smtClean="0"/>
              <a:t>)</a:t>
            </a:r>
          </a:p>
          <a:p>
            <a:pPr marL="514350" indent="-514350">
              <a:buAutoNum type="alphaLcParenR"/>
            </a:pPr>
            <a:r>
              <a:rPr lang="de-AT" dirty="0" smtClean="0"/>
              <a:t>Start the program, when asked, you can set up an account, take all set up and test steps as proposed</a:t>
            </a:r>
          </a:p>
          <a:p>
            <a:pPr marL="514350" indent="-514350">
              <a:buAutoNum type="alphaLcParenR"/>
            </a:pPr>
            <a:r>
              <a:rPr lang="de-AT" dirty="0" smtClean="0"/>
              <a:t>For conference calls, it helps to create a group, alternatively you can call up each member and add to the conference call</a:t>
            </a:r>
          </a:p>
          <a:p>
            <a:pPr marL="0" indent="0">
              <a:buNone/>
            </a:pPr>
            <a:endParaRPr lang="de-AT" dirty="0"/>
          </a:p>
        </p:txBody>
      </p:sp>
      <p:pic>
        <p:nvPicPr>
          <p:cNvPr id="6147" name="Picture 3" descr="C:\Users\t w\AppData\Local\Microsoft\Windows\Temporary Internet Files\Content.IE5\9QIJI59J\MC90035260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2100" y="1556792"/>
            <a:ext cx="866076" cy="11435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1538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AT" sz="3600" dirty="0" smtClean="0"/>
              <a:t>Work on documents together – online and live</a:t>
            </a:r>
            <a:endParaRPr lang="de-AT" sz="3600" dirty="0"/>
          </a:p>
        </p:txBody>
      </p:sp>
      <p:sp>
        <p:nvSpPr>
          <p:cNvPr id="3" name="Content Placeholder 2"/>
          <p:cNvSpPr>
            <a:spLocks noGrp="1"/>
          </p:cNvSpPr>
          <p:nvPr>
            <p:ph idx="1"/>
          </p:nvPr>
        </p:nvSpPr>
        <p:spPr/>
        <p:txBody>
          <a:bodyPr/>
          <a:lstStyle/>
          <a:p>
            <a:r>
              <a:rPr lang="de-AT" sz="2800" dirty="0" smtClean="0"/>
              <a:t>Programs like Skype, MS Skydrive, and Google Docs offer the option to work online and live on documents.</a:t>
            </a:r>
            <a:br>
              <a:rPr lang="de-AT" sz="2800" dirty="0" smtClean="0"/>
            </a:br>
            <a:endParaRPr lang="de-AT" sz="2800" dirty="0" smtClean="0"/>
          </a:p>
          <a:p>
            <a:r>
              <a:rPr lang="de-AT" sz="2800" dirty="0" smtClean="0"/>
              <a:t>All collaborators who have logged in can see the same document – such as a MS Word document, and edit it while everyone in the group can also watch and comment by chat or voice.</a:t>
            </a:r>
            <a:endParaRPr lang="de-AT" sz="2800" dirty="0"/>
          </a:p>
        </p:txBody>
      </p:sp>
    </p:spTree>
    <p:extLst>
      <p:ext uri="{BB962C8B-B14F-4D97-AF65-F5344CB8AC3E}">
        <p14:creationId xmlns:p14="http://schemas.microsoft.com/office/powerpoint/2010/main" val="24942734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AT" dirty="0" smtClean="0"/>
              <a:t>Work on a shared document online</a:t>
            </a:r>
            <a:endParaRPr lang="de-AT" dirty="0"/>
          </a:p>
        </p:txBody>
      </p:sp>
      <p:sp>
        <p:nvSpPr>
          <p:cNvPr id="3" name="Content Placeholder 2"/>
          <p:cNvSpPr>
            <a:spLocks noGrp="1"/>
          </p:cNvSpPr>
          <p:nvPr>
            <p:ph idx="1"/>
          </p:nvPr>
        </p:nvSpPr>
        <p:spPr/>
        <p:txBody>
          <a:bodyPr>
            <a:normAutofit fontScale="92500" lnSpcReduction="20000"/>
          </a:bodyPr>
          <a:lstStyle/>
          <a:p>
            <a:pPr marL="0" indent="0">
              <a:buNone/>
            </a:pPr>
            <a:r>
              <a:rPr lang="de-AT" dirty="0" smtClean="0"/>
              <a:t>How to use Skydrive:</a:t>
            </a:r>
          </a:p>
          <a:p>
            <a:pPr marL="0" indent="0">
              <a:buNone/>
            </a:pPr>
            <a:endParaRPr lang="de-AT" dirty="0"/>
          </a:p>
          <a:p>
            <a:r>
              <a:rPr lang="de-AT" dirty="0" smtClean="0"/>
              <a:t>a) Set up a hotmail account (www.hotmail.com)</a:t>
            </a:r>
          </a:p>
          <a:p>
            <a:r>
              <a:rPr lang="de-AT" dirty="0" smtClean="0"/>
              <a:t>b) Log in</a:t>
            </a:r>
          </a:p>
          <a:p>
            <a:r>
              <a:rPr lang="de-AT" dirty="0"/>
              <a:t>c</a:t>
            </a:r>
            <a:r>
              <a:rPr lang="de-AT" dirty="0" smtClean="0"/>
              <a:t>) Click on „Office“</a:t>
            </a:r>
          </a:p>
          <a:p>
            <a:r>
              <a:rPr lang="de-AT" dirty="0" smtClean="0"/>
              <a:t>d) Create a document with the online version of MS Word, and open the folder for your collaborators (give permission)</a:t>
            </a:r>
          </a:p>
          <a:p>
            <a:r>
              <a:rPr lang="de-AT" dirty="0" smtClean="0"/>
              <a:t>e) Collaborators who gave permission can now watch or edit the document</a:t>
            </a:r>
          </a:p>
          <a:p>
            <a:endParaRPr lang="de-AT" dirty="0"/>
          </a:p>
        </p:txBody>
      </p:sp>
      <p:pic>
        <p:nvPicPr>
          <p:cNvPr id="4" name="Picture 2" descr="C:\Users\t w\AppData\Local\Microsoft\Windows\Temporary Internet Files\Content.IE5\90ZYMPLY\MC90022902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241" y="1768605"/>
            <a:ext cx="1152128" cy="11119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93576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Notes</a:t>
            </a:r>
            <a:endParaRPr lang="de-AT" dirty="0"/>
          </a:p>
        </p:txBody>
      </p:sp>
      <p:sp>
        <p:nvSpPr>
          <p:cNvPr id="3" name="Content Placeholder 2"/>
          <p:cNvSpPr>
            <a:spLocks noGrp="1"/>
          </p:cNvSpPr>
          <p:nvPr>
            <p:ph idx="1"/>
          </p:nvPr>
        </p:nvSpPr>
        <p:spPr/>
        <p:txBody>
          <a:bodyPr/>
          <a:lstStyle/>
          <a:p>
            <a:pPr marL="457200" indent="-457200">
              <a:spcBef>
                <a:spcPts val="1200"/>
              </a:spcBef>
              <a:buFont typeface="Arial" pitchFamily="34" charset="0"/>
              <a:buChar char="•"/>
            </a:pPr>
            <a:r>
              <a:rPr lang="de-AT" sz="2800" dirty="0" smtClean="0"/>
              <a:t>Online collaboration is not intended for sensitive or confidential data</a:t>
            </a:r>
          </a:p>
          <a:p>
            <a:pPr marL="457200" indent="-457200">
              <a:spcBef>
                <a:spcPts val="1200"/>
              </a:spcBef>
              <a:buFont typeface="Arial" pitchFamily="34" charset="0"/>
              <a:buChar char="•"/>
            </a:pPr>
            <a:r>
              <a:rPr lang="de-AT" sz="2800" dirty="0" smtClean="0"/>
              <a:t>All </a:t>
            </a:r>
            <a:r>
              <a:rPr lang="de-AT" sz="2800" dirty="0" smtClean="0"/>
              <a:t>websites offer detailed tutorials on the different program functions</a:t>
            </a:r>
          </a:p>
          <a:p>
            <a:pPr marL="457200" indent="-457200">
              <a:spcBef>
                <a:spcPts val="1200"/>
              </a:spcBef>
              <a:buFont typeface="Arial" pitchFamily="34" charset="0"/>
              <a:buChar char="•"/>
            </a:pPr>
            <a:r>
              <a:rPr lang="de-AT" sz="2800" dirty="0" err="1" smtClean="0"/>
              <a:t>For</a:t>
            </a:r>
            <a:r>
              <a:rPr lang="de-AT" sz="2800" dirty="0" smtClean="0"/>
              <a:t> </a:t>
            </a:r>
            <a:r>
              <a:rPr lang="de-AT" sz="2800" dirty="0" smtClean="0"/>
              <a:t>detailed explanations and step-to-step how-to guides, see the „Step 2“ version of this manual available from the author.</a:t>
            </a:r>
            <a:endParaRPr lang="de-AT" sz="2800" dirty="0"/>
          </a:p>
        </p:txBody>
      </p:sp>
    </p:spTree>
    <p:extLst>
      <p:ext uri="{BB962C8B-B14F-4D97-AF65-F5344CB8AC3E}">
        <p14:creationId xmlns:p14="http://schemas.microsoft.com/office/powerpoint/2010/main" val="497370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ext Box 1"/>
          <p:cNvSpPr txBox="1">
            <a:spLocks noChangeArrowheads="1"/>
          </p:cNvSpPr>
          <p:nvPr/>
        </p:nvSpPr>
        <p:spPr bwMode="auto">
          <a:xfrm>
            <a:off x="457200" y="115888"/>
            <a:ext cx="8229600" cy="865187"/>
          </a:xfrm>
          <a:prstGeom prst="rect">
            <a:avLst/>
          </a:prstGeom>
          <a:noFill/>
          <a:ln w="9525">
            <a:noFill/>
            <a:miter lim="800000"/>
            <a:headEnd/>
            <a:tailEnd/>
          </a:ln>
        </p:spPr>
        <p:txBody>
          <a:bodyPr anchor="ct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000" b="1" dirty="0">
                <a:solidFill>
                  <a:srgbClr val="376092"/>
                </a:solidFill>
                <a:latin typeface="Trebuchet MS" pitchFamily="34" charset="0"/>
              </a:rPr>
              <a:t>Copyrights</a:t>
            </a:r>
          </a:p>
        </p:txBody>
      </p:sp>
      <p:grpSp>
        <p:nvGrpSpPr>
          <p:cNvPr id="37890" name="Group 2"/>
          <p:cNvGrpSpPr>
            <a:grpSpLocks/>
          </p:cNvGrpSpPr>
          <p:nvPr/>
        </p:nvGrpSpPr>
        <p:grpSpPr bwMode="auto">
          <a:xfrm>
            <a:off x="2484438" y="3284538"/>
            <a:ext cx="3692525" cy="1292225"/>
            <a:chOff x="1565" y="2069"/>
            <a:chExt cx="2326" cy="814"/>
          </a:xfrm>
        </p:grpSpPr>
        <p:pic>
          <p:nvPicPr>
            <p:cNvPr id="37893" name="Picture 3"/>
            <p:cNvPicPr>
              <a:picLocks noChangeAspect="1" noChangeArrowheads="1"/>
            </p:cNvPicPr>
            <p:nvPr/>
          </p:nvPicPr>
          <p:blipFill>
            <a:blip r:embed="rId3" cstate="print"/>
            <a:srcRect/>
            <a:stretch>
              <a:fillRect/>
            </a:stretch>
          </p:blipFill>
          <p:spPr bwMode="auto">
            <a:xfrm>
              <a:off x="1565" y="2069"/>
              <a:ext cx="2326" cy="814"/>
            </a:xfrm>
            <a:prstGeom prst="rect">
              <a:avLst/>
            </a:prstGeom>
            <a:noFill/>
            <a:ln w="9525">
              <a:noFill/>
              <a:miter lim="800000"/>
              <a:headEnd/>
              <a:tailEnd/>
            </a:ln>
          </p:spPr>
        </p:pic>
        <p:sp>
          <p:nvSpPr>
            <p:cNvPr id="37894" name="Text Box 4"/>
            <p:cNvSpPr txBox="1">
              <a:spLocks noChangeArrowheads="1"/>
            </p:cNvSpPr>
            <p:nvPr/>
          </p:nvSpPr>
          <p:spPr bwMode="auto">
            <a:xfrm>
              <a:off x="1565" y="2069"/>
              <a:ext cx="2326" cy="814"/>
            </a:xfrm>
            <a:prstGeom prst="rect">
              <a:avLst/>
            </a:prstGeom>
            <a:noFill/>
            <a:ln w="9525">
              <a:noFill/>
              <a:miter lim="800000"/>
              <a:headEnd/>
              <a:tailEnd/>
            </a:ln>
          </p:spPr>
          <p:txBody>
            <a:bodyPr wrap="none" anchor="ctr"/>
            <a:lstStyle/>
            <a:p>
              <a:pPr>
                <a:buClr>
                  <a:srgbClr val="000000"/>
                </a:buClr>
                <a:buSzPct val="100000"/>
                <a:buFont typeface="Times New Roman" pitchFamily="18" charset="0"/>
                <a:buNone/>
              </a:pPr>
              <a:endParaRPr lang="de-AT" dirty="0"/>
            </a:p>
          </p:txBody>
        </p:sp>
      </p:grpSp>
      <p:sp>
        <p:nvSpPr>
          <p:cNvPr id="21508" name="Rectangle 5"/>
          <p:cNvSpPr>
            <a:spLocks noChangeArrowheads="1"/>
          </p:cNvSpPr>
          <p:nvPr/>
        </p:nvSpPr>
        <p:spPr bwMode="auto">
          <a:xfrm>
            <a:off x="827088" y="1557338"/>
            <a:ext cx="6913562" cy="1201737"/>
          </a:xfrm>
          <a:prstGeom prst="rect">
            <a:avLst/>
          </a:prstGeom>
          <a:noFill/>
          <a:ln w="9525">
            <a:noFill/>
            <a:round/>
            <a:headEnd/>
            <a:tailEnd/>
          </a:ln>
          <a:effectLst/>
        </p:spPr>
        <p:txBody>
          <a:bodyPr lIns="90000" tIns="46800" rIns="90000" bIns="46800">
            <a:spAutoFit/>
          </a:bodyP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2400" dirty="0">
                <a:solidFill>
                  <a:srgbClr val="000000"/>
                </a:solidFill>
                <a:cs typeface="+mn-cs"/>
              </a:rPr>
              <a:t>This work is licensed under a</a:t>
            </a:r>
          </a:p>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2400" u="sng" dirty="0">
                <a:solidFill>
                  <a:schemeClr val="accent3"/>
                </a:solidFill>
                <a:cs typeface="+mn-cs"/>
              </a:rPr>
              <a:t>Creative Commons Attribution-</a:t>
            </a:r>
            <a:r>
              <a:rPr lang="en-US" sz="2400" u="sng" dirty="0" err="1">
                <a:solidFill>
                  <a:schemeClr val="accent3"/>
                </a:solidFill>
                <a:cs typeface="+mn-cs"/>
              </a:rPr>
              <a:t>NonCommercial</a:t>
            </a:r>
            <a:r>
              <a:rPr lang="en-US" sz="2400" u="sng" dirty="0">
                <a:solidFill>
                  <a:schemeClr val="accent3"/>
                </a:solidFill>
                <a:cs typeface="+mn-cs"/>
              </a:rPr>
              <a:t>-</a:t>
            </a:r>
            <a:r>
              <a:rPr lang="en-US" sz="2400" u="sng" dirty="0" err="1">
                <a:solidFill>
                  <a:schemeClr val="accent3"/>
                </a:solidFill>
                <a:cs typeface="+mn-cs"/>
              </a:rPr>
              <a:t>NoDerivs</a:t>
            </a:r>
            <a:r>
              <a:rPr lang="en-US" sz="2400" u="sng" dirty="0">
                <a:solidFill>
                  <a:schemeClr val="accent3"/>
                </a:solidFill>
                <a:cs typeface="+mn-cs"/>
              </a:rPr>
              <a:t> 3.0 </a:t>
            </a:r>
            <a:r>
              <a:rPr lang="en-US" sz="2400" u="sng" dirty="0" err="1">
                <a:solidFill>
                  <a:schemeClr val="accent3"/>
                </a:solidFill>
                <a:cs typeface="+mn-cs"/>
              </a:rPr>
              <a:t>Unported</a:t>
            </a:r>
            <a:r>
              <a:rPr lang="en-US" sz="2400" u="sng" dirty="0">
                <a:solidFill>
                  <a:schemeClr val="accent3"/>
                </a:solidFill>
                <a:cs typeface="+mn-cs"/>
              </a:rPr>
              <a:t> License.</a:t>
            </a:r>
          </a:p>
        </p:txBody>
      </p:sp>
      <p:sp>
        <p:nvSpPr>
          <p:cNvPr id="21509" name="Rectangle 6"/>
          <p:cNvSpPr>
            <a:spLocks noChangeArrowheads="1"/>
          </p:cNvSpPr>
          <p:nvPr/>
        </p:nvSpPr>
        <p:spPr bwMode="auto">
          <a:xfrm>
            <a:off x="1331913" y="5373688"/>
            <a:ext cx="5761037" cy="463550"/>
          </a:xfrm>
          <a:prstGeom prst="rect">
            <a:avLst/>
          </a:prstGeom>
          <a:noFill/>
          <a:ln w="9525">
            <a:noFill/>
            <a:round/>
            <a:headEnd/>
            <a:tailEnd/>
          </a:ln>
          <a:effectLst/>
        </p:spPr>
        <p:txBody>
          <a:bodyPr lIns="90000" tIns="46800" rIns="90000" bIns="46800">
            <a:spAutoFit/>
          </a:bodyP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2400" dirty="0">
                <a:solidFill>
                  <a:srgbClr val="000000"/>
                </a:solidFill>
                <a:cs typeface="+mn-cs"/>
              </a:rPr>
              <a:t>Visit for details: </a:t>
            </a:r>
            <a:r>
              <a:rPr lang="en-US" sz="2400" u="sng" dirty="0">
                <a:solidFill>
                  <a:schemeClr val="accent3"/>
                </a:solidFill>
                <a:cs typeface="+mn-cs"/>
              </a:rPr>
              <a:t>http:// creativecommons.org</a:t>
            </a:r>
            <a:endParaRPr lang="en-US" sz="2400" dirty="0">
              <a:solidFill>
                <a:srgbClr val="000000"/>
              </a:solidFill>
              <a:cs typeface="+mn-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cap="all" dirty="0" smtClean="0"/>
              <a:t>USING CLOUD COLLABORATION – FINDING ADDITIONAL INFORMATION AND LITERATURE</a:t>
            </a:r>
            <a:endParaRPr lang="de-AT" dirty="0"/>
          </a:p>
        </p:txBody>
      </p:sp>
      <p:sp>
        <p:nvSpPr>
          <p:cNvPr id="3" name="Subtitle 2"/>
          <p:cNvSpPr>
            <a:spLocks noGrp="1"/>
          </p:cNvSpPr>
          <p:nvPr>
            <p:ph type="subTitle" idx="1"/>
          </p:nvPr>
        </p:nvSpPr>
        <p:spPr>
          <a:xfrm>
            <a:off x="1115616" y="5301208"/>
            <a:ext cx="6934200" cy="685800"/>
          </a:xfrm>
        </p:spPr>
        <p:txBody>
          <a:bodyPr>
            <a:normAutofit fontScale="77500" lnSpcReduction="20000"/>
          </a:bodyPr>
          <a:lstStyle/>
          <a:p>
            <a:r>
              <a:rPr lang="de-AT" dirty="0" smtClean="0"/>
              <a:t>Prof. Thomas Wenzel, Medical University of Vienna</a:t>
            </a:r>
            <a:endParaRPr lang="de-AT" dirty="0"/>
          </a:p>
        </p:txBody>
      </p:sp>
      <p:sp>
        <p:nvSpPr>
          <p:cNvPr id="4" name="TextBox 3"/>
          <p:cNvSpPr txBox="1"/>
          <p:nvPr/>
        </p:nvSpPr>
        <p:spPr>
          <a:xfrm>
            <a:off x="5652120" y="5949280"/>
            <a:ext cx="3096344" cy="369332"/>
          </a:xfrm>
          <a:prstGeom prst="rect">
            <a:avLst/>
          </a:prstGeom>
          <a:noFill/>
        </p:spPr>
        <p:txBody>
          <a:bodyPr wrap="square" rtlCol="0">
            <a:spAutoFit/>
          </a:bodyPr>
          <a:lstStyle/>
          <a:p>
            <a:r>
              <a:rPr lang="de-AT" dirty="0" smtClean="0"/>
              <a:t>drthomaswenzel@web.de</a:t>
            </a:r>
            <a:endParaRPr lang="de-AT" dirty="0"/>
          </a:p>
        </p:txBody>
      </p:sp>
    </p:spTree>
    <p:extLst>
      <p:ext uri="{BB962C8B-B14F-4D97-AF65-F5344CB8AC3E}">
        <p14:creationId xmlns:p14="http://schemas.microsoft.com/office/powerpoint/2010/main" val="3165106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Adding to the Istanbul Protocol</a:t>
            </a:r>
            <a:endParaRPr lang="de-DE" dirty="0"/>
          </a:p>
        </p:txBody>
      </p:sp>
      <p:sp>
        <p:nvSpPr>
          <p:cNvPr id="3" name="Content Placeholder 2"/>
          <p:cNvSpPr>
            <a:spLocks noGrp="1"/>
          </p:cNvSpPr>
          <p:nvPr>
            <p:ph idx="1"/>
          </p:nvPr>
        </p:nvSpPr>
        <p:spPr/>
        <p:txBody>
          <a:bodyPr/>
          <a:lstStyle/>
          <a:p>
            <a:pPr marL="457200" indent="-457200">
              <a:buFont typeface="Arial" pitchFamily="34" charset="0"/>
              <a:buChar char="•"/>
            </a:pPr>
            <a:r>
              <a:rPr lang="de-DE" dirty="0" smtClean="0"/>
              <a:t>The Istanbul Protocol is a general framework set of recommendations. It cannot offer information on the state of the art in the different disciplines covered but it cannot cover all aspects or new research results coming up in the work with torture survivors. </a:t>
            </a:r>
          </a:p>
          <a:p>
            <a:pPr marL="457200" indent="-457200">
              <a:buFont typeface="Arial" pitchFamily="34" charset="0"/>
              <a:buChar char="•"/>
            </a:pPr>
            <a:r>
              <a:rPr lang="de-DE" dirty="0" smtClean="0"/>
              <a:t>Being „up-to date“ and reading up on new subjects is therefore a necessary part of everyday work in this field.</a:t>
            </a:r>
          </a:p>
        </p:txBody>
      </p:sp>
    </p:spTree>
    <p:extLst>
      <p:ext uri="{BB962C8B-B14F-4D97-AF65-F5344CB8AC3E}">
        <p14:creationId xmlns:p14="http://schemas.microsoft.com/office/powerpoint/2010/main" val="1720804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Adding to the Istanbul Protocol</a:t>
            </a:r>
            <a:endParaRPr lang="de-DE" dirty="0"/>
          </a:p>
        </p:txBody>
      </p:sp>
      <p:sp>
        <p:nvSpPr>
          <p:cNvPr id="3" name="Content Placeholder 2"/>
          <p:cNvSpPr>
            <a:spLocks noGrp="1"/>
          </p:cNvSpPr>
          <p:nvPr>
            <p:ph idx="1"/>
          </p:nvPr>
        </p:nvSpPr>
        <p:spPr/>
        <p:txBody>
          <a:bodyPr/>
          <a:lstStyle/>
          <a:p>
            <a:pPr marL="457200" indent="-457200">
              <a:buFont typeface="Arial" pitchFamily="34" charset="0"/>
              <a:buChar char="•"/>
            </a:pPr>
            <a:r>
              <a:rPr lang="de-DE" dirty="0"/>
              <a:t>The following slides demonstrate on the example of health </a:t>
            </a:r>
            <a:r>
              <a:rPr lang="de-DE" dirty="0" smtClean="0"/>
              <a:t>care how to work and collaborate on the upcoming and specialised knowledge relevant for the examination.</a:t>
            </a:r>
          </a:p>
          <a:p>
            <a:endParaRPr lang="de-DE" dirty="0"/>
          </a:p>
          <a:p>
            <a:pPr marL="457200" indent="-457200">
              <a:buFont typeface="Arial" pitchFamily="34" charset="0"/>
              <a:buChar char="•"/>
            </a:pPr>
            <a:r>
              <a:rPr lang="de-DE" dirty="0" smtClean="0"/>
              <a:t>Cloud collaboration – internet based collaboration in the collection of literature - is helpful especially in an interdisciplinary setting.</a:t>
            </a:r>
            <a:endParaRPr lang="de-DE" dirty="0"/>
          </a:p>
        </p:txBody>
      </p:sp>
      <p:sp>
        <p:nvSpPr>
          <p:cNvPr id="4" name="Footer Placeholder 3"/>
          <p:cNvSpPr>
            <a:spLocks noGrp="1"/>
          </p:cNvSpPr>
          <p:nvPr>
            <p:ph type="ftr" sz="quarter" idx="4294967295"/>
          </p:nvPr>
        </p:nvSpPr>
        <p:spPr>
          <a:xfrm>
            <a:off x="2667000" y="6356350"/>
            <a:ext cx="3352800" cy="365125"/>
          </a:xfrm>
          <a:prstGeom prst="rect">
            <a:avLst/>
          </a:prstGeom>
        </p:spPr>
        <p:txBody>
          <a:bodyPr/>
          <a:lstStyle/>
          <a:p>
            <a:r>
              <a:rPr lang="de-AT" dirty="0" smtClean="0"/>
              <a:t>© Prof. Thomas Wenzel, 2013</a:t>
            </a:r>
            <a:endParaRPr lang="de-AT" dirty="0"/>
          </a:p>
        </p:txBody>
      </p:sp>
    </p:spTree>
    <p:extLst>
      <p:ext uri="{BB962C8B-B14F-4D97-AF65-F5344CB8AC3E}">
        <p14:creationId xmlns:p14="http://schemas.microsoft.com/office/powerpoint/2010/main" val="1135180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Adding to the Istanbul Protocol</a:t>
            </a:r>
            <a:endParaRPr lang="de-DE" dirty="0"/>
          </a:p>
        </p:txBody>
      </p:sp>
      <p:sp>
        <p:nvSpPr>
          <p:cNvPr id="3" name="Content Placeholder 2"/>
          <p:cNvSpPr>
            <a:spLocks noGrp="1"/>
          </p:cNvSpPr>
          <p:nvPr>
            <p:ph idx="1"/>
          </p:nvPr>
        </p:nvSpPr>
        <p:spPr/>
        <p:txBody>
          <a:bodyPr/>
          <a:lstStyle/>
          <a:p>
            <a:pPr>
              <a:spcBef>
                <a:spcPts val="1200"/>
              </a:spcBef>
            </a:pPr>
            <a:r>
              <a:rPr lang="de-DE" dirty="0" smtClean="0"/>
              <a:t>A note of </a:t>
            </a:r>
            <a:r>
              <a:rPr lang="de-DE" dirty="0" err="1" smtClean="0"/>
              <a:t>caution</a:t>
            </a:r>
            <a:r>
              <a:rPr lang="de-DE" dirty="0" smtClean="0"/>
              <a:t> </a:t>
            </a:r>
            <a:r>
              <a:rPr lang="de-DE" dirty="0" smtClean="0"/>
              <a:t>!</a:t>
            </a:r>
          </a:p>
          <a:p>
            <a:pPr marL="457200" indent="-457200">
              <a:spcBef>
                <a:spcPts val="1200"/>
              </a:spcBef>
              <a:buFont typeface="Arial" pitchFamily="34" charset="0"/>
              <a:buChar char="•"/>
            </a:pPr>
            <a:r>
              <a:rPr lang="de-DE" dirty="0" smtClean="0"/>
              <a:t>The </a:t>
            </a:r>
            <a:r>
              <a:rPr lang="de-DE" dirty="0" smtClean="0"/>
              <a:t>online collaboration models listed in the following slides cannot be used to work on patient data or documents referring to patients, as data safety and security are not guaranteed by present </a:t>
            </a:r>
            <a:r>
              <a:rPr lang="de-DE" dirty="0" err="1" smtClean="0"/>
              <a:t>services</a:t>
            </a:r>
            <a:r>
              <a:rPr lang="de-DE" dirty="0" smtClean="0"/>
              <a:t>.</a:t>
            </a:r>
          </a:p>
          <a:p>
            <a:pPr marL="0" indent="0">
              <a:spcBef>
                <a:spcPts val="1200"/>
              </a:spcBef>
              <a:buNone/>
            </a:pPr>
            <a:r>
              <a:rPr lang="de-DE" dirty="0" err="1" smtClean="0"/>
              <a:t>For</a:t>
            </a:r>
            <a:r>
              <a:rPr lang="de-DE" dirty="0" smtClean="0"/>
              <a:t> </a:t>
            </a:r>
            <a:r>
              <a:rPr lang="de-DE" dirty="0" smtClean="0"/>
              <a:t>more information on data security, please refer to the special module.</a:t>
            </a:r>
            <a:endParaRPr lang="de-DE" dirty="0"/>
          </a:p>
        </p:txBody>
      </p:sp>
    </p:spTree>
    <p:extLst>
      <p:ext uri="{BB962C8B-B14F-4D97-AF65-F5344CB8AC3E}">
        <p14:creationId xmlns:p14="http://schemas.microsoft.com/office/powerpoint/2010/main" val="148620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„Cloud“</a:t>
            </a:r>
            <a:endParaRPr lang="de-AT" dirty="0"/>
          </a:p>
        </p:txBody>
      </p:sp>
      <p:sp>
        <p:nvSpPr>
          <p:cNvPr id="3" name="Content Placeholder 2"/>
          <p:cNvSpPr>
            <a:spLocks noGrp="1"/>
          </p:cNvSpPr>
          <p:nvPr>
            <p:ph idx="1"/>
          </p:nvPr>
        </p:nvSpPr>
        <p:spPr/>
        <p:txBody>
          <a:bodyPr/>
          <a:lstStyle/>
          <a:p>
            <a:r>
              <a:rPr lang="de-AT" dirty="0" smtClean="0"/>
              <a:t>A science cloud consists of ...</a:t>
            </a:r>
            <a:br>
              <a:rPr lang="de-AT" dirty="0" smtClean="0"/>
            </a:br>
            <a:r>
              <a:rPr lang="de-AT" dirty="0" smtClean="0"/>
              <a:t/>
            </a:r>
            <a:br>
              <a:rPr lang="de-AT" dirty="0" smtClean="0"/>
            </a:br>
            <a:endParaRPr lang="de-AT" dirty="0" smtClean="0"/>
          </a:p>
          <a:p>
            <a:endParaRPr lang="de-AT" dirty="0"/>
          </a:p>
          <a:p>
            <a:r>
              <a:rPr lang="de-AT" dirty="0" smtClean="0"/>
              <a:t>Researchers </a:t>
            </a:r>
            <a:r>
              <a:rPr lang="de-AT" dirty="0" smtClean="0"/>
              <a:t>working together over the internet</a:t>
            </a:r>
          </a:p>
          <a:p>
            <a:endParaRPr lang="de-AT" dirty="0"/>
          </a:p>
        </p:txBody>
      </p:sp>
      <p:pic>
        <p:nvPicPr>
          <p:cNvPr id="1026" name="Picture 2" descr="C:\Users\t w\AppData\Local\Microsoft\Windows\Temporary Internet Files\Content.IE5\XFW245OK\MC90036686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1960" y="1772816"/>
            <a:ext cx="1810512" cy="1399946"/>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 w\AppData\Local\Microsoft\Windows\Temporary Internet Files\Content.IE5\XFW245OK\MC90036686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19872" y="4365103"/>
            <a:ext cx="1809750" cy="140017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t w\AppData\Local\Microsoft\Windows\Temporary Internet Files\Content.IE5\90ZYMPLY\MC90044205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03648" y="4612752"/>
            <a:ext cx="1860550" cy="9048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7" descr="C:\Users\t w\AppData\Local\Microsoft\Windows\Temporary Internet Files\Content.IE5\90ZYMPLY\MC90044205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08104" y="4612752"/>
            <a:ext cx="1860550" cy="904875"/>
          </a:xfrm>
          <a:prstGeom prst="rect">
            <a:avLst/>
          </a:prstGeom>
          <a:noFill/>
          <a:ln>
            <a:solidFill>
              <a:schemeClr val="accent2">
                <a:lumMod val="40000"/>
                <a:lumOff val="60000"/>
              </a:schemeClr>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3070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AT" dirty="0" smtClean="0"/>
              <a:t>„Cloud“</a:t>
            </a:r>
            <a:endParaRPr lang="de-AT" dirty="0"/>
          </a:p>
        </p:txBody>
      </p:sp>
      <p:sp>
        <p:nvSpPr>
          <p:cNvPr id="3" name="Content Placeholder 2"/>
          <p:cNvSpPr>
            <a:spLocks noGrp="1"/>
          </p:cNvSpPr>
          <p:nvPr>
            <p:ph idx="1"/>
          </p:nvPr>
        </p:nvSpPr>
        <p:spPr/>
        <p:txBody>
          <a:bodyPr/>
          <a:lstStyle/>
          <a:p>
            <a:r>
              <a:rPr lang="de-AT" sz="2800" dirty="0" smtClean="0"/>
              <a:t>Tools presented on the following pages help to </a:t>
            </a:r>
            <a:br>
              <a:rPr lang="de-AT" sz="2800" dirty="0" smtClean="0"/>
            </a:br>
            <a:r>
              <a:rPr lang="de-AT" sz="2800" dirty="0" smtClean="0"/>
              <a:t/>
            </a:r>
            <a:br>
              <a:rPr lang="de-AT" sz="2800" dirty="0" smtClean="0"/>
            </a:br>
            <a:r>
              <a:rPr lang="de-AT" sz="2800" dirty="0" smtClean="0"/>
              <a:t>	- </a:t>
            </a:r>
            <a:r>
              <a:rPr lang="de-AT" sz="2800" dirty="0" err="1" smtClean="0"/>
              <a:t>share</a:t>
            </a:r>
            <a:r>
              <a:rPr lang="de-AT" sz="2800" dirty="0" smtClean="0"/>
              <a:t> </a:t>
            </a:r>
            <a:r>
              <a:rPr lang="de-AT" sz="2800" dirty="0" smtClean="0"/>
              <a:t>information,</a:t>
            </a:r>
            <a:br>
              <a:rPr lang="de-AT" sz="2800" dirty="0" smtClean="0"/>
            </a:br>
            <a:r>
              <a:rPr lang="de-AT" sz="2800" dirty="0" smtClean="0"/>
              <a:t>	- </a:t>
            </a:r>
            <a:r>
              <a:rPr lang="de-AT" sz="2800" dirty="0" err="1" smtClean="0"/>
              <a:t>share</a:t>
            </a:r>
            <a:r>
              <a:rPr lang="de-AT" sz="2800" dirty="0" smtClean="0"/>
              <a:t> </a:t>
            </a:r>
            <a:r>
              <a:rPr lang="de-AT" sz="2800" dirty="0" smtClean="0"/>
              <a:t>and organize literature, </a:t>
            </a:r>
            <a:br>
              <a:rPr lang="de-AT" sz="2800" dirty="0" smtClean="0"/>
            </a:br>
            <a:r>
              <a:rPr lang="de-AT" sz="2800" dirty="0" smtClean="0"/>
              <a:t>	- </a:t>
            </a:r>
            <a:r>
              <a:rPr lang="de-AT" sz="2800" dirty="0" err="1" smtClean="0"/>
              <a:t>jointly</a:t>
            </a:r>
            <a:r>
              <a:rPr lang="de-AT" sz="2800" dirty="0" smtClean="0"/>
              <a:t> </a:t>
            </a:r>
            <a:r>
              <a:rPr lang="de-AT" sz="2800" dirty="0" smtClean="0"/>
              <a:t>work on documents, </a:t>
            </a:r>
            <a:br>
              <a:rPr lang="de-AT" sz="2800" dirty="0" smtClean="0"/>
            </a:br>
            <a:r>
              <a:rPr lang="de-AT" sz="2800" dirty="0" smtClean="0"/>
              <a:t/>
            </a:r>
            <a:br>
              <a:rPr lang="de-AT" sz="2800" dirty="0" smtClean="0"/>
            </a:br>
            <a:r>
              <a:rPr lang="de-AT" sz="2800" dirty="0" smtClean="0"/>
              <a:t>and </a:t>
            </a:r>
            <a:br>
              <a:rPr lang="de-AT" sz="2800" dirty="0" smtClean="0"/>
            </a:br>
            <a:r>
              <a:rPr lang="de-AT" sz="2800" dirty="0" smtClean="0"/>
              <a:t/>
            </a:r>
            <a:br>
              <a:rPr lang="de-AT" sz="2800" dirty="0" smtClean="0"/>
            </a:br>
            <a:r>
              <a:rPr lang="de-AT" sz="2800" dirty="0" smtClean="0"/>
              <a:t>	- </a:t>
            </a:r>
            <a:r>
              <a:rPr lang="de-AT" sz="2800" dirty="0" err="1" smtClean="0"/>
              <a:t>support</a:t>
            </a:r>
            <a:r>
              <a:rPr lang="de-AT" sz="2800" dirty="0" smtClean="0"/>
              <a:t> </a:t>
            </a:r>
            <a:r>
              <a:rPr lang="de-AT" sz="2800" dirty="0" smtClean="0"/>
              <a:t>management of ongoing documentation projects</a:t>
            </a:r>
            <a:endParaRPr lang="de-AT" sz="2800" dirty="0"/>
          </a:p>
        </p:txBody>
      </p:sp>
      <p:pic>
        <p:nvPicPr>
          <p:cNvPr id="2050" name="Picture 2" descr="C:\Users\t w\AppData\Local\Microsoft\Windows\Temporary Internet Files\Content.IE5\XFW245OK\MC900441285[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4168" y="1700807"/>
            <a:ext cx="1877791" cy="18777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088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rebuchet MS"/>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Calibri" pitchFamily="32"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Calibri" pitchFamily="32" charset="0"/>
          </a:defRPr>
        </a:defPPr>
      </a:lstStyle>
    </a:ln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tandarddesign">
  <a:themeElements>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rebuchet MS"/>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Calibri" pitchFamily="32"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Calibri" pitchFamily="32" charset="0"/>
          </a:defRPr>
        </a:defPPr>
      </a:lstStyle>
    </a:ln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ARTIP_TRANCE_ICD tw1</Template>
  <TotalTime>31</TotalTime>
  <Words>921</Words>
  <Application>Microsoft Office PowerPoint</Application>
  <PresentationFormat>Προβολή στην οθόνη (4:3)</PresentationFormat>
  <Paragraphs>134</Paragraphs>
  <Slides>23</Slides>
  <Notes>23</Notes>
  <HiddenSlides>0</HiddenSlides>
  <MMClips>0</MMClips>
  <ScaleCrop>false</ScaleCrop>
  <HeadingPairs>
    <vt:vector size="4" baseType="variant">
      <vt:variant>
        <vt:lpstr>Θέμα</vt:lpstr>
      </vt:variant>
      <vt:variant>
        <vt:i4>2</vt:i4>
      </vt:variant>
      <vt:variant>
        <vt:lpstr>Τίτλοι διαφανειών</vt:lpstr>
      </vt:variant>
      <vt:variant>
        <vt:i4>23</vt:i4>
      </vt:variant>
    </vt:vector>
  </HeadingPairs>
  <TitlesOfParts>
    <vt:vector size="25" baseType="lpstr">
      <vt:lpstr>Standarddesign</vt:lpstr>
      <vt:lpstr>1_Standarddesign</vt:lpstr>
      <vt:lpstr>Παρουσίαση του PowerPoint</vt:lpstr>
      <vt:lpstr>Παρουσίαση του PowerPoint</vt:lpstr>
      <vt:lpstr>Παρουσίαση του PowerPoint</vt:lpstr>
      <vt:lpstr>USING CLOUD COLLABORATION – FINDING ADDITIONAL INFORMATION AND LITERATURE</vt:lpstr>
      <vt:lpstr>Adding to the Istanbul Protocol</vt:lpstr>
      <vt:lpstr>Adding to the Istanbul Protocol</vt:lpstr>
      <vt:lpstr>Adding to the Istanbul Protocol</vt:lpstr>
      <vt:lpstr>„Cloud“</vt:lpstr>
      <vt:lpstr>„Cloud“</vt:lpstr>
      <vt:lpstr>„Cloud“</vt:lpstr>
      <vt:lpstr>Sharing information</vt:lpstr>
      <vt:lpstr>Sharing and organizing literature</vt:lpstr>
      <vt:lpstr>Citation management software can...</vt:lpstr>
      <vt:lpstr>Zotero</vt:lpstr>
      <vt:lpstr>Zotero</vt:lpstr>
      <vt:lpstr>Zotero</vt:lpstr>
      <vt:lpstr>Mendeley desktop</vt:lpstr>
      <vt:lpstr>Communicate</vt:lpstr>
      <vt:lpstr>Communicate</vt:lpstr>
      <vt:lpstr>Skype</vt:lpstr>
      <vt:lpstr>Work on documents together – online and live</vt:lpstr>
      <vt:lpstr>Work on a shared document online</vt:lpstr>
      <vt:lpstr>Notes</vt:lpstr>
    </vt:vector>
  </TitlesOfParts>
  <Company>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twenzel</dc:creator>
  <cp:lastModifiedBy>pantelis</cp:lastModifiedBy>
  <cp:revision>221</cp:revision>
  <cp:lastPrinted>1601-01-01T00:00:00Z</cp:lastPrinted>
  <dcterms:created xsi:type="dcterms:W3CDTF">2011-11-08T11:48:10Z</dcterms:created>
  <dcterms:modified xsi:type="dcterms:W3CDTF">2013-03-12T11:36:30Z</dcterms:modified>
</cp:coreProperties>
</file>