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44"/>
  </p:notesMasterIdLst>
  <p:handoutMasterIdLst>
    <p:handoutMasterId r:id="rId45"/>
  </p:handoutMasterIdLst>
  <p:sldIdLst>
    <p:sldId id="654" r:id="rId2"/>
    <p:sldId id="467" r:id="rId3"/>
    <p:sldId id="479" r:id="rId4"/>
    <p:sldId id="480" r:id="rId5"/>
    <p:sldId id="468" r:id="rId6"/>
    <p:sldId id="482" r:id="rId7"/>
    <p:sldId id="645" r:id="rId8"/>
    <p:sldId id="469" r:id="rId9"/>
    <p:sldId id="557" r:id="rId10"/>
    <p:sldId id="649" r:id="rId11"/>
    <p:sldId id="647" r:id="rId12"/>
    <p:sldId id="648" r:id="rId13"/>
    <p:sldId id="646" r:id="rId14"/>
    <p:sldId id="470" r:id="rId15"/>
    <p:sldId id="558" r:id="rId16"/>
    <p:sldId id="471" r:id="rId17"/>
    <p:sldId id="559" r:id="rId18"/>
    <p:sldId id="650" r:id="rId19"/>
    <p:sldId id="631" r:id="rId20"/>
    <p:sldId id="651" r:id="rId21"/>
    <p:sldId id="652" r:id="rId22"/>
    <p:sldId id="472" r:id="rId23"/>
    <p:sldId id="653" r:id="rId24"/>
    <p:sldId id="473" r:id="rId25"/>
    <p:sldId id="530" r:id="rId26"/>
    <p:sldId id="533" r:id="rId27"/>
    <p:sldId id="531" r:id="rId28"/>
    <p:sldId id="532" r:id="rId29"/>
    <p:sldId id="642" r:id="rId30"/>
    <p:sldId id="643" r:id="rId31"/>
    <p:sldId id="644" r:id="rId32"/>
    <p:sldId id="474" r:id="rId33"/>
    <p:sldId id="484" r:id="rId34"/>
    <p:sldId id="545" r:id="rId35"/>
    <p:sldId id="486" r:id="rId36"/>
    <p:sldId id="475" r:id="rId37"/>
    <p:sldId id="476" r:id="rId38"/>
    <p:sldId id="487" r:id="rId39"/>
    <p:sldId id="477" r:id="rId40"/>
    <p:sldId id="489" r:id="rId41"/>
    <p:sldId id="478" r:id="rId42"/>
    <p:sldId id="491" r:id="rId43"/>
  </p:sldIdLst>
  <p:sldSz cx="9144000" cy="6858000" type="screen4x3"/>
  <p:notesSz cx="6858000" cy="9144000"/>
  <p:defaultTextStyle>
    <a:defPPr>
      <a:defRPr lang="en-GB"/>
    </a:defPPr>
    <a:lvl1pPr algn="l" defTabSz="449263" rtl="0" fontAlgn="base">
      <a:spcBef>
        <a:spcPct val="0"/>
      </a:spcBef>
      <a:spcAft>
        <a:spcPct val="0"/>
      </a:spcAft>
      <a:defRPr kern="1200">
        <a:solidFill>
          <a:schemeClr val="bg1"/>
        </a:solidFill>
        <a:latin typeface="Calibri" pitchFamily="34" charset="0"/>
        <a:ea typeface="+mn-ea"/>
        <a:cs typeface="Arial" charset="0"/>
      </a:defRPr>
    </a:lvl1pPr>
    <a:lvl2pPr marL="742950" indent="-285750" algn="l" defTabSz="449263" rtl="0" fontAlgn="base">
      <a:spcBef>
        <a:spcPct val="0"/>
      </a:spcBef>
      <a:spcAft>
        <a:spcPct val="0"/>
      </a:spcAft>
      <a:defRPr kern="1200">
        <a:solidFill>
          <a:schemeClr val="bg1"/>
        </a:solidFill>
        <a:latin typeface="Calibri" pitchFamily="34" charset="0"/>
        <a:ea typeface="+mn-ea"/>
        <a:cs typeface="Arial" charset="0"/>
      </a:defRPr>
    </a:lvl2pPr>
    <a:lvl3pPr marL="1143000" indent="-228600" algn="l" defTabSz="449263" rtl="0" fontAlgn="base">
      <a:spcBef>
        <a:spcPct val="0"/>
      </a:spcBef>
      <a:spcAft>
        <a:spcPct val="0"/>
      </a:spcAft>
      <a:defRPr kern="1200">
        <a:solidFill>
          <a:schemeClr val="bg1"/>
        </a:solidFill>
        <a:latin typeface="Calibri" pitchFamily="34" charset="0"/>
        <a:ea typeface="+mn-ea"/>
        <a:cs typeface="Arial" charset="0"/>
      </a:defRPr>
    </a:lvl3pPr>
    <a:lvl4pPr marL="1600200" indent="-228600" algn="l" defTabSz="449263" rtl="0" fontAlgn="base">
      <a:spcBef>
        <a:spcPct val="0"/>
      </a:spcBef>
      <a:spcAft>
        <a:spcPct val="0"/>
      </a:spcAft>
      <a:defRPr kern="1200">
        <a:solidFill>
          <a:schemeClr val="bg1"/>
        </a:solidFill>
        <a:latin typeface="Calibri" pitchFamily="34" charset="0"/>
        <a:ea typeface="+mn-ea"/>
        <a:cs typeface="Arial" charset="0"/>
      </a:defRPr>
    </a:lvl4pPr>
    <a:lvl5pPr marL="2057400" indent="-228600" algn="l" defTabSz="449263" rtl="0" fontAlgn="base">
      <a:spcBef>
        <a:spcPct val="0"/>
      </a:spcBef>
      <a:spcAft>
        <a:spcPct val="0"/>
      </a:spcAft>
      <a:defRPr kern="1200">
        <a:solidFill>
          <a:schemeClr val="bg1"/>
        </a:solidFill>
        <a:latin typeface="Calibri" pitchFamily="34" charset="0"/>
        <a:ea typeface="+mn-ea"/>
        <a:cs typeface="Arial" charset="0"/>
      </a:defRPr>
    </a:lvl5pPr>
    <a:lvl6pPr marL="2286000" algn="l" defTabSz="914400" rtl="0" eaLnBrk="1" latinLnBrk="0" hangingPunct="1">
      <a:defRPr kern="1200">
        <a:solidFill>
          <a:schemeClr val="bg1"/>
        </a:solidFill>
        <a:latin typeface="Calibri" pitchFamily="34" charset="0"/>
        <a:ea typeface="+mn-ea"/>
        <a:cs typeface="Arial" charset="0"/>
      </a:defRPr>
    </a:lvl6pPr>
    <a:lvl7pPr marL="2743200" algn="l" defTabSz="914400" rtl="0" eaLnBrk="1" latinLnBrk="0" hangingPunct="1">
      <a:defRPr kern="1200">
        <a:solidFill>
          <a:schemeClr val="bg1"/>
        </a:solidFill>
        <a:latin typeface="Calibri" pitchFamily="34" charset="0"/>
        <a:ea typeface="+mn-ea"/>
        <a:cs typeface="Arial" charset="0"/>
      </a:defRPr>
    </a:lvl7pPr>
    <a:lvl8pPr marL="3200400" algn="l" defTabSz="914400" rtl="0" eaLnBrk="1" latinLnBrk="0" hangingPunct="1">
      <a:defRPr kern="1200">
        <a:solidFill>
          <a:schemeClr val="bg1"/>
        </a:solidFill>
        <a:latin typeface="Calibri" pitchFamily="34" charset="0"/>
        <a:ea typeface="+mn-ea"/>
        <a:cs typeface="Arial" charset="0"/>
      </a:defRPr>
    </a:lvl8pPr>
    <a:lvl9pPr marL="3657600" algn="l" defTabSz="914400" rtl="0" eaLnBrk="1" latinLnBrk="0" hangingPunct="1">
      <a:defRPr kern="1200">
        <a:solidFill>
          <a:schemeClr val="bg1"/>
        </a:solidFill>
        <a:latin typeface="Calibri"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wvaio" initials="t" lastIdx="1" clrIdx="0"/>
  <p:cmAuthor id="1" name="T W" initials="TW"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5A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645" autoAdjust="0"/>
    <p:restoredTop sz="93642" autoAdjust="0"/>
  </p:normalViewPr>
  <p:slideViewPr>
    <p:cSldViewPr>
      <p:cViewPr>
        <p:scale>
          <a:sx n="80" d="100"/>
          <a:sy n="80" d="100"/>
        </p:scale>
        <p:origin x="-1506" y="-546"/>
      </p:cViewPr>
      <p:guideLst>
        <p:guide orient="horz" pos="2160"/>
        <p:guide pos="2880"/>
      </p:guideLst>
    </p:cSldViewPr>
  </p:slideViewPr>
  <p:outlineViewPr>
    <p:cViewPr varScale="1">
      <p:scale>
        <a:sx n="170" d="200"/>
        <a:sy n="170" d="200"/>
      </p:scale>
      <p:origin x="187" y="525158"/>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2F6E98-C61C-45B1-ACF5-A6D7628B22D1}" type="doc">
      <dgm:prSet loTypeId="urn:microsoft.com/office/officeart/2005/8/layout/target3" loCatId="list" qsTypeId="urn:microsoft.com/office/officeart/2005/8/quickstyle/simple3" qsCatId="simple" csTypeId="urn:microsoft.com/office/officeart/2005/8/colors/accent4_3" csCatId="accent4" phldr="1"/>
      <dgm:spPr/>
      <dgm:t>
        <a:bodyPr/>
        <a:lstStyle/>
        <a:p>
          <a:endParaRPr lang="de-DE"/>
        </a:p>
      </dgm:t>
    </dgm:pt>
    <dgm:pt modelId="{2B7C5ABB-2DA0-49AB-99A5-887317209462}">
      <dgm:prSet phldrT="[Text]"/>
      <dgm:spPr/>
      <dgm:t>
        <a:bodyPr/>
        <a:lstStyle/>
        <a:p>
          <a:r>
            <a:rPr lang="de-DE" dirty="0" smtClean="0"/>
            <a:t>Identify and document injuries, preservation of evidence</a:t>
          </a:r>
          <a:endParaRPr lang="de-DE" dirty="0"/>
        </a:p>
      </dgm:t>
    </dgm:pt>
    <dgm:pt modelId="{A0E20A1B-5BE4-41F6-9AEF-0F4E49ECA6B2}" type="parTrans" cxnId="{46874A6B-A7DB-499D-BDA6-2B6E8AADC4B6}">
      <dgm:prSet/>
      <dgm:spPr/>
      <dgm:t>
        <a:bodyPr/>
        <a:lstStyle/>
        <a:p>
          <a:endParaRPr lang="de-DE"/>
        </a:p>
      </dgm:t>
    </dgm:pt>
    <dgm:pt modelId="{F428F311-A37D-47AC-9050-01E5E9CA306D}" type="sibTrans" cxnId="{46874A6B-A7DB-499D-BDA6-2B6E8AADC4B6}">
      <dgm:prSet/>
      <dgm:spPr/>
      <dgm:t>
        <a:bodyPr/>
        <a:lstStyle/>
        <a:p>
          <a:endParaRPr lang="de-DE"/>
        </a:p>
      </dgm:t>
    </dgm:pt>
    <dgm:pt modelId="{095B74B1-8045-4A9A-87DF-A0DF0F7871B2}">
      <dgm:prSet phldrT="[Text]"/>
      <dgm:spPr/>
      <dgm:t>
        <a:bodyPr/>
        <a:lstStyle/>
        <a:p>
          <a:r>
            <a:rPr lang="de-DE" dirty="0" smtClean="0"/>
            <a:t>Consistency: between medical  findings and narrative, between medical and psychological findings, regional torture practices,  culture</a:t>
          </a:r>
          <a:endParaRPr lang="de-DE" dirty="0"/>
        </a:p>
      </dgm:t>
    </dgm:pt>
    <dgm:pt modelId="{8797FE2C-61AA-44B3-9CBE-2810ECE753CB}" type="parTrans" cxnId="{CBFF90A1-BA00-4633-B67A-5BD36F305FCB}">
      <dgm:prSet/>
      <dgm:spPr/>
      <dgm:t>
        <a:bodyPr/>
        <a:lstStyle/>
        <a:p>
          <a:endParaRPr lang="de-DE"/>
        </a:p>
      </dgm:t>
    </dgm:pt>
    <dgm:pt modelId="{035D46C9-2B89-4508-B84E-C545FD1C6094}" type="sibTrans" cxnId="{CBFF90A1-BA00-4633-B67A-5BD36F305FCB}">
      <dgm:prSet/>
      <dgm:spPr/>
      <dgm:t>
        <a:bodyPr/>
        <a:lstStyle/>
        <a:p>
          <a:endParaRPr lang="de-DE"/>
        </a:p>
      </dgm:t>
    </dgm:pt>
    <dgm:pt modelId="{3F8A86D2-4786-40FC-8298-0FF658320536}">
      <dgm:prSet phldrT="[Text]"/>
      <dgm:spPr/>
      <dgm:t>
        <a:bodyPr/>
        <a:lstStyle/>
        <a:p>
          <a:r>
            <a:rPr lang="de-DE" dirty="0" smtClean="0"/>
            <a:t>Expert interpretation, referral  and recommendations</a:t>
          </a:r>
          <a:endParaRPr lang="de-DE" dirty="0"/>
        </a:p>
      </dgm:t>
    </dgm:pt>
    <dgm:pt modelId="{5D0F8384-77F9-4036-88DC-A7F7F9466B74}" type="parTrans" cxnId="{1B978551-46B0-4211-9087-E0CF6CB9C631}">
      <dgm:prSet/>
      <dgm:spPr/>
      <dgm:t>
        <a:bodyPr/>
        <a:lstStyle/>
        <a:p>
          <a:endParaRPr lang="de-DE"/>
        </a:p>
      </dgm:t>
    </dgm:pt>
    <dgm:pt modelId="{CE50345B-A1F4-487E-A4A0-0AF796F07D40}" type="sibTrans" cxnId="{1B978551-46B0-4211-9087-E0CF6CB9C631}">
      <dgm:prSet/>
      <dgm:spPr/>
      <dgm:t>
        <a:bodyPr/>
        <a:lstStyle/>
        <a:p>
          <a:endParaRPr lang="de-DE"/>
        </a:p>
      </dgm:t>
    </dgm:pt>
    <dgm:pt modelId="{65F8F8BC-9245-4F65-9D92-6C62A4EFD9F9}" type="pres">
      <dgm:prSet presAssocID="{D32F6E98-C61C-45B1-ACF5-A6D7628B22D1}" presName="Name0" presStyleCnt="0">
        <dgm:presLayoutVars>
          <dgm:chMax val="7"/>
          <dgm:dir/>
          <dgm:animLvl val="lvl"/>
          <dgm:resizeHandles val="exact"/>
        </dgm:presLayoutVars>
      </dgm:prSet>
      <dgm:spPr/>
      <dgm:t>
        <a:bodyPr/>
        <a:lstStyle/>
        <a:p>
          <a:endParaRPr lang="de-DE"/>
        </a:p>
      </dgm:t>
    </dgm:pt>
    <dgm:pt modelId="{22C2BC8E-7C13-457E-9C8A-679C97DCC1F8}" type="pres">
      <dgm:prSet presAssocID="{2B7C5ABB-2DA0-49AB-99A5-887317209462}" presName="circle1" presStyleLbl="node1" presStyleIdx="0" presStyleCnt="3"/>
      <dgm:spPr/>
      <dgm:t>
        <a:bodyPr/>
        <a:lstStyle/>
        <a:p>
          <a:endParaRPr lang="en-US"/>
        </a:p>
      </dgm:t>
    </dgm:pt>
    <dgm:pt modelId="{63C66DFA-743E-41AA-BD67-9E4FC53F6869}" type="pres">
      <dgm:prSet presAssocID="{2B7C5ABB-2DA0-49AB-99A5-887317209462}" presName="space" presStyleCnt="0"/>
      <dgm:spPr/>
      <dgm:t>
        <a:bodyPr/>
        <a:lstStyle/>
        <a:p>
          <a:endParaRPr lang="en-US"/>
        </a:p>
      </dgm:t>
    </dgm:pt>
    <dgm:pt modelId="{31CDA59F-FCFE-4EF4-90A3-5207D2509ECB}" type="pres">
      <dgm:prSet presAssocID="{2B7C5ABB-2DA0-49AB-99A5-887317209462}" presName="rect1" presStyleLbl="alignAcc1" presStyleIdx="0" presStyleCnt="3"/>
      <dgm:spPr/>
      <dgm:t>
        <a:bodyPr/>
        <a:lstStyle/>
        <a:p>
          <a:endParaRPr lang="de-DE"/>
        </a:p>
      </dgm:t>
    </dgm:pt>
    <dgm:pt modelId="{C5CB35C3-7F94-4459-91C5-A86717ABD09E}" type="pres">
      <dgm:prSet presAssocID="{095B74B1-8045-4A9A-87DF-A0DF0F7871B2}" presName="vertSpace2" presStyleLbl="node1" presStyleIdx="0" presStyleCnt="3"/>
      <dgm:spPr/>
      <dgm:t>
        <a:bodyPr/>
        <a:lstStyle/>
        <a:p>
          <a:endParaRPr lang="en-US"/>
        </a:p>
      </dgm:t>
    </dgm:pt>
    <dgm:pt modelId="{AC292B94-6D80-4743-B9E9-D761D5D4E797}" type="pres">
      <dgm:prSet presAssocID="{095B74B1-8045-4A9A-87DF-A0DF0F7871B2}" presName="circle2" presStyleLbl="node1" presStyleIdx="1" presStyleCnt="3"/>
      <dgm:spPr/>
      <dgm:t>
        <a:bodyPr/>
        <a:lstStyle/>
        <a:p>
          <a:endParaRPr lang="en-US"/>
        </a:p>
      </dgm:t>
    </dgm:pt>
    <dgm:pt modelId="{44966D88-A7FB-4E79-AB77-CE447A521601}" type="pres">
      <dgm:prSet presAssocID="{095B74B1-8045-4A9A-87DF-A0DF0F7871B2}" presName="rect2" presStyleLbl="alignAcc1" presStyleIdx="1" presStyleCnt="3"/>
      <dgm:spPr/>
      <dgm:t>
        <a:bodyPr/>
        <a:lstStyle/>
        <a:p>
          <a:endParaRPr lang="de-DE"/>
        </a:p>
      </dgm:t>
    </dgm:pt>
    <dgm:pt modelId="{99BA0DCD-3EA2-447E-8BF4-3C278644E710}" type="pres">
      <dgm:prSet presAssocID="{3F8A86D2-4786-40FC-8298-0FF658320536}" presName="vertSpace3" presStyleLbl="node1" presStyleIdx="1" presStyleCnt="3"/>
      <dgm:spPr/>
      <dgm:t>
        <a:bodyPr/>
        <a:lstStyle/>
        <a:p>
          <a:endParaRPr lang="en-US"/>
        </a:p>
      </dgm:t>
    </dgm:pt>
    <dgm:pt modelId="{85F21277-0F4A-4952-B37C-A2F34E007382}" type="pres">
      <dgm:prSet presAssocID="{3F8A86D2-4786-40FC-8298-0FF658320536}" presName="circle3" presStyleLbl="node1" presStyleIdx="2" presStyleCnt="3"/>
      <dgm:spPr/>
      <dgm:t>
        <a:bodyPr/>
        <a:lstStyle/>
        <a:p>
          <a:endParaRPr lang="en-US"/>
        </a:p>
      </dgm:t>
    </dgm:pt>
    <dgm:pt modelId="{8FA94D6A-8D72-4958-B567-F99D7C5E3461}" type="pres">
      <dgm:prSet presAssocID="{3F8A86D2-4786-40FC-8298-0FF658320536}" presName="rect3" presStyleLbl="alignAcc1" presStyleIdx="2" presStyleCnt="3"/>
      <dgm:spPr/>
      <dgm:t>
        <a:bodyPr/>
        <a:lstStyle/>
        <a:p>
          <a:endParaRPr lang="de-DE"/>
        </a:p>
      </dgm:t>
    </dgm:pt>
    <dgm:pt modelId="{16600481-9908-4D07-9581-7A072015903A}" type="pres">
      <dgm:prSet presAssocID="{2B7C5ABB-2DA0-49AB-99A5-887317209462}" presName="rect1ParTxNoCh" presStyleLbl="alignAcc1" presStyleIdx="2" presStyleCnt="3">
        <dgm:presLayoutVars>
          <dgm:chMax val="1"/>
          <dgm:bulletEnabled val="1"/>
        </dgm:presLayoutVars>
      </dgm:prSet>
      <dgm:spPr/>
      <dgm:t>
        <a:bodyPr/>
        <a:lstStyle/>
        <a:p>
          <a:endParaRPr lang="de-DE"/>
        </a:p>
      </dgm:t>
    </dgm:pt>
    <dgm:pt modelId="{14F7EA87-4F46-46C1-8742-268DE5034B2D}" type="pres">
      <dgm:prSet presAssocID="{095B74B1-8045-4A9A-87DF-A0DF0F7871B2}" presName="rect2ParTxNoCh" presStyleLbl="alignAcc1" presStyleIdx="2" presStyleCnt="3">
        <dgm:presLayoutVars>
          <dgm:chMax val="1"/>
          <dgm:bulletEnabled val="1"/>
        </dgm:presLayoutVars>
      </dgm:prSet>
      <dgm:spPr/>
      <dgm:t>
        <a:bodyPr/>
        <a:lstStyle/>
        <a:p>
          <a:endParaRPr lang="de-DE"/>
        </a:p>
      </dgm:t>
    </dgm:pt>
    <dgm:pt modelId="{E79E73B3-2DE7-49A1-A04C-20C750F2E6CE}" type="pres">
      <dgm:prSet presAssocID="{3F8A86D2-4786-40FC-8298-0FF658320536}" presName="rect3ParTxNoCh" presStyleLbl="alignAcc1" presStyleIdx="2" presStyleCnt="3">
        <dgm:presLayoutVars>
          <dgm:chMax val="1"/>
          <dgm:bulletEnabled val="1"/>
        </dgm:presLayoutVars>
      </dgm:prSet>
      <dgm:spPr/>
      <dgm:t>
        <a:bodyPr/>
        <a:lstStyle/>
        <a:p>
          <a:endParaRPr lang="de-DE"/>
        </a:p>
      </dgm:t>
    </dgm:pt>
  </dgm:ptLst>
  <dgm:cxnLst>
    <dgm:cxn modelId="{CBFF90A1-BA00-4633-B67A-5BD36F305FCB}" srcId="{D32F6E98-C61C-45B1-ACF5-A6D7628B22D1}" destId="{095B74B1-8045-4A9A-87DF-A0DF0F7871B2}" srcOrd="1" destOrd="0" parTransId="{8797FE2C-61AA-44B3-9CBE-2810ECE753CB}" sibTransId="{035D46C9-2B89-4508-B84E-C545FD1C6094}"/>
    <dgm:cxn modelId="{A399BDD5-11F1-46DA-94B3-DE9DD1DC8DB2}" type="presOf" srcId="{2B7C5ABB-2DA0-49AB-99A5-887317209462}" destId="{16600481-9908-4D07-9581-7A072015903A}" srcOrd="1" destOrd="0" presId="urn:microsoft.com/office/officeart/2005/8/layout/target3"/>
    <dgm:cxn modelId="{28EF0E82-E30F-4E1A-9811-A51E08170531}" type="presOf" srcId="{D32F6E98-C61C-45B1-ACF5-A6D7628B22D1}" destId="{65F8F8BC-9245-4F65-9D92-6C62A4EFD9F9}" srcOrd="0" destOrd="0" presId="urn:microsoft.com/office/officeart/2005/8/layout/target3"/>
    <dgm:cxn modelId="{43646DEE-0157-4C78-B574-DD828757D5E2}" type="presOf" srcId="{095B74B1-8045-4A9A-87DF-A0DF0F7871B2}" destId="{44966D88-A7FB-4E79-AB77-CE447A521601}" srcOrd="0" destOrd="0" presId="urn:microsoft.com/office/officeart/2005/8/layout/target3"/>
    <dgm:cxn modelId="{D6A4718E-C7AE-4F8C-A4DF-9FEA60FD7C60}" type="presOf" srcId="{3F8A86D2-4786-40FC-8298-0FF658320536}" destId="{E79E73B3-2DE7-49A1-A04C-20C750F2E6CE}" srcOrd="1" destOrd="0" presId="urn:microsoft.com/office/officeart/2005/8/layout/target3"/>
    <dgm:cxn modelId="{46874A6B-A7DB-499D-BDA6-2B6E8AADC4B6}" srcId="{D32F6E98-C61C-45B1-ACF5-A6D7628B22D1}" destId="{2B7C5ABB-2DA0-49AB-99A5-887317209462}" srcOrd="0" destOrd="0" parTransId="{A0E20A1B-5BE4-41F6-9AEF-0F4E49ECA6B2}" sibTransId="{F428F311-A37D-47AC-9050-01E5E9CA306D}"/>
    <dgm:cxn modelId="{FA9FB9AB-632B-4104-988F-5FB1DD1899AF}" type="presOf" srcId="{3F8A86D2-4786-40FC-8298-0FF658320536}" destId="{8FA94D6A-8D72-4958-B567-F99D7C5E3461}" srcOrd="0" destOrd="0" presId="urn:microsoft.com/office/officeart/2005/8/layout/target3"/>
    <dgm:cxn modelId="{3E11CF8E-6557-4909-AAC9-802C761C2863}" type="presOf" srcId="{2B7C5ABB-2DA0-49AB-99A5-887317209462}" destId="{31CDA59F-FCFE-4EF4-90A3-5207D2509ECB}" srcOrd="0" destOrd="0" presId="urn:microsoft.com/office/officeart/2005/8/layout/target3"/>
    <dgm:cxn modelId="{1B978551-46B0-4211-9087-E0CF6CB9C631}" srcId="{D32F6E98-C61C-45B1-ACF5-A6D7628B22D1}" destId="{3F8A86D2-4786-40FC-8298-0FF658320536}" srcOrd="2" destOrd="0" parTransId="{5D0F8384-77F9-4036-88DC-A7F7F9466B74}" sibTransId="{CE50345B-A1F4-487E-A4A0-0AF796F07D40}"/>
    <dgm:cxn modelId="{31A5625D-34C8-4F14-A62E-B1191075407B}" type="presOf" srcId="{095B74B1-8045-4A9A-87DF-A0DF0F7871B2}" destId="{14F7EA87-4F46-46C1-8742-268DE5034B2D}" srcOrd="1" destOrd="0" presId="urn:microsoft.com/office/officeart/2005/8/layout/target3"/>
    <dgm:cxn modelId="{7B807EDC-2076-44C6-B683-5706E03DA4FC}" type="presParOf" srcId="{65F8F8BC-9245-4F65-9D92-6C62A4EFD9F9}" destId="{22C2BC8E-7C13-457E-9C8A-679C97DCC1F8}" srcOrd="0" destOrd="0" presId="urn:microsoft.com/office/officeart/2005/8/layout/target3"/>
    <dgm:cxn modelId="{1D60A1FE-8EBB-4211-96AE-4D96DDA09AD9}" type="presParOf" srcId="{65F8F8BC-9245-4F65-9D92-6C62A4EFD9F9}" destId="{63C66DFA-743E-41AA-BD67-9E4FC53F6869}" srcOrd="1" destOrd="0" presId="urn:microsoft.com/office/officeart/2005/8/layout/target3"/>
    <dgm:cxn modelId="{9DCD147A-D324-4896-8F2A-99750F308984}" type="presParOf" srcId="{65F8F8BC-9245-4F65-9D92-6C62A4EFD9F9}" destId="{31CDA59F-FCFE-4EF4-90A3-5207D2509ECB}" srcOrd="2" destOrd="0" presId="urn:microsoft.com/office/officeart/2005/8/layout/target3"/>
    <dgm:cxn modelId="{70CA2738-1D1E-4D51-BE00-06BEE6273C55}" type="presParOf" srcId="{65F8F8BC-9245-4F65-9D92-6C62A4EFD9F9}" destId="{C5CB35C3-7F94-4459-91C5-A86717ABD09E}" srcOrd="3" destOrd="0" presId="urn:microsoft.com/office/officeart/2005/8/layout/target3"/>
    <dgm:cxn modelId="{9929AAAF-02BE-4E2F-9D83-F22057117714}" type="presParOf" srcId="{65F8F8BC-9245-4F65-9D92-6C62A4EFD9F9}" destId="{AC292B94-6D80-4743-B9E9-D761D5D4E797}" srcOrd="4" destOrd="0" presId="urn:microsoft.com/office/officeart/2005/8/layout/target3"/>
    <dgm:cxn modelId="{634E0EDA-A1C1-4E2D-8AFC-C39EC7A44711}" type="presParOf" srcId="{65F8F8BC-9245-4F65-9D92-6C62A4EFD9F9}" destId="{44966D88-A7FB-4E79-AB77-CE447A521601}" srcOrd="5" destOrd="0" presId="urn:microsoft.com/office/officeart/2005/8/layout/target3"/>
    <dgm:cxn modelId="{B7898E31-C7E7-42CF-A433-EDC7C0DCE7A6}" type="presParOf" srcId="{65F8F8BC-9245-4F65-9D92-6C62A4EFD9F9}" destId="{99BA0DCD-3EA2-447E-8BF4-3C278644E710}" srcOrd="6" destOrd="0" presId="urn:microsoft.com/office/officeart/2005/8/layout/target3"/>
    <dgm:cxn modelId="{63C0C9AE-9548-47BB-B34F-A785369FE564}" type="presParOf" srcId="{65F8F8BC-9245-4F65-9D92-6C62A4EFD9F9}" destId="{85F21277-0F4A-4952-B37C-A2F34E007382}" srcOrd="7" destOrd="0" presId="urn:microsoft.com/office/officeart/2005/8/layout/target3"/>
    <dgm:cxn modelId="{C2DBA9B3-63D3-4626-9834-8BFCC224183C}" type="presParOf" srcId="{65F8F8BC-9245-4F65-9D92-6C62A4EFD9F9}" destId="{8FA94D6A-8D72-4958-B567-F99D7C5E3461}" srcOrd="8" destOrd="0" presId="urn:microsoft.com/office/officeart/2005/8/layout/target3"/>
    <dgm:cxn modelId="{56517781-8133-45E6-9321-E0F1E40E84B6}" type="presParOf" srcId="{65F8F8BC-9245-4F65-9D92-6C62A4EFD9F9}" destId="{16600481-9908-4D07-9581-7A072015903A}" srcOrd="9" destOrd="0" presId="urn:microsoft.com/office/officeart/2005/8/layout/target3"/>
    <dgm:cxn modelId="{30D99F1E-F117-4C77-9B93-CB64CF6F006D}" type="presParOf" srcId="{65F8F8BC-9245-4F65-9D92-6C62A4EFD9F9}" destId="{14F7EA87-4F46-46C1-8742-268DE5034B2D}" srcOrd="10" destOrd="0" presId="urn:microsoft.com/office/officeart/2005/8/layout/target3"/>
    <dgm:cxn modelId="{012ADC97-039F-4F7F-B138-84781EC9DB4B}" type="presParOf" srcId="{65F8F8BC-9245-4F65-9D92-6C62A4EFD9F9}" destId="{E79E73B3-2DE7-49A1-A04C-20C750F2E6CE}"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955F036-FC8E-4688-B6E4-696A89B7CF79}" type="doc">
      <dgm:prSet loTypeId="urn:microsoft.com/office/officeart/2005/8/layout/hProcess3" loCatId="process" qsTypeId="urn:microsoft.com/office/officeart/2005/8/quickstyle/simple1" qsCatId="simple" csTypeId="urn:microsoft.com/office/officeart/2005/8/colors/accent3_2" csCatId="accent3" phldr="1"/>
      <dgm:spPr/>
    </dgm:pt>
    <dgm:pt modelId="{44F9E7EF-13D5-4C4B-94D8-490E0F14DD4A}">
      <dgm:prSet phldrT="[Text]" custT="1"/>
      <dgm:spPr/>
      <dgm:t>
        <a:bodyPr/>
        <a:lstStyle/>
        <a:p>
          <a:r>
            <a:rPr lang="de-AT" sz="1800" b="1" dirty="0" smtClean="0">
              <a:solidFill>
                <a:schemeClr val="tx1"/>
              </a:solidFill>
            </a:rPr>
            <a:t>Other </a:t>
          </a:r>
          <a:r>
            <a:rPr lang="de-AT" sz="1800" b="1" dirty="0" err="1" smtClean="0">
              <a:solidFill>
                <a:schemeClr val="tx1"/>
              </a:solidFill>
            </a:rPr>
            <a:t>elements</a:t>
          </a:r>
          <a:r>
            <a:rPr lang="de-AT" sz="1800" b="1" dirty="0" smtClean="0">
              <a:solidFill>
                <a:schemeClr val="tx1"/>
              </a:solidFill>
            </a:rPr>
            <a:t> </a:t>
          </a:r>
          <a:r>
            <a:rPr lang="de-AT" sz="1800" b="1" dirty="0" err="1" smtClean="0">
              <a:solidFill>
                <a:schemeClr val="tx1"/>
              </a:solidFill>
            </a:rPr>
            <a:t>to</a:t>
          </a:r>
          <a:r>
            <a:rPr lang="de-AT" sz="1800" b="1" dirty="0" smtClean="0">
              <a:solidFill>
                <a:schemeClr val="tx1"/>
              </a:solidFill>
            </a:rPr>
            <a:t> </a:t>
          </a:r>
          <a:r>
            <a:rPr lang="de-AT" sz="1800" b="1" dirty="0" err="1" smtClean="0">
              <a:solidFill>
                <a:schemeClr val="tx1"/>
              </a:solidFill>
            </a:rPr>
            <a:t>take</a:t>
          </a:r>
          <a:r>
            <a:rPr lang="de-AT" sz="1800" b="1" dirty="0" smtClean="0">
              <a:solidFill>
                <a:schemeClr val="tx1"/>
              </a:solidFill>
            </a:rPr>
            <a:t> </a:t>
          </a:r>
          <a:r>
            <a:rPr lang="de-AT" sz="1800" b="1" dirty="0" err="1" smtClean="0">
              <a:solidFill>
                <a:schemeClr val="tx1"/>
              </a:solidFill>
            </a:rPr>
            <a:t>into</a:t>
          </a:r>
          <a:r>
            <a:rPr lang="de-AT" sz="1800" b="1" dirty="0" smtClean="0">
              <a:solidFill>
                <a:schemeClr val="tx1"/>
              </a:solidFill>
            </a:rPr>
            <a:t> </a:t>
          </a:r>
          <a:r>
            <a:rPr lang="de-AT" sz="1800" b="1" dirty="0" err="1" smtClean="0">
              <a:solidFill>
                <a:schemeClr val="tx1"/>
              </a:solidFill>
            </a:rPr>
            <a:t>consideration</a:t>
          </a:r>
          <a:r>
            <a:rPr lang="de-AT" sz="1800" b="1" dirty="0" smtClean="0">
              <a:solidFill>
                <a:schemeClr val="tx1"/>
              </a:solidFill>
            </a:rPr>
            <a:t> </a:t>
          </a:r>
          <a:r>
            <a:rPr lang="de-AT" sz="1800" b="1" dirty="0" err="1" smtClean="0">
              <a:solidFill>
                <a:schemeClr val="tx1"/>
              </a:solidFill>
            </a:rPr>
            <a:t>during</a:t>
          </a:r>
          <a:r>
            <a:rPr lang="de-AT" sz="1800" b="1" dirty="0" smtClean="0">
              <a:solidFill>
                <a:schemeClr val="tx1"/>
              </a:solidFill>
            </a:rPr>
            <a:t> </a:t>
          </a:r>
          <a:r>
            <a:rPr lang="de-AT" sz="1800" b="1" dirty="0" err="1" smtClean="0">
              <a:solidFill>
                <a:schemeClr val="tx1"/>
              </a:solidFill>
            </a:rPr>
            <a:t>investigations</a:t>
          </a:r>
          <a:r>
            <a:rPr lang="de-AT" sz="1800" b="1" dirty="0" smtClean="0">
              <a:solidFill>
                <a:schemeClr val="tx1"/>
              </a:solidFill>
            </a:rPr>
            <a:t> </a:t>
          </a:r>
          <a:r>
            <a:rPr lang="de-AT" sz="1800" b="1" dirty="0" err="1" smtClean="0">
              <a:solidFill>
                <a:schemeClr val="tx1"/>
              </a:solidFill>
            </a:rPr>
            <a:t>and</a:t>
          </a:r>
          <a:r>
            <a:rPr lang="de-AT" sz="1800" b="1" dirty="0" smtClean="0">
              <a:solidFill>
                <a:schemeClr val="tx1"/>
              </a:solidFill>
            </a:rPr>
            <a:t> </a:t>
          </a:r>
          <a:r>
            <a:rPr lang="de-AT" sz="1800" b="1" dirty="0" err="1" smtClean="0">
              <a:solidFill>
                <a:schemeClr val="tx1"/>
              </a:solidFill>
            </a:rPr>
            <a:t>monitoring</a:t>
          </a:r>
          <a:endParaRPr lang="de-AT" sz="1800" b="1" dirty="0">
            <a:solidFill>
              <a:schemeClr val="tx1"/>
            </a:solidFill>
          </a:endParaRPr>
        </a:p>
      </dgm:t>
    </dgm:pt>
    <dgm:pt modelId="{F665E204-14E5-4979-B72A-8BC198D2C0BB}" type="parTrans" cxnId="{07040262-2293-4D5A-B936-C34ACF615053}">
      <dgm:prSet/>
      <dgm:spPr/>
      <dgm:t>
        <a:bodyPr/>
        <a:lstStyle/>
        <a:p>
          <a:endParaRPr lang="de-AT"/>
        </a:p>
      </dgm:t>
    </dgm:pt>
    <dgm:pt modelId="{683A2FC9-3D06-4E38-90FB-BF9F96AD13CD}" type="sibTrans" cxnId="{07040262-2293-4D5A-B936-C34ACF615053}">
      <dgm:prSet/>
      <dgm:spPr/>
      <dgm:t>
        <a:bodyPr/>
        <a:lstStyle/>
        <a:p>
          <a:endParaRPr lang="de-AT"/>
        </a:p>
      </dgm:t>
    </dgm:pt>
    <dgm:pt modelId="{933B5984-BF3D-45C9-ABCE-A5022CE53F6E}" type="pres">
      <dgm:prSet presAssocID="{C955F036-FC8E-4688-B6E4-696A89B7CF79}" presName="Name0" presStyleCnt="0">
        <dgm:presLayoutVars>
          <dgm:dir/>
          <dgm:animLvl val="lvl"/>
          <dgm:resizeHandles val="exact"/>
        </dgm:presLayoutVars>
      </dgm:prSet>
      <dgm:spPr/>
    </dgm:pt>
    <dgm:pt modelId="{C015E76F-3138-4842-BE6C-FF55B27737D8}" type="pres">
      <dgm:prSet presAssocID="{C955F036-FC8E-4688-B6E4-696A89B7CF79}" presName="dummy" presStyleCnt="0"/>
      <dgm:spPr/>
    </dgm:pt>
    <dgm:pt modelId="{64F40706-D48B-4EEB-B4EA-E27B80A2EA18}" type="pres">
      <dgm:prSet presAssocID="{C955F036-FC8E-4688-B6E4-696A89B7CF79}" presName="linH" presStyleCnt="0"/>
      <dgm:spPr/>
    </dgm:pt>
    <dgm:pt modelId="{AE47B072-2350-4D5D-88CD-960317B5825F}" type="pres">
      <dgm:prSet presAssocID="{C955F036-FC8E-4688-B6E4-696A89B7CF79}" presName="padding1" presStyleCnt="0"/>
      <dgm:spPr/>
    </dgm:pt>
    <dgm:pt modelId="{189F076A-ADFA-4D3E-8D81-399F9974AE41}" type="pres">
      <dgm:prSet presAssocID="{44F9E7EF-13D5-4C4B-94D8-490E0F14DD4A}" presName="linV" presStyleCnt="0"/>
      <dgm:spPr/>
    </dgm:pt>
    <dgm:pt modelId="{934D287D-C920-4207-AFC8-B8BF4F9EC30D}" type="pres">
      <dgm:prSet presAssocID="{44F9E7EF-13D5-4C4B-94D8-490E0F14DD4A}" presName="spVertical1" presStyleCnt="0"/>
      <dgm:spPr/>
    </dgm:pt>
    <dgm:pt modelId="{C2AFF4A3-81A1-4C14-A117-FA57CFDD1AEB}" type="pres">
      <dgm:prSet presAssocID="{44F9E7EF-13D5-4C4B-94D8-490E0F14DD4A}" presName="parTx" presStyleLbl="revTx" presStyleIdx="0" presStyleCnt="1" custLinFactY="28928" custLinFactNeighborY="100000">
        <dgm:presLayoutVars>
          <dgm:chMax val="0"/>
          <dgm:chPref val="0"/>
          <dgm:bulletEnabled val="1"/>
        </dgm:presLayoutVars>
      </dgm:prSet>
      <dgm:spPr/>
      <dgm:t>
        <a:bodyPr/>
        <a:lstStyle/>
        <a:p>
          <a:endParaRPr lang="de-AT"/>
        </a:p>
      </dgm:t>
    </dgm:pt>
    <dgm:pt modelId="{A7271AFA-41B6-4F15-ABB4-EC7B8923453C}" type="pres">
      <dgm:prSet presAssocID="{44F9E7EF-13D5-4C4B-94D8-490E0F14DD4A}" presName="spVertical2" presStyleCnt="0"/>
      <dgm:spPr/>
    </dgm:pt>
    <dgm:pt modelId="{02483B39-1286-4BA0-886D-C8AE2B1D2AE5}" type="pres">
      <dgm:prSet presAssocID="{44F9E7EF-13D5-4C4B-94D8-490E0F14DD4A}" presName="spVertical3" presStyleCnt="0"/>
      <dgm:spPr/>
    </dgm:pt>
    <dgm:pt modelId="{2E7AB999-ED3B-4E2D-AF7D-8B048A163464}" type="pres">
      <dgm:prSet presAssocID="{C955F036-FC8E-4688-B6E4-696A89B7CF79}" presName="padding2" presStyleCnt="0"/>
      <dgm:spPr/>
    </dgm:pt>
    <dgm:pt modelId="{A355688C-67E9-4ECB-BAD6-F1698E6F530A}" type="pres">
      <dgm:prSet presAssocID="{C955F036-FC8E-4688-B6E4-696A89B7CF79}" presName="negArrow" presStyleCnt="0"/>
      <dgm:spPr/>
    </dgm:pt>
    <dgm:pt modelId="{62AD9FB7-937F-40D3-A713-8FAC1763E25D}" type="pres">
      <dgm:prSet presAssocID="{C955F036-FC8E-4688-B6E4-696A89B7CF79}" presName="backgroundArrow" presStyleLbl="node1" presStyleIdx="0" presStyleCnt="1" custScaleX="82058" custScaleY="364422" custLinFactNeighborX="-98" custLinFactNeighborY="32803"/>
      <dgm:spPr>
        <a:solidFill>
          <a:schemeClr val="bg1">
            <a:lumMod val="85000"/>
          </a:schemeClr>
        </a:solidFill>
      </dgm:spPr>
    </dgm:pt>
  </dgm:ptLst>
  <dgm:cxnLst>
    <dgm:cxn modelId="{07040262-2293-4D5A-B936-C34ACF615053}" srcId="{C955F036-FC8E-4688-B6E4-696A89B7CF79}" destId="{44F9E7EF-13D5-4C4B-94D8-490E0F14DD4A}" srcOrd="0" destOrd="0" parTransId="{F665E204-14E5-4979-B72A-8BC198D2C0BB}" sibTransId="{683A2FC9-3D06-4E38-90FB-BF9F96AD13CD}"/>
    <dgm:cxn modelId="{642057AB-D1BC-49B4-946E-95E62AF9DCC0}" type="presOf" srcId="{44F9E7EF-13D5-4C4B-94D8-490E0F14DD4A}" destId="{C2AFF4A3-81A1-4C14-A117-FA57CFDD1AEB}" srcOrd="0" destOrd="0" presId="urn:microsoft.com/office/officeart/2005/8/layout/hProcess3"/>
    <dgm:cxn modelId="{90F8D597-FAD8-4FCE-8102-7EAFD3C42167}" type="presOf" srcId="{C955F036-FC8E-4688-B6E4-696A89B7CF79}" destId="{933B5984-BF3D-45C9-ABCE-A5022CE53F6E}" srcOrd="0" destOrd="0" presId="urn:microsoft.com/office/officeart/2005/8/layout/hProcess3"/>
    <dgm:cxn modelId="{C2E6917E-C6EB-4EE1-8BBC-DDFD62345279}" type="presParOf" srcId="{933B5984-BF3D-45C9-ABCE-A5022CE53F6E}" destId="{C015E76F-3138-4842-BE6C-FF55B27737D8}" srcOrd="0" destOrd="0" presId="urn:microsoft.com/office/officeart/2005/8/layout/hProcess3"/>
    <dgm:cxn modelId="{16A16DB0-EA7E-4C65-A2C5-CC52AF89A613}" type="presParOf" srcId="{933B5984-BF3D-45C9-ABCE-A5022CE53F6E}" destId="{64F40706-D48B-4EEB-B4EA-E27B80A2EA18}" srcOrd="1" destOrd="0" presId="urn:microsoft.com/office/officeart/2005/8/layout/hProcess3"/>
    <dgm:cxn modelId="{9230827F-5D1C-4EA2-9A8A-AB30FE6BBF69}" type="presParOf" srcId="{64F40706-D48B-4EEB-B4EA-E27B80A2EA18}" destId="{AE47B072-2350-4D5D-88CD-960317B5825F}" srcOrd="0" destOrd="0" presId="urn:microsoft.com/office/officeart/2005/8/layout/hProcess3"/>
    <dgm:cxn modelId="{03DAF6C0-5B0A-4FED-8862-5C379A18428B}" type="presParOf" srcId="{64F40706-D48B-4EEB-B4EA-E27B80A2EA18}" destId="{189F076A-ADFA-4D3E-8D81-399F9974AE41}" srcOrd="1" destOrd="0" presId="urn:microsoft.com/office/officeart/2005/8/layout/hProcess3"/>
    <dgm:cxn modelId="{519418E2-774E-4E2F-9E56-827EE026B08E}" type="presParOf" srcId="{189F076A-ADFA-4D3E-8D81-399F9974AE41}" destId="{934D287D-C920-4207-AFC8-B8BF4F9EC30D}" srcOrd="0" destOrd="0" presId="urn:microsoft.com/office/officeart/2005/8/layout/hProcess3"/>
    <dgm:cxn modelId="{61665092-1703-4195-9A1D-0AD4DAD2C42B}" type="presParOf" srcId="{189F076A-ADFA-4D3E-8D81-399F9974AE41}" destId="{C2AFF4A3-81A1-4C14-A117-FA57CFDD1AEB}" srcOrd="1" destOrd="0" presId="urn:microsoft.com/office/officeart/2005/8/layout/hProcess3"/>
    <dgm:cxn modelId="{19DB0E4E-24B0-4209-865A-466231AD2530}" type="presParOf" srcId="{189F076A-ADFA-4D3E-8D81-399F9974AE41}" destId="{A7271AFA-41B6-4F15-ABB4-EC7B8923453C}" srcOrd="2" destOrd="0" presId="urn:microsoft.com/office/officeart/2005/8/layout/hProcess3"/>
    <dgm:cxn modelId="{542DCEAC-AA03-46A7-9486-E5F11B4F6229}" type="presParOf" srcId="{189F076A-ADFA-4D3E-8D81-399F9974AE41}" destId="{02483B39-1286-4BA0-886D-C8AE2B1D2AE5}" srcOrd="3" destOrd="0" presId="urn:microsoft.com/office/officeart/2005/8/layout/hProcess3"/>
    <dgm:cxn modelId="{160914B6-1BB6-4DC3-9FFE-694DEE396F13}" type="presParOf" srcId="{64F40706-D48B-4EEB-B4EA-E27B80A2EA18}" destId="{2E7AB999-ED3B-4E2D-AF7D-8B048A163464}" srcOrd="2" destOrd="0" presId="urn:microsoft.com/office/officeart/2005/8/layout/hProcess3"/>
    <dgm:cxn modelId="{4918BDA6-2D90-4E81-B3BA-30CF03312FF4}" type="presParOf" srcId="{64F40706-D48B-4EEB-B4EA-E27B80A2EA18}" destId="{A355688C-67E9-4ECB-BAD6-F1698E6F530A}" srcOrd="3" destOrd="0" presId="urn:microsoft.com/office/officeart/2005/8/layout/hProcess3"/>
    <dgm:cxn modelId="{9F0AD59B-50FC-41BE-AF36-E72F14E4CD8D}" type="presParOf" srcId="{64F40706-D48B-4EEB-B4EA-E27B80A2EA18}" destId="{62AD9FB7-937F-40D3-A713-8FAC1763E25D}" srcOrd="4"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5752A9B-FBB9-4586-81EC-87EBB1EA8629}" type="doc">
      <dgm:prSet loTypeId="urn:microsoft.com/office/officeart/2005/8/layout/matrix3" loCatId="matrix" qsTypeId="urn:microsoft.com/office/officeart/2005/8/quickstyle/simple1" qsCatId="simple" csTypeId="urn:microsoft.com/office/officeart/2005/8/colors/accent4_2" csCatId="accent4" phldr="1"/>
      <dgm:spPr/>
      <dgm:t>
        <a:bodyPr/>
        <a:lstStyle/>
        <a:p>
          <a:endParaRPr lang="de-AT"/>
        </a:p>
      </dgm:t>
    </dgm:pt>
    <dgm:pt modelId="{5028828E-B8CC-43B9-BD6A-3F68121515D6}">
      <dgm:prSet phldrT="[Text]" custT="1"/>
      <dgm:spPr/>
      <dgm:t>
        <a:bodyPr/>
        <a:lstStyle/>
        <a:p>
          <a:r>
            <a:rPr lang="en-GB" sz="1800" dirty="0" smtClean="0">
              <a:effectLst>
                <a:outerShdw blurRad="38100" dist="38100" dir="2700000" algn="tl">
                  <a:srgbClr val="000000">
                    <a:alpha val="43137"/>
                  </a:srgbClr>
                </a:outerShdw>
              </a:effectLst>
            </a:rPr>
            <a:t>Listening is more important than asking questions. Also, avoid interrupting the interview.</a:t>
          </a:r>
        </a:p>
      </dgm:t>
    </dgm:pt>
    <dgm:pt modelId="{4D8BF88B-C0DB-429F-B1B1-E641CEC5545D}" type="parTrans" cxnId="{623815DD-6DC2-4A3A-ACDA-22D3E3194662}">
      <dgm:prSet/>
      <dgm:spPr/>
      <dgm:t>
        <a:bodyPr/>
        <a:lstStyle/>
        <a:p>
          <a:endParaRPr lang="de-AT"/>
        </a:p>
      </dgm:t>
    </dgm:pt>
    <dgm:pt modelId="{33FC4077-9DD7-4A20-864A-A747AEF57BEB}" type="sibTrans" cxnId="{623815DD-6DC2-4A3A-ACDA-22D3E3194662}">
      <dgm:prSet/>
      <dgm:spPr/>
      <dgm:t>
        <a:bodyPr/>
        <a:lstStyle/>
        <a:p>
          <a:endParaRPr lang="de-AT"/>
        </a:p>
      </dgm:t>
    </dgm:pt>
    <dgm:pt modelId="{C0F1314E-2397-4A46-AE5F-E79D9362340C}">
      <dgm:prSet phldrT="[Text]" custT="1"/>
      <dgm:spPr>
        <a:solidFill>
          <a:schemeClr val="bg1">
            <a:lumMod val="50000"/>
          </a:schemeClr>
        </a:solidFill>
      </dgm:spPr>
      <dgm:t>
        <a:bodyPr/>
        <a:lstStyle/>
        <a:p>
          <a:r>
            <a:rPr lang="en-GB" sz="1800" dirty="0" smtClean="0">
              <a:effectLst>
                <a:outerShdw blurRad="38100" dist="38100" dir="2700000" algn="tl">
                  <a:srgbClr val="000000">
                    <a:alpha val="43137"/>
                  </a:srgbClr>
                </a:outerShdw>
              </a:effectLst>
            </a:rPr>
            <a:t>Individuals should not be forced to talk about any form of torture if they feel uncomfortable about it. </a:t>
          </a:r>
          <a:endParaRPr lang="de-AT" sz="1800" dirty="0">
            <a:effectLst>
              <a:outerShdw blurRad="38100" dist="38100" dir="2700000" algn="tl">
                <a:srgbClr val="000000">
                  <a:alpha val="43137"/>
                </a:srgbClr>
              </a:outerShdw>
            </a:effectLst>
          </a:endParaRPr>
        </a:p>
      </dgm:t>
    </dgm:pt>
    <dgm:pt modelId="{ADA62904-922B-4EBF-8DF8-B4E34A697D16}" type="parTrans" cxnId="{4FC9AF2D-13E1-40A4-9CE6-3CDC318DF16B}">
      <dgm:prSet/>
      <dgm:spPr/>
      <dgm:t>
        <a:bodyPr/>
        <a:lstStyle/>
        <a:p>
          <a:endParaRPr lang="de-AT"/>
        </a:p>
      </dgm:t>
    </dgm:pt>
    <dgm:pt modelId="{7223B85B-0DDB-40BC-B0A8-E52DE142BEDE}" type="sibTrans" cxnId="{4FC9AF2D-13E1-40A4-9CE6-3CDC318DF16B}">
      <dgm:prSet/>
      <dgm:spPr/>
      <dgm:t>
        <a:bodyPr/>
        <a:lstStyle/>
        <a:p>
          <a:endParaRPr lang="de-AT"/>
        </a:p>
      </dgm:t>
    </dgm:pt>
    <dgm:pt modelId="{2C188298-5597-4B5F-8370-741DC0A886B6}">
      <dgm:prSet phldrT="[Text]" custT="1"/>
      <dgm:spPr>
        <a:solidFill>
          <a:schemeClr val="bg1">
            <a:lumMod val="50000"/>
          </a:schemeClr>
        </a:solidFill>
      </dgm:spPr>
      <dgm:t>
        <a:bodyPr/>
        <a:lstStyle/>
        <a:p>
          <a:r>
            <a:rPr lang="en-GB" sz="1800" dirty="0" smtClean="0">
              <a:effectLst>
                <a:outerShdw blurRad="38100" dist="38100" dir="2700000" algn="tl">
                  <a:srgbClr val="000000">
                    <a:alpha val="43137"/>
                  </a:srgbClr>
                </a:outerShdw>
              </a:effectLst>
            </a:rPr>
            <a:t>To the detainee, it may be more important to talk about family than torture =&gt; time should be allowed for discussion.</a:t>
          </a:r>
        </a:p>
      </dgm:t>
    </dgm:pt>
    <dgm:pt modelId="{5D5D9D48-152F-46D1-82B1-5124A8022022}" type="parTrans" cxnId="{DE498A59-E49D-41BF-ABAB-5CC66AD69AC8}">
      <dgm:prSet/>
      <dgm:spPr/>
      <dgm:t>
        <a:bodyPr/>
        <a:lstStyle/>
        <a:p>
          <a:endParaRPr lang="de-AT"/>
        </a:p>
      </dgm:t>
    </dgm:pt>
    <dgm:pt modelId="{B44BC84C-4375-47DD-B2A3-C5DDE52E0072}" type="sibTrans" cxnId="{DE498A59-E49D-41BF-ABAB-5CC66AD69AC8}">
      <dgm:prSet/>
      <dgm:spPr/>
      <dgm:t>
        <a:bodyPr/>
        <a:lstStyle/>
        <a:p>
          <a:endParaRPr lang="de-AT"/>
        </a:p>
      </dgm:t>
    </dgm:pt>
    <dgm:pt modelId="{9F481E3C-277D-401B-9435-B8D6441DE1DE}">
      <dgm:prSet phldrT="[Text]" custT="1"/>
      <dgm:spPr/>
      <dgm:t>
        <a:bodyPr/>
        <a:lstStyle/>
        <a:p>
          <a:r>
            <a:rPr lang="en-GB" sz="1800" dirty="0" smtClean="0">
              <a:effectLst>
                <a:outerShdw blurRad="38100" dist="38100" dir="2700000" algn="tl">
                  <a:srgbClr val="000000">
                    <a:alpha val="43137"/>
                  </a:srgbClr>
                </a:outerShdw>
              </a:effectLst>
            </a:rPr>
            <a:t>Interviewers should approach this topic with tact, interest and empathy.</a:t>
          </a:r>
          <a:endParaRPr lang="de-AT" sz="1800" dirty="0">
            <a:effectLst>
              <a:outerShdw blurRad="38100" dist="38100" dir="2700000" algn="tl">
                <a:srgbClr val="000000">
                  <a:alpha val="43137"/>
                </a:srgbClr>
              </a:outerShdw>
            </a:effectLst>
          </a:endParaRPr>
        </a:p>
      </dgm:t>
    </dgm:pt>
    <dgm:pt modelId="{CD9270E4-01C5-4C60-A8F9-A7965762BA84}" type="parTrans" cxnId="{1181CEEA-1FD0-476C-BFF1-67C6EB96D399}">
      <dgm:prSet/>
      <dgm:spPr/>
      <dgm:t>
        <a:bodyPr/>
        <a:lstStyle/>
        <a:p>
          <a:endParaRPr lang="de-AT"/>
        </a:p>
      </dgm:t>
    </dgm:pt>
    <dgm:pt modelId="{6A17348B-E2E2-4B9C-A3F4-F8B18A636877}" type="sibTrans" cxnId="{1181CEEA-1FD0-476C-BFF1-67C6EB96D399}">
      <dgm:prSet/>
      <dgm:spPr/>
      <dgm:t>
        <a:bodyPr/>
        <a:lstStyle/>
        <a:p>
          <a:endParaRPr lang="de-AT"/>
        </a:p>
      </dgm:t>
    </dgm:pt>
    <dgm:pt modelId="{DCE9C639-4C68-4AC7-971B-1D24E5856193}" type="pres">
      <dgm:prSet presAssocID="{65752A9B-FBB9-4586-81EC-87EBB1EA8629}" presName="matrix" presStyleCnt="0">
        <dgm:presLayoutVars>
          <dgm:chMax val="1"/>
          <dgm:dir/>
          <dgm:resizeHandles val="exact"/>
        </dgm:presLayoutVars>
      </dgm:prSet>
      <dgm:spPr/>
      <dgm:t>
        <a:bodyPr/>
        <a:lstStyle/>
        <a:p>
          <a:endParaRPr lang="de-AT"/>
        </a:p>
      </dgm:t>
    </dgm:pt>
    <dgm:pt modelId="{3AB81990-0B63-431A-901F-49AC3D747225}" type="pres">
      <dgm:prSet presAssocID="{65752A9B-FBB9-4586-81EC-87EBB1EA8629}" presName="diamond" presStyleLbl="bgShp" presStyleIdx="0" presStyleCnt="1" custLinFactNeighborX="426" custLinFactNeighborY="341"/>
      <dgm:spPr/>
    </dgm:pt>
    <dgm:pt modelId="{472FF066-3A4A-41FA-80C4-7FE4D8F19306}" type="pres">
      <dgm:prSet presAssocID="{65752A9B-FBB9-4586-81EC-87EBB1EA8629}" presName="quad1" presStyleLbl="node1" presStyleIdx="0" presStyleCnt="4" custScaleX="114589" custScaleY="107041">
        <dgm:presLayoutVars>
          <dgm:chMax val="0"/>
          <dgm:chPref val="0"/>
          <dgm:bulletEnabled val="1"/>
        </dgm:presLayoutVars>
      </dgm:prSet>
      <dgm:spPr/>
      <dgm:t>
        <a:bodyPr/>
        <a:lstStyle/>
        <a:p>
          <a:endParaRPr lang="de-AT"/>
        </a:p>
      </dgm:t>
    </dgm:pt>
    <dgm:pt modelId="{32D5B24D-6DB1-49B8-A65B-794812C73B92}" type="pres">
      <dgm:prSet presAssocID="{65752A9B-FBB9-4586-81EC-87EBB1EA8629}" presName="quad2" presStyleLbl="node1" presStyleIdx="1" presStyleCnt="4" custScaleX="109228" custScaleY="107041">
        <dgm:presLayoutVars>
          <dgm:chMax val="0"/>
          <dgm:chPref val="0"/>
          <dgm:bulletEnabled val="1"/>
        </dgm:presLayoutVars>
      </dgm:prSet>
      <dgm:spPr/>
      <dgm:t>
        <a:bodyPr/>
        <a:lstStyle/>
        <a:p>
          <a:endParaRPr lang="de-AT"/>
        </a:p>
      </dgm:t>
    </dgm:pt>
    <dgm:pt modelId="{ADEA61FD-73A3-4655-A5C8-0CCB0B887191}" type="pres">
      <dgm:prSet presAssocID="{65752A9B-FBB9-4586-81EC-87EBB1EA8629}" presName="quad3" presStyleLbl="node1" presStyleIdx="2" presStyleCnt="4" custScaleX="114589" custScaleY="108791">
        <dgm:presLayoutVars>
          <dgm:chMax val="0"/>
          <dgm:chPref val="0"/>
          <dgm:bulletEnabled val="1"/>
        </dgm:presLayoutVars>
      </dgm:prSet>
      <dgm:spPr/>
      <dgm:t>
        <a:bodyPr/>
        <a:lstStyle/>
        <a:p>
          <a:endParaRPr lang="de-AT"/>
        </a:p>
      </dgm:t>
    </dgm:pt>
    <dgm:pt modelId="{015C527B-8569-4C5A-B55F-B03F0AB3A0F2}" type="pres">
      <dgm:prSet presAssocID="{65752A9B-FBB9-4586-81EC-87EBB1EA8629}" presName="quad4" presStyleLbl="node1" presStyleIdx="3" presStyleCnt="4" custScaleX="109228" custScaleY="108791">
        <dgm:presLayoutVars>
          <dgm:chMax val="0"/>
          <dgm:chPref val="0"/>
          <dgm:bulletEnabled val="1"/>
        </dgm:presLayoutVars>
      </dgm:prSet>
      <dgm:spPr/>
      <dgm:t>
        <a:bodyPr/>
        <a:lstStyle/>
        <a:p>
          <a:endParaRPr lang="de-AT"/>
        </a:p>
      </dgm:t>
    </dgm:pt>
  </dgm:ptLst>
  <dgm:cxnLst>
    <dgm:cxn modelId="{371D17CD-9F0D-4317-B235-25D2A748495B}" type="presOf" srcId="{9F481E3C-277D-401B-9435-B8D6441DE1DE}" destId="{015C527B-8569-4C5A-B55F-B03F0AB3A0F2}" srcOrd="0" destOrd="0" presId="urn:microsoft.com/office/officeart/2005/8/layout/matrix3"/>
    <dgm:cxn modelId="{3601F1D9-E27F-4139-ADC1-42161F7A1ADD}" type="presOf" srcId="{2C188298-5597-4B5F-8370-741DC0A886B6}" destId="{32D5B24D-6DB1-49B8-A65B-794812C73B92}" srcOrd="0" destOrd="0" presId="urn:microsoft.com/office/officeart/2005/8/layout/matrix3"/>
    <dgm:cxn modelId="{F329D46C-4CA9-4054-A771-5F7E2DEE080A}" type="presOf" srcId="{65752A9B-FBB9-4586-81EC-87EBB1EA8629}" destId="{DCE9C639-4C68-4AC7-971B-1D24E5856193}" srcOrd="0" destOrd="0" presId="urn:microsoft.com/office/officeart/2005/8/layout/matrix3"/>
    <dgm:cxn modelId="{4FC9AF2D-13E1-40A4-9CE6-3CDC318DF16B}" srcId="{65752A9B-FBB9-4586-81EC-87EBB1EA8629}" destId="{C0F1314E-2397-4A46-AE5F-E79D9362340C}" srcOrd="2" destOrd="0" parTransId="{ADA62904-922B-4EBF-8DF8-B4E34A697D16}" sibTransId="{7223B85B-0DDB-40BC-B0A8-E52DE142BEDE}"/>
    <dgm:cxn modelId="{D66DFFDD-E073-4582-A91E-ABCD36799533}" type="presOf" srcId="{C0F1314E-2397-4A46-AE5F-E79D9362340C}" destId="{ADEA61FD-73A3-4655-A5C8-0CCB0B887191}" srcOrd="0" destOrd="0" presId="urn:microsoft.com/office/officeart/2005/8/layout/matrix3"/>
    <dgm:cxn modelId="{DE498A59-E49D-41BF-ABAB-5CC66AD69AC8}" srcId="{65752A9B-FBB9-4586-81EC-87EBB1EA8629}" destId="{2C188298-5597-4B5F-8370-741DC0A886B6}" srcOrd="1" destOrd="0" parTransId="{5D5D9D48-152F-46D1-82B1-5124A8022022}" sibTransId="{B44BC84C-4375-47DD-B2A3-C5DDE52E0072}"/>
    <dgm:cxn modelId="{1181CEEA-1FD0-476C-BFF1-67C6EB96D399}" srcId="{65752A9B-FBB9-4586-81EC-87EBB1EA8629}" destId="{9F481E3C-277D-401B-9435-B8D6441DE1DE}" srcOrd="3" destOrd="0" parTransId="{CD9270E4-01C5-4C60-A8F9-A7965762BA84}" sibTransId="{6A17348B-E2E2-4B9C-A3F4-F8B18A636877}"/>
    <dgm:cxn modelId="{32FFAA8B-5394-484C-A7B5-EF7249427506}" type="presOf" srcId="{5028828E-B8CC-43B9-BD6A-3F68121515D6}" destId="{472FF066-3A4A-41FA-80C4-7FE4D8F19306}" srcOrd="0" destOrd="0" presId="urn:microsoft.com/office/officeart/2005/8/layout/matrix3"/>
    <dgm:cxn modelId="{623815DD-6DC2-4A3A-ACDA-22D3E3194662}" srcId="{65752A9B-FBB9-4586-81EC-87EBB1EA8629}" destId="{5028828E-B8CC-43B9-BD6A-3F68121515D6}" srcOrd="0" destOrd="0" parTransId="{4D8BF88B-C0DB-429F-B1B1-E641CEC5545D}" sibTransId="{33FC4077-9DD7-4A20-864A-A747AEF57BEB}"/>
    <dgm:cxn modelId="{F0D74A31-0E55-411C-B8DB-E7F9C7B73F44}" type="presParOf" srcId="{DCE9C639-4C68-4AC7-971B-1D24E5856193}" destId="{3AB81990-0B63-431A-901F-49AC3D747225}" srcOrd="0" destOrd="0" presId="urn:microsoft.com/office/officeart/2005/8/layout/matrix3"/>
    <dgm:cxn modelId="{E96E70B6-6EF4-479E-B9AD-BB401349196F}" type="presParOf" srcId="{DCE9C639-4C68-4AC7-971B-1D24E5856193}" destId="{472FF066-3A4A-41FA-80C4-7FE4D8F19306}" srcOrd="1" destOrd="0" presId="urn:microsoft.com/office/officeart/2005/8/layout/matrix3"/>
    <dgm:cxn modelId="{864CF4DE-A91F-49CD-BD1E-BCB38A4ED101}" type="presParOf" srcId="{DCE9C639-4C68-4AC7-971B-1D24E5856193}" destId="{32D5B24D-6DB1-49B8-A65B-794812C73B92}" srcOrd="2" destOrd="0" presId="urn:microsoft.com/office/officeart/2005/8/layout/matrix3"/>
    <dgm:cxn modelId="{C2DA447B-A17A-40EC-A9BA-8E936E4CD5CF}" type="presParOf" srcId="{DCE9C639-4C68-4AC7-971B-1D24E5856193}" destId="{ADEA61FD-73A3-4655-A5C8-0CCB0B887191}" srcOrd="3" destOrd="0" presId="urn:microsoft.com/office/officeart/2005/8/layout/matrix3"/>
    <dgm:cxn modelId="{295BAC27-5FDD-44C1-8732-561BB10354E1}" type="presParOf" srcId="{DCE9C639-4C68-4AC7-971B-1D24E5856193}" destId="{015C527B-8569-4C5A-B55F-B03F0AB3A0F2}"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15CA442-92BE-491E-88F6-70ED943FBA6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AT"/>
        </a:p>
      </dgm:t>
    </dgm:pt>
    <dgm:pt modelId="{B22BFCEA-75A2-40A6-A6EC-60C74DF20253}">
      <dgm:prSet custT="1"/>
      <dgm:spPr>
        <a:solidFill>
          <a:schemeClr val="accent4"/>
        </a:solidFill>
      </dgm:spPr>
      <dgm:t>
        <a:bodyPr/>
        <a:lstStyle/>
        <a:p>
          <a:r>
            <a:rPr lang="en-GB" sz="2100" b="1" dirty="0" smtClean="0">
              <a:solidFill>
                <a:schemeClr val="tx1"/>
              </a:solidFill>
            </a:rPr>
            <a:t>Circumstances of detention: </a:t>
          </a:r>
          <a:r>
            <a:rPr lang="en-GB" sz="2100" dirty="0" smtClean="0">
              <a:effectLst>
                <a:outerShdw blurRad="38100" dist="38100" dir="2700000" algn="tl">
                  <a:srgbClr val="000000">
                    <a:alpha val="43137"/>
                  </a:srgbClr>
                </a:outerShdw>
              </a:effectLst>
            </a:rPr>
            <a:t>It is crucial to be detailed and precise. E.g. time of the arrest, where, military or civilian uniform, weapons carried, witnesses, use of restraints, mean of transportation, violence during transportation, verbal interaction, name of officials, etc.  </a:t>
          </a:r>
          <a:endParaRPr lang="de-AT" sz="2100" dirty="0">
            <a:solidFill>
              <a:schemeClr val="tx1"/>
            </a:solidFill>
            <a:effectLst>
              <a:outerShdw blurRad="38100" dist="38100" dir="2700000" algn="tl">
                <a:srgbClr val="000000">
                  <a:alpha val="43137"/>
                </a:srgbClr>
              </a:outerShdw>
            </a:effectLst>
          </a:endParaRPr>
        </a:p>
      </dgm:t>
    </dgm:pt>
    <dgm:pt modelId="{4DC82597-4222-4B5D-92B0-64E084BE9BDE}" type="parTrans" cxnId="{51A0384E-77F6-43B9-B29D-F0E1AAFECEB4}">
      <dgm:prSet/>
      <dgm:spPr/>
      <dgm:t>
        <a:bodyPr/>
        <a:lstStyle/>
        <a:p>
          <a:endParaRPr lang="de-AT"/>
        </a:p>
      </dgm:t>
    </dgm:pt>
    <dgm:pt modelId="{2244FDE1-F347-4461-83E5-5A92E704D345}" type="sibTrans" cxnId="{51A0384E-77F6-43B9-B29D-F0E1AAFECEB4}">
      <dgm:prSet/>
      <dgm:spPr/>
      <dgm:t>
        <a:bodyPr/>
        <a:lstStyle/>
        <a:p>
          <a:endParaRPr lang="de-AT"/>
        </a:p>
      </dgm:t>
    </dgm:pt>
    <dgm:pt modelId="{401F846D-2336-4A87-A973-CC020698A961}">
      <dgm:prSet phldrT="[Text]" custT="1"/>
      <dgm:spPr>
        <a:solidFill>
          <a:schemeClr val="bg1">
            <a:lumMod val="50000"/>
          </a:schemeClr>
        </a:solidFill>
      </dgm:spPr>
      <dgm:t>
        <a:bodyPr/>
        <a:lstStyle/>
        <a:p>
          <a:r>
            <a:rPr lang="de-AT" sz="2100" b="1" dirty="0" smtClean="0">
              <a:solidFill>
                <a:schemeClr val="tx1"/>
              </a:solidFill>
            </a:rPr>
            <a:t>Place </a:t>
          </a:r>
          <a:r>
            <a:rPr lang="de-AT" sz="2100" b="1" dirty="0" err="1" smtClean="0">
              <a:solidFill>
                <a:schemeClr val="tx1"/>
              </a:solidFill>
            </a:rPr>
            <a:t>and</a:t>
          </a:r>
          <a:r>
            <a:rPr lang="de-AT" sz="2100" b="1" dirty="0" smtClean="0">
              <a:solidFill>
                <a:schemeClr val="tx1"/>
              </a:solidFill>
            </a:rPr>
            <a:t> </a:t>
          </a:r>
          <a:r>
            <a:rPr lang="de-AT" sz="2100" b="1" dirty="0" err="1" smtClean="0">
              <a:solidFill>
                <a:schemeClr val="tx1"/>
              </a:solidFill>
            </a:rPr>
            <a:t>conditions</a:t>
          </a:r>
          <a:r>
            <a:rPr lang="de-AT" sz="2100" b="1" dirty="0" smtClean="0">
              <a:solidFill>
                <a:schemeClr val="tx1"/>
              </a:solidFill>
            </a:rPr>
            <a:t> </a:t>
          </a:r>
          <a:r>
            <a:rPr lang="de-AT" sz="2100" b="1" dirty="0" err="1" smtClean="0">
              <a:solidFill>
                <a:schemeClr val="tx1"/>
              </a:solidFill>
            </a:rPr>
            <a:t>of</a:t>
          </a:r>
          <a:r>
            <a:rPr lang="de-AT" sz="2100" b="1" dirty="0" smtClean="0">
              <a:solidFill>
                <a:schemeClr val="tx1"/>
              </a:solidFill>
            </a:rPr>
            <a:t> </a:t>
          </a:r>
          <a:r>
            <a:rPr lang="de-AT" sz="2100" b="1" dirty="0" err="1" smtClean="0">
              <a:solidFill>
                <a:schemeClr val="tx1"/>
              </a:solidFill>
            </a:rPr>
            <a:t>detention</a:t>
          </a:r>
          <a:r>
            <a:rPr lang="de-AT" sz="2100" b="1" dirty="0" smtClean="0">
              <a:solidFill>
                <a:schemeClr val="tx1"/>
              </a:solidFill>
            </a:rPr>
            <a:t>: </a:t>
          </a:r>
          <a:r>
            <a:rPr lang="de-AT" sz="2100" b="0" dirty="0" smtClean="0">
              <a:effectLst>
                <a:outerShdw blurRad="38100" dist="38100" dir="2700000" algn="tl">
                  <a:srgbClr val="000000">
                    <a:alpha val="43137"/>
                  </a:srgbClr>
                </a:outerShdw>
              </a:effectLst>
            </a:rPr>
            <a:t>Description in </a:t>
          </a:r>
          <a:r>
            <a:rPr lang="de-AT" sz="2100" b="0" dirty="0" err="1" smtClean="0">
              <a:effectLst>
                <a:outerShdw blurRad="38100" dist="38100" dir="2700000" algn="tl">
                  <a:srgbClr val="000000">
                    <a:alpha val="43137"/>
                  </a:srgbClr>
                </a:outerShdw>
              </a:effectLst>
            </a:rPr>
            <a:t>details</a:t>
          </a:r>
          <a:r>
            <a:rPr lang="de-AT" sz="2100" b="0" dirty="0" smtClean="0">
              <a:effectLst>
                <a:outerShdw blurRad="38100" dist="38100" dir="2700000" algn="tl">
                  <a:srgbClr val="000000">
                    <a:alpha val="43137"/>
                  </a:srgbClr>
                </a:outerShdw>
              </a:effectLst>
            </a:rPr>
            <a:t>:</a:t>
          </a:r>
        </a:p>
        <a:p>
          <a:r>
            <a:rPr lang="de-AT" sz="2100" b="0" dirty="0" smtClean="0">
              <a:effectLst>
                <a:outerShdw blurRad="38100" dist="38100" dir="2700000" algn="tl">
                  <a:srgbClr val="000000">
                    <a:alpha val="43137"/>
                  </a:srgbClr>
                </a:outerShdw>
              </a:effectLst>
            </a:rPr>
            <a:t>-  Food, </a:t>
          </a:r>
          <a:r>
            <a:rPr lang="de-AT" sz="2100" b="0" dirty="0" err="1" smtClean="0">
              <a:effectLst>
                <a:outerShdw blurRad="38100" dist="38100" dir="2700000" algn="tl">
                  <a:srgbClr val="000000">
                    <a:alpha val="43137"/>
                  </a:srgbClr>
                </a:outerShdw>
              </a:effectLst>
            </a:rPr>
            <a:t>drinks</a:t>
          </a:r>
          <a:r>
            <a:rPr lang="de-AT" sz="2100" b="0" dirty="0" smtClean="0">
              <a:effectLst>
                <a:outerShdw blurRad="38100" dist="38100" dir="2700000" algn="tl">
                  <a:srgbClr val="000000">
                    <a:alpha val="43137"/>
                  </a:srgbClr>
                </a:outerShdw>
              </a:effectLst>
            </a:rPr>
            <a:t>, </a:t>
          </a:r>
          <a:r>
            <a:rPr lang="de-AT" sz="2100" b="0" dirty="0" err="1" smtClean="0">
              <a:effectLst>
                <a:outerShdw blurRad="38100" dist="38100" dir="2700000" algn="tl">
                  <a:srgbClr val="000000">
                    <a:alpha val="43137"/>
                  </a:srgbClr>
                </a:outerShdw>
              </a:effectLst>
            </a:rPr>
            <a:t>toilet</a:t>
          </a:r>
          <a:r>
            <a:rPr lang="de-AT" sz="2100" b="0" dirty="0" smtClean="0">
              <a:effectLst>
                <a:outerShdw blurRad="38100" dist="38100" dir="2700000" algn="tl">
                  <a:srgbClr val="000000">
                    <a:alpha val="43137"/>
                  </a:srgbClr>
                </a:outerShdw>
              </a:effectLst>
            </a:rPr>
            <a:t>, </a:t>
          </a:r>
          <a:r>
            <a:rPr lang="de-AT" sz="2100" b="0" dirty="0" err="1" smtClean="0">
              <a:effectLst>
                <a:outerShdw blurRad="38100" dist="38100" dir="2700000" algn="tl">
                  <a:srgbClr val="000000">
                    <a:alpha val="43137"/>
                  </a:srgbClr>
                </a:outerShdw>
              </a:effectLst>
            </a:rPr>
            <a:t>temperature</a:t>
          </a:r>
          <a:r>
            <a:rPr lang="de-AT" sz="2100" b="0" dirty="0" smtClean="0">
              <a:effectLst>
                <a:outerShdw blurRad="38100" dist="38100" dir="2700000" algn="tl">
                  <a:srgbClr val="000000">
                    <a:alpha val="43137"/>
                  </a:srgbClr>
                </a:outerShdw>
              </a:effectLst>
            </a:rPr>
            <a:t> </a:t>
          </a:r>
          <a:r>
            <a:rPr lang="de-AT" sz="2100" b="0" dirty="0" err="1" smtClean="0">
              <a:effectLst>
                <a:outerShdw blurRad="38100" dist="38100" dir="2700000" algn="tl">
                  <a:srgbClr val="000000">
                    <a:alpha val="43137"/>
                  </a:srgbClr>
                </a:outerShdw>
              </a:effectLst>
            </a:rPr>
            <a:t>and</a:t>
          </a:r>
          <a:r>
            <a:rPr lang="de-AT" sz="2100" b="0" dirty="0" smtClean="0">
              <a:effectLst>
                <a:outerShdw blurRad="38100" dist="38100" dir="2700000" algn="tl">
                  <a:srgbClr val="000000">
                    <a:alpha val="43137"/>
                  </a:srgbClr>
                </a:outerShdw>
              </a:effectLst>
            </a:rPr>
            <a:t> </a:t>
          </a:r>
          <a:r>
            <a:rPr lang="de-AT" sz="2100" b="0" dirty="0" err="1" smtClean="0">
              <a:effectLst>
                <a:outerShdw blurRad="38100" dist="38100" dir="2700000" algn="tl">
                  <a:srgbClr val="000000">
                    <a:alpha val="43137"/>
                  </a:srgbClr>
                </a:outerShdw>
              </a:effectLst>
            </a:rPr>
            <a:t>other</a:t>
          </a:r>
          <a:r>
            <a:rPr lang="de-AT" sz="2100" b="0" dirty="0" smtClean="0">
              <a:effectLst>
                <a:outerShdw blurRad="38100" dist="38100" dir="2700000" algn="tl">
                  <a:srgbClr val="000000">
                    <a:alpha val="43137"/>
                  </a:srgbClr>
                </a:outerShdw>
              </a:effectLst>
            </a:rPr>
            <a:t> material </a:t>
          </a:r>
          <a:r>
            <a:rPr lang="de-AT" sz="2100" b="0" dirty="0" err="1" smtClean="0">
              <a:effectLst>
                <a:outerShdw blurRad="38100" dist="38100" dir="2700000" algn="tl">
                  <a:srgbClr val="000000">
                    <a:alpha val="43137"/>
                  </a:srgbClr>
                </a:outerShdw>
              </a:effectLst>
            </a:rPr>
            <a:t>elements</a:t>
          </a:r>
          <a:r>
            <a:rPr lang="de-AT" sz="2100" b="0" dirty="0" smtClean="0">
              <a:effectLst>
                <a:outerShdw blurRad="38100" dist="38100" dir="2700000" algn="tl">
                  <a:srgbClr val="000000">
                    <a:alpha val="43137"/>
                  </a:srgbClr>
                </a:outerShdw>
              </a:effectLst>
            </a:rPr>
            <a:t>;</a:t>
          </a:r>
        </a:p>
        <a:p>
          <a:r>
            <a:rPr lang="de-AT" sz="2100" b="0" dirty="0" smtClean="0">
              <a:effectLst>
                <a:outerShdw blurRad="38100" dist="38100" dir="2700000" algn="tl">
                  <a:srgbClr val="000000">
                    <a:alpha val="43137"/>
                  </a:srgbClr>
                </a:outerShdw>
              </a:effectLst>
            </a:rPr>
            <a:t>-  </a:t>
          </a:r>
          <a:r>
            <a:rPr lang="de-AT" sz="2100" b="0" dirty="0" err="1" smtClean="0">
              <a:effectLst>
                <a:outerShdw blurRad="38100" dist="38100" dir="2700000" algn="tl">
                  <a:srgbClr val="000000">
                    <a:alpha val="43137"/>
                  </a:srgbClr>
                </a:outerShdw>
              </a:effectLst>
            </a:rPr>
            <a:t>How</a:t>
          </a:r>
          <a:r>
            <a:rPr lang="de-AT" sz="2100" b="0" dirty="0" smtClean="0">
              <a:effectLst>
                <a:outerShdw blurRad="38100" dist="38100" dir="2700000" algn="tl">
                  <a:srgbClr val="000000">
                    <a:alpha val="43137"/>
                  </a:srgbClr>
                </a:outerShdw>
              </a:effectLst>
            </a:rPr>
            <a:t> </a:t>
          </a:r>
          <a:r>
            <a:rPr lang="de-AT" sz="2100" b="0" dirty="0" err="1" smtClean="0">
              <a:effectLst>
                <a:outerShdw blurRad="38100" dist="38100" dir="2700000" algn="tl">
                  <a:srgbClr val="000000">
                    <a:alpha val="43137"/>
                  </a:srgbClr>
                </a:outerShdw>
              </a:effectLst>
            </a:rPr>
            <a:t>many</a:t>
          </a:r>
          <a:r>
            <a:rPr lang="de-AT" sz="2100" b="0" dirty="0" smtClean="0">
              <a:effectLst>
                <a:outerShdw blurRad="38100" dist="38100" dir="2700000" algn="tl">
                  <a:srgbClr val="000000">
                    <a:alpha val="43137"/>
                  </a:srgbClr>
                </a:outerShdw>
              </a:effectLst>
            </a:rPr>
            <a:t> </a:t>
          </a:r>
          <a:r>
            <a:rPr lang="de-AT" sz="2100" b="0" dirty="0" err="1" smtClean="0">
              <a:effectLst>
                <a:outerShdw blurRad="38100" dist="38100" dir="2700000" algn="tl">
                  <a:srgbClr val="000000">
                    <a:alpha val="43137"/>
                  </a:srgbClr>
                </a:outerShdw>
              </a:effectLst>
            </a:rPr>
            <a:t>other</a:t>
          </a:r>
          <a:r>
            <a:rPr lang="de-AT" sz="2100" b="0" dirty="0" smtClean="0">
              <a:effectLst>
                <a:outerShdw blurRad="38100" dist="38100" dir="2700000" algn="tl">
                  <a:srgbClr val="000000">
                    <a:alpha val="43137"/>
                  </a:srgbClr>
                </a:outerShdw>
              </a:effectLst>
            </a:rPr>
            <a:t> </a:t>
          </a:r>
          <a:r>
            <a:rPr lang="de-AT" sz="2100" b="0" dirty="0" err="1" smtClean="0">
              <a:effectLst>
                <a:outerShdw blurRad="38100" dist="38100" dir="2700000" algn="tl">
                  <a:srgbClr val="000000">
                    <a:alpha val="43137"/>
                  </a:srgbClr>
                </a:outerShdw>
              </a:effectLst>
            </a:rPr>
            <a:t>people</a:t>
          </a:r>
          <a:r>
            <a:rPr lang="de-AT" sz="2100" b="0" dirty="0" smtClean="0">
              <a:effectLst>
                <a:outerShdw blurRad="38100" dist="38100" dir="2700000" algn="tl">
                  <a:srgbClr val="000000">
                    <a:alpha val="43137"/>
                  </a:srgbClr>
                </a:outerShdw>
              </a:effectLst>
            </a:rPr>
            <a:t> </a:t>
          </a:r>
          <a:r>
            <a:rPr lang="de-AT" sz="2100" b="0" dirty="0" err="1" smtClean="0">
              <a:effectLst>
                <a:outerShdw blurRad="38100" dist="38100" dir="2700000" algn="tl">
                  <a:srgbClr val="000000">
                    <a:alpha val="43137"/>
                  </a:srgbClr>
                </a:outerShdw>
              </a:effectLst>
            </a:rPr>
            <a:t>were</a:t>
          </a:r>
          <a:r>
            <a:rPr lang="de-AT" sz="2100" b="0" dirty="0" smtClean="0">
              <a:effectLst>
                <a:outerShdw blurRad="38100" dist="38100" dir="2700000" algn="tl">
                  <a:srgbClr val="000000">
                    <a:alpha val="43137"/>
                  </a:srgbClr>
                </a:outerShdw>
              </a:effectLst>
            </a:rPr>
            <a:t> in </a:t>
          </a:r>
          <a:r>
            <a:rPr lang="de-AT" sz="2100" b="0" dirty="0" err="1" smtClean="0">
              <a:effectLst>
                <a:outerShdw blurRad="38100" dist="38100" dir="2700000" algn="tl">
                  <a:srgbClr val="000000">
                    <a:alpha val="43137"/>
                  </a:srgbClr>
                </a:outerShdw>
              </a:effectLst>
            </a:rPr>
            <a:t>that</a:t>
          </a:r>
          <a:r>
            <a:rPr lang="de-AT" sz="2100" b="0" dirty="0" smtClean="0">
              <a:effectLst>
                <a:outerShdw blurRad="38100" dist="38100" dir="2700000" algn="tl">
                  <a:srgbClr val="000000">
                    <a:alpha val="43137"/>
                  </a:srgbClr>
                </a:outerShdw>
              </a:effectLst>
            </a:rPr>
            <a:t> </a:t>
          </a:r>
          <a:r>
            <a:rPr lang="de-AT" sz="2100" b="0" dirty="0" err="1" smtClean="0">
              <a:effectLst>
                <a:outerShdw blurRad="38100" dist="38100" dir="2700000" algn="tl">
                  <a:srgbClr val="000000">
                    <a:alpha val="43137"/>
                  </a:srgbClr>
                </a:outerShdw>
              </a:effectLst>
            </a:rPr>
            <a:t>place</a:t>
          </a:r>
          <a:r>
            <a:rPr lang="de-AT" sz="2100" b="0" dirty="0" smtClean="0">
              <a:effectLst>
                <a:outerShdw blurRad="38100" dist="38100" dir="2700000" algn="tl">
                  <a:srgbClr val="000000">
                    <a:alpha val="43137"/>
                  </a:srgbClr>
                </a:outerShdw>
              </a:effectLst>
            </a:rPr>
            <a:t>, </a:t>
          </a:r>
          <a:r>
            <a:rPr lang="de-AT" sz="2100" b="0" dirty="0" err="1" smtClean="0">
              <a:effectLst>
                <a:outerShdw blurRad="38100" dist="38100" dir="2700000" algn="tl">
                  <a:srgbClr val="000000">
                    <a:alpha val="43137"/>
                  </a:srgbClr>
                </a:outerShdw>
              </a:effectLst>
            </a:rPr>
            <a:t>overcrowding</a:t>
          </a:r>
          <a:r>
            <a:rPr lang="de-AT" sz="2100" b="0" dirty="0" smtClean="0">
              <a:effectLst>
                <a:outerShdw blurRad="38100" dist="38100" dir="2700000" algn="tl">
                  <a:srgbClr val="000000">
                    <a:alpha val="43137"/>
                  </a:srgbClr>
                </a:outerShdw>
              </a:effectLst>
            </a:rPr>
            <a:t>, </a:t>
          </a:r>
          <a:r>
            <a:rPr lang="de-AT" sz="2100" b="0" dirty="0" err="1" smtClean="0">
              <a:effectLst>
                <a:outerShdw blurRad="38100" dist="38100" dir="2700000" algn="tl">
                  <a:srgbClr val="000000">
                    <a:alpha val="43137"/>
                  </a:srgbClr>
                </a:outerShdw>
              </a:effectLst>
            </a:rPr>
            <a:t>solitary</a:t>
          </a:r>
          <a:r>
            <a:rPr lang="de-AT" sz="2100" b="0" dirty="0" smtClean="0">
              <a:effectLst>
                <a:outerShdw blurRad="38100" dist="38100" dir="2700000" algn="tl">
                  <a:srgbClr val="000000">
                    <a:alpha val="43137"/>
                  </a:srgbClr>
                </a:outerShdw>
              </a:effectLst>
            </a:rPr>
            <a:t> </a:t>
          </a:r>
          <a:r>
            <a:rPr lang="de-AT" sz="2100" b="0" dirty="0" err="1" smtClean="0">
              <a:effectLst>
                <a:outerShdw blurRad="38100" dist="38100" dir="2700000" algn="tl">
                  <a:srgbClr val="000000">
                    <a:alpha val="43137"/>
                  </a:srgbClr>
                </a:outerShdw>
              </a:effectLst>
            </a:rPr>
            <a:t>confinement</a:t>
          </a:r>
          <a:r>
            <a:rPr lang="de-AT" sz="2100" b="0" dirty="0" smtClean="0">
              <a:effectLst>
                <a:outerShdw blurRad="38100" dist="38100" dir="2700000" algn="tl">
                  <a:srgbClr val="000000">
                    <a:alpha val="43137"/>
                  </a:srgbClr>
                </a:outerShdw>
              </a:effectLst>
            </a:rPr>
            <a:t>? Who </a:t>
          </a:r>
          <a:r>
            <a:rPr lang="de-AT" sz="2100" b="0" dirty="0" err="1" smtClean="0">
              <a:effectLst>
                <a:outerShdw blurRad="38100" dist="38100" dir="2700000" algn="tl">
                  <a:srgbClr val="000000">
                    <a:alpha val="43137"/>
                  </a:srgbClr>
                </a:outerShdw>
              </a:effectLst>
            </a:rPr>
            <a:t>were</a:t>
          </a:r>
          <a:r>
            <a:rPr lang="de-AT" sz="2100" b="0" dirty="0" smtClean="0">
              <a:effectLst>
                <a:outerShdw blurRad="38100" dist="38100" dir="2700000" algn="tl">
                  <a:srgbClr val="000000">
                    <a:alpha val="43137"/>
                  </a:srgbClr>
                </a:outerShdw>
              </a:effectLst>
            </a:rPr>
            <a:t> </a:t>
          </a:r>
          <a:r>
            <a:rPr lang="de-AT" sz="2100" b="0" dirty="0" err="1" smtClean="0">
              <a:effectLst>
                <a:outerShdw blurRad="38100" dist="38100" dir="2700000" algn="tl">
                  <a:srgbClr val="000000">
                    <a:alpha val="43137"/>
                  </a:srgbClr>
                </a:outerShdw>
              </a:effectLst>
            </a:rPr>
            <a:t>the</a:t>
          </a:r>
          <a:r>
            <a:rPr lang="de-AT" sz="2100" b="0" dirty="0" smtClean="0">
              <a:effectLst>
                <a:outerShdw blurRad="38100" dist="38100" dir="2700000" algn="tl">
                  <a:srgbClr val="000000">
                    <a:alpha val="43137"/>
                  </a:srgbClr>
                </a:outerShdw>
              </a:effectLst>
            </a:rPr>
            <a:t> </a:t>
          </a:r>
          <a:r>
            <a:rPr lang="de-AT" sz="2100" b="0" dirty="0" err="1" smtClean="0">
              <a:effectLst>
                <a:outerShdw blurRad="38100" dist="38100" dir="2700000" algn="tl">
                  <a:srgbClr val="000000">
                    <a:alpha val="43137"/>
                  </a:srgbClr>
                </a:outerShdw>
              </a:effectLst>
            </a:rPr>
            <a:t>others</a:t>
          </a:r>
          <a:r>
            <a:rPr lang="de-AT" sz="2100" b="0" dirty="0" smtClean="0">
              <a:effectLst>
                <a:outerShdw blurRad="38100" dist="38100" dir="2700000" algn="tl">
                  <a:srgbClr val="000000">
                    <a:alpha val="43137"/>
                  </a:srgbClr>
                </a:outerShdw>
              </a:effectLst>
            </a:rPr>
            <a:t>? </a:t>
          </a:r>
          <a:r>
            <a:rPr lang="de-AT" sz="2100" b="0" dirty="0" err="1" smtClean="0">
              <a:effectLst>
                <a:outerShdw blurRad="38100" dist="38100" dir="2700000" algn="tl">
                  <a:srgbClr val="000000">
                    <a:alpha val="43137"/>
                  </a:srgbClr>
                </a:outerShdw>
              </a:effectLst>
            </a:rPr>
            <a:t>Possibility</a:t>
          </a:r>
          <a:r>
            <a:rPr lang="de-AT" sz="2100" b="0" dirty="0" smtClean="0">
              <a:effectLst>
                <a:outerShdw blurRad="38100" dist="38100" dir="2700000" algn="tl">
                  <a:srgbClr val="000000">
                    <a:alpha val="43137"/>
                  </a:srgbClr>
                </a:outerShdw>
              </a:effectLst>
            </a:rPr>
            <a:t> </a:t>
          </a:r>
          <a:r>
            <a:rPr lang="de-AT" sz="2100" b="0" dirty="0" err="1" smtClean="0">
              <a:effectLst>
                <a:outerShdw blurRad="38100" dist="38100" dir="2700000" algn="tl">
                  <a:srgbClr val="000000">
                    <a:alpha val="43137"/>
                  </a:srgbClr>
                </a:outerShdw>
              </a:effectLst>
            </a:rPr>
            <a:t>of</a:t>
          </a:r>
          <a:r>
            <a:rPr lang="de-AT" sz="2100" b="0" dirty="0" smtClean="0">
              <a:effectLst>
                <a:outerShdw blurRad="38100" dist="38100" dir="2700000" algn="tl">
                  <a:srgbClr val="000000">
                    <a:alpha val="43137"/>
                  </a:srgbClr>
                </a:outerShdw>
              </a:effectLst>
            </a:rPr>
            <a:t> </a:t>
          </a:r>
          <a:r>
            <a:rPr lang="de-AT" sz="2100" b="0" dirty="0" err="1" smtClean="0">
              <a:effectLst>
                <a:outerShdw blurRad="38100" dist="38100" dir="2700000" algn="tl">
                  <a:srgbClr val="000000">
                    <a:alpha val="43137"/>
                  </a:srgbClr>
                </a:outerShdw>
              </a:effectLst>
            </a:rPr>
            <a:t>exchanging</a:t>
          </a:r>
          <a:r>
            <a:rPr lang="de-AT" sz="2100" b="0" dirty="0" smtClean="0">
              <a:effectLst>
                <a:outerShdw blurRad="38100" dist="38100" dir="2700000" algn="tl">
                  <a:srgbClr val="000000">
                    <a:alpha val="43137"/>
                  </a:srgbClr>
                </a:outerShdw>
              </a:effectLst>
            </a:rPr>
            <a:t> </a:t>
          </a:r>
          <a:r>
            <a:rPr lang="de-AT" sz="2100" b="0" dirty="0" err="1" smtClean="0">
              <a:effectLst>
                <a:outerShdw blurRad="38100" dist="38100" dir="2700000" algn="tl">
                  <a:srgbClr val="000000">
                    <a:alpha val="43137"/>
                  </a:srgbClr>
                </a:outerShdw>
              </a:effectLst>
            </a:rPr>
            <a:t>words</a:t>
          </a:r>
          <a:r>
            <a:rPr lang="de-AT" sz="2100" b="0" dirty="0" smtClean="0">
              <a:effectLst>
                <a:outerShdw blurRad="38100" dist="38100" dir="2700000" algn="tl">
                  <a:srgbClr val="000000">
                    <a:alpha val="43137"/>
                  </a:srgbClr>
                </a:outerShdw>
              </a:effectLst>
            </a:rPr>
            <a:t>? </a:t>
          </a:r>
          <a:r>
            <a:rPr lang="de-AT" sz="2100" b="0" dirty="0" err="1" smtClean="0">
              <a:effectLst>
                <a:outerShdw blurRad="38100" dist="38100" dir="2700000" algn="tl">
                  <a:srgbClr val="000000">
                    <a:alpha val="43137"/>
                  </a:srgbClr>
                </a:outerShdw>
              </a:effectLst>
            </a:rPr>
            <a:t>Signature</a:t>
          </a:r>
          <a:r>
            <a:rPr lang="de-AT" sz="2100" b="0" dirty="0" smtClean="0">
              <a:effectLst>
                <a:outerShdw blurRad="38100" dist="38100" dir="2700000" algn="tl">
                  <a:srgbClr val="000000">
                    <a:alpha val="43137"/>
                  </a:srgbClr>
                </a:outerShdw>
              </a:effectLst>
            </a:rPr>
            <a:t> </a:t>
          </a:r>
          <a:r>
            <a:rPr lang="de-AT" sz="2100" b="0" dirty="0" err="1" smtClean="0">
              <a:effectLst>
                <a:outerShdw blurRad="38100" dist="38100" dir="2700000" algn="tl">
                  <a:srgbClr val="000000">
                    <a:alpha val="43137"/>
                  </a:srgbClr>
                </a:outerShdw>
              </a:effectLst>
            </a:rPr>
            <a:t>of</a:t>
          </a:r>
          <a:r>
            <a:rPr lang="de-AT" sz="2100" b="0" dirty="0" smtClean="0">
              <a:effectLst>
                <a:outerShdw blurRad="38100" dist="38100" dir="2700000" algn="tl">
                  <a:srgbClr val="000000">
                    <a:alpha val="43137"/>
                  </a:srgbClr>
                </a:outerShdw>
              </a:effectLst>
            </a:rPr>
            <a:t> </a:t>
          </a:r>
          <a:r>
            <a:rPr lang="de-AT" sz="2100" b="0" dirty="0" err="1" smtClean="0">
              <a:effectLst>
                <a:outerShdw blurRad="38100" dist="38100" dir="2700000" algn="tl">
                  <a:srgbClr val="000000">
                    <a:alpha val="43137"/>
                  </a:srgbClr>
                </a:outerShdw>
              </a:effectLst>
            </a:rPr>
            <a:t>any</a:t>
          </a:r>
          <a:r>
            <a:rPr lang="de-AT" sz="2100" b="0" dirty="0" smtClean="0">
              <a:effectLst>
                <a:outerShdw blurRad="38100" dist="38100" dir="2700000" algn="tl">
                  <a:srgbClr val="000000">
                    <a:alpha val="43137"/>
                  </a:srgbClr>
                </a:outerShdw>
              </a:effectLst>
            </a:rPr>
            <a:t> </a:t>
          </a:r>
          <a:r>
            <a:rPr lang="de-AT" sz="2100" b="0" dirty="0" err="1" smtClean="0">
              <a:effectLst>
                <a:outerShdw blurRad="38100" dist="38100" dir="2700000" algn="tl">
                  <a:srgbClr val="000000">
                    <a:alpha val="43137"/>
                  </a:srgbClr>
                </a:outerShdw>
              </a:effectLst>
            </a:rPr>
            <a:t>document</a:t>
          </a:r>
          <a:r>
            <a:rPr lang="de-AT" sz="2100" b="0" dirty="0" smtClean="0">
              <a:effectLst>
                <a:outerShdw blurRad="38100" dist="38100" dir="2700000" algn="tl">
                  <a:srgbClr val="000000">
                    <a:alpha val="43137"/>
                  </a:srgbClr>
                </a:outerShdw>
              </a:effectLst>
            </a:rPr>
            <a:t>?</a:t>
          </a:r>
        </a:p>
        <a:p>
          <a:r>
            <a:rPr lang="de-AT" sz="2100" b="0" dirty="0" smtClean="0">
              <a:effectLst>
                <a:outerShdw blurRad="38100" dist="38100" dir="2700000" algn="tl">
                  <a:srgbClr val="000000">
                    <a:alpha val="43137"/>
                  </a:srgbClr>
                </a:outerShdw>
              </a:effectLst>
            </a:rPr>
            <a:t>- </a:t>
          </a:r>
          <a:r>
            <a:rPr lang="de-AT" sz="2100" b="0" dirty="0" err="1" smtClean="0">
              <a:effectLst>
                <a:outerShdw blurRad="38100" dist="38100" dir="2700000" algn="tl">
                  <a:srgbClr val="000000">
                    <a:alpha val="43137"/>
                  </a:srgbClr>
                </a:outerShdw>
              </a:effectLst>
            </a:rPr>
            <a:t>Contact</a:t>
          </a:r>
          <a:r>
            <a:rPr lang="de-AT" sz="2100" b="0" dirty="0" smtClean="0">
              <a:effectLst>
                <a:outerShdw blurRad="38100" dist="38100" dir="2700000" algn="tl">
                  <a:srgbClr val="000000">
                    <a:alpha val="43137"/>
                  </a:srgbClr>
                </a:outerShdw>
              </a:effectLst>
            </a:rPr>
            <a:t> </a:t>
          </a:r>
          <a:r>
            <a:rPr lang="de-AT" sz="2100" b="0" dirty="0" err="1" smtClean="0">
              <a:effectLst>
                <a:outerShdw blurRad="38100" dist="38100" dir="2700000" algn="tl">
                  <a:srgbClr val="000000">
                    <a:alpha val="43137"/>
                  </a:srgbClr>
                </a:outerShdw>
              </a:effectLst>
            </a:rPr>
            <a:t>with</a:t>
          </a:r>
          <a:r>
            <a:rPr lang="de-AT" sz="2100" b="0" dirty="0" smtClean="0">
              <a:effectLst>
                <a:outerShdw blurRad="38100" dist="38100" dir="2700000" algn="tl">
                  <a:srgbClr val="000000">
                    <a:alpha val="43137"/>
                  </a:srgbClr>
                </a:outerShdw>
              </a:effectLst>
            </a:rPr>
            <a:t> </a:t>
          </a:r>
          <a:r>
            <a:rPr lang="de-AT" sz="2100" b="0" dirty="0" err="1" smtClean="0">
              <a:effectLst>
                <a:outerShdw blurRad="38100" dist="38100" dir="2700000" algn="tl">
                  <a:srgbClr val="000000">
                    <a:alpha val="43137"/>
                  </a:srgbClr>
                </a:outerShdw>
              </a:effectLst>
            </a:rPr>
            <a:t>people</a:t>
          </a:r>
          <a:r>
            <a:rPr lang="de-AT" sz="2100" b="0" dirty="0" smtClean="0">
              <a:effectLst>
                <a:outerShdw blurRad="38100" dist="38100" dir="2700000" algn="tl">
                  <a:srgbClr val="000000">
                    <a:alpha val="43137"/>
                  </a:srgbClr>
                </a:outerShdw>
              </a:effectLst>
            </a:rPr>
            <a:t> </a:t>
          </a:r>
          <a:r>
            <a:rPr lang="de-AT" sz="2100" b="0" dirty="0" err="1" smtClean="0">
              <a:effectLst>
                <a:outerShdw blurRad="38100" dist="38100" dir="2700000" algn="tl">
                  <a:srgbClr val="000000">
                    <a:alpha val="43137"/>
                  </a:srgbClr>
                </a:outerShdw>
              </a:effectLst>
            </a:rPr>
            <a:t>from</a:t>
          </a:r>
          <a:r>
            <a:rPr lang="de-AT" sz="2100" b="0" dirty="0" smtClean="0">
              <a:effectLst>
                <a:outerShdw blurRad="38100" dist="38100" dir="2700000" algn="tl">
                  <a:srgbClr val="000000">
                    <a:alpha val="43137"/>
                  </a:srgbClr>
                </a:outerShdw>
              </a:effectLst>
            </a:rPr>
            <a:t> </a:t>
          </a:r>
          <a:r>
            <a:rPr lang="de-AT" sz="2100" b="0" dirty="0" err="1" smtClean="0">
              <a:effectLst>
                <a:outerShdw blurRad="38100" dist="38100" dir="2700000" algn="tl">
                  <a:srgbClr val="000000">
                    <a:alpha val="43137"/>
                  </a:srgbClr>
                </a:outerShdw>
              </a:effectLst>
            </a:rPr>
            <a:t>the</a:t>
          </a:r>
          <a:r>
            <a:rPr lang="de-AT" sz="2100" b="0" dirty="0" smtClean="0">
              <a:effectLst>
                <a:outerShdw blurRad="38100" dist="38100" dir="2700000" algn="tl">
                  <a:srgbClr val="000000">
                    <a:alpha val="43137"/>
                  </a:srgbClr>
                </a:outerShdw>
              </a:effectLst>
            </a:rPr>
            <a:t> outside? Family, </a:t>
          </a:r>
          <a:r>
            <a:rPr lang="de-AT" sz="2100" b="0" dirty="0" err="1" smtClean="0">
              <a:effectLst>
                <a:outerShdw blurRad="38100" dist="38100" dir="2700000" algn="tl">
                  <a:srgbClr val="000000">
                    <a:alpha val="43137"/>
                  </a:srgbClr>
                </a:outerShdw>
              </a:effectLst>
            </a:rPr>
            <a:t>lawyer</a:t>
          </a:r>
          <a:r>
            <a:rPr lang="de-AT" sz="2100" b="0" dirty="0" smtClean="0">
              <a:effectLst>
                <a:outerShdw blurRad="38100" dist="38100" dir="2700000" algn="tl">
                  <a:srgbClr val="000000">
                    <a:alpha val="43137"/>
                  </a:srgbClr>
                </a:outerShdw>
              </a:effectLst>
            </a:rPr>
            <a:t>, </a:t>
          </a:r>
          <a:r>
            <a:rPr lang="de-AT" sz="2100" b="0" dirty="0" err="1" smtClean="0">
              <a:effectLst>
                <a:outerShdw blurRad="38100" dist="38100" dir="2700000" algn="tl">
                  <a:srgbClr val="000000">
                    <a:alpha val="43137"/>
                  </a:srgbClr>
                </a:outerShdw>
              </a:effectLst>
            </a:rPr>
            <a:t>health</a:t>
          </a:r>
          <a:r>
            <a:rPr lang="de-AT" sz="2100" b="0" dirty="0" smtClean="0">
              <a:effectLst>
                <a:outerShdw blurRad="38100" dist="38100" dir="2700000" algn="tl">
                  <a:srgbClr val="000000">
                    <a:alpha val="43137"/>
                  </a:srgbClr>
                </a:outerShdw>
              </a:effectLst>
            </a:rPr>
            <a:t> professionals?</a:t>
          </a:r>
        </a:p>
        <a:p>
          <a:r>
            <a:rPr lang="de-AT" sz="2100" b="0" dirty="0" smtClean="0">
              <a:effectLst>
                <a:outerShdw blurRad="38100" dist="38100" dir="2700000" algn="tl">
                  <a:srgbClr val="000000">
                    <a:alpha val="43137"/>
                  </a:srgbClr>
                </a:outerShdw>
              </a:effectLst>
            </a:rPr>
            <a:t>- </a:t>
          </a:r>
          <a:r>
            <a:rPr lang="de-AT" sz="2100" b="0" dirty="0" err="1" smtClean="0">
              <a:effectLst>
                <a:outerShdw blurRad="38100" dist="38100" dir="2700000" algn="tl">
                  <a:srgbClr val="000000">
                    <a:alpha val="43137"/>
                  </a:srgbClr>
                </a:outerShdw>
              </a:effectLst>
            </a:rPr>
            <a:t>Proceed</a:t>
          </a:r>
          <a:r>
            <a:rPr lang="de-AT" sz="2100" b="0" dirty="0" smtClean="0">
              <a:effectLst>
                <a:outerShdw blurRad="38100" dist="38100" dir="2700000" algn="tl">
                  <a:srgbClr val="000000">
                    <a:alpha val="43137"/>
                  </a:srgbClr>
                </a:outerShdw>
              </a:effectLst>
            </a:rPr>
            <a:t> </a:t>
          </a:r>
          <a:r>
            <a:rPr lang="de-AT" sz="2100" b="0" dirty="0" err="1" smtClean="0">
              <a:effectLst>
                <a:outerShdw blurRad="38100" dist="38100" dir="2700000" algn="tl">
                  <a:srgbClr val="000000">
                    <a:alpha val="43137"/>
                  </a:srgbClr>
                </a:outerShdw>
              </a:effectLst>
            </a:rPr>
            <a:t>chronologically</a:t>
          </a:r>
          <a:r>
            <a:rPr lang="de-AT" sz="2100" b="0" dirty="0" smtClean="0">
              <a:effectLst>
                <a:outerShdw blurRad="38100" dist="38100" dir="2700000" algn="tl">
                  <a:srgbClr val="000000">
                    <a:alpha val="43137"/>
                  </a:srgbClr>
                </a:outerShdw>
              </a:effectLst>
            </a:rPr>
            <a:t>, in </a:t>
          </a:r>
          <a:r>
            <a:rPr lang="de-AT" sz="2100" b="0" dirty="0" err="1" smtClean="0">
              <a:effectLst>
                <a:outerShdw blurRad="38100" dist="38100" dir="2700000" algn="tl">
                  <a:srgbClr val="000000">
                    <a:alpha val="43137"/>
                  </a:srgbClr>
                </a:outerShdw>
              </a:effectLst>
            </a:rPr>
            <a:t>order</a:t>
          </a:r>
          <a:r>
            <a:rPr lang="de-AT" sz="2100" b="0" dirty="0" smtClean="0">
              <a:effectLst>
                <a:outerShdw blurRad="38100" dist="38100" dir="2700000" algn="tl">
                  <a:srgbClr val="000000">
                    <a:alpha val="43137"/>
                  </a:srgbClr>
                </a:outerShdw>
              </a:effectLst>
            </a:rPr>
            <a:t> not </a:t>
          </a:r>
          <a:r>
            <a:rPr lang="de-AT" sz="2100" b="0" dirty="0" err="1" smtClean="0">
              <a:effectLst>
                <a:outerShdw blurRad="38100" dist="38100" dir="2700000" algn="tl">
                  <a:srgbClr val="000000">
                    <a:alpha val="43137"/>
                  </a:srgbClr>
                </a:outerShdw>
              </a:effectLst>
            </a:rPr>
            <a:t>to</a:t>
          </a:r>
          <a:r>
            <a:rPr lang="de-AT" sz="2100" b="0" dirty="0" smtClean="0">
              <a:effectLst>
                <a:outerShdw blurRad="38100" dist="38100" dir="2700000" algn="tl">
                  <a:srgbClr val="000000">
                    <a:alpha val="43137"/>
                  </a:srgbClr>
                </a:outerShdw>
              </a:effectLst>
            </a:rPr>
            <a:t> miss out on </a:t>
          </a:r>
          <a:r>
            <a:rPr lang="de-AT" sz="2100" b="0" dirty="0" err="1" smtClean="0">
              <a:effectLst>
                <a:outerShdw blurRad="38100" dist="38100" dir="2700000" algn="tl">
                  <a:srgbClr val="000000">
                    <a:alpha val="43137"/>
                  </a:srgbClr>
                </a:outerShdw>
              </a:effectLst>
            </a:rPr>
            <a:t>elements</a:t>
          </a:r>
          <a:endParaRPr lang="de-AT" sz="2100" b="0" dirty="0">
            <a:effectLst>
              <a:outerShdw blurRad="38100" dist="38100" dir="2700000" algn="tl">
                <a:srgbClr val="000000">
                  <a:alpha val="43137"/>
                </a:srgbClr>
              </a:outerShdw>
            </a:effectLst>
          </a:endParaRPr>
        </a:p>
      </dgm:t>
    </dgm:pt>
    <dgm:pt modelId="{09464FB4-8376-43A9-A7DB-FF91A560EEF7}" type="parTrans" cxnId="{52230174-A3E0-44A5-85BD-53FBD3CCBE9C}">
      <dgm:prSet/>
      <dgm:spPr/>
      <dgm:t>
        <a:bodyPr/>
        <a:lstStyle/>
        <a:p>
          <a:endParaRPr lang="de-AT"/>
        </a:p>
      </dgm:t>
    </dgm:pt>
    <dgm:pt modelId="{877AF0D0-025C-4592-8104-9E474A2E40CB}" type="sibTrans" cxnId="{52230174-A3E0-44A5-85BD-53FBD3CCBE9C}">
      <dgm:prSet/>
      <dgm:spPr/>
      <dgm:t>
        <a:bodyPr/>
        <a:lstStyle/>
        <a:p>
          <a:endParaRPr lang="de-AT"/>
        </a:p>
      </dgm:t>
    </dgm:pt>
    <dgm:pt modelId="{1CE900E9-6CD4-49BE-A66F-259556846CFE}" type="pres">
      <dgm:prSet presAssocID="{B15CA442-92BE-491E-88F6-70ED943FBA6C}" presName="linear" presStyleCnt="0">
        <dgm:presLayoutVars>
          <dgm:animLvl val="lvl"/>
          <dgm:resizeHandles val="exact"/>
        </dgm:presLayoutVars>
      </dgm:prSet>
      <dgm:spPr/>
      <dgm:t>
        <a:bodyPr/>
        <a:lstStyle/>
        <a:p>
          <a:endParaRPr lang="en-US"/>
        </a:p>
      </dgm:t>
    </dgm:pt>
    <dgm:pt modelId="{39C11671-41AE-4FBB-A767-9C55D3E4DEB0}" type="pres">
      <dgm:prSet presAssocID="{B22BFCEA-75A2-40A6-A6EC-60C74DF20253}" presName="parentText" presStyleLbl="node1" presStyleIdx="0" presStyleCnt="2" custScaleY="71388">
        <dgm:presLayoutVars>
          <dgm:chMax val="0"/>
          <dgm:bulletEnabled val="1"/>
        </dgm:presLayoutVars>
      </dgm:prSet>
      <dgm:spPr/>
      <dgm:t>
        <a:bodyPr/>
        <a:lstStyle/>
        <a:p>
          <a:endParaRPr lang="de-AT"/>
        </a:p>
      </dgm:t>
    </dgm:pt>
    <dgm:pt modelId="{79B41C0D-38BD-4155-8195-622C51EF9ED1}" type="pres">
      <dgm:prSet presAssocID="{2244FDE1-F347-4461-83E5-5A92E704D345}" presName="spacer" presStyleCnt="0"/>
      <dgm:spPr/>
    </dgm:pt>
    <dgm:pt modelId="{595F3CB8-FD1F-402A-8FCE-55266DCCB578}" type="pres">
      <dgm:prSet presAssocID="{401F846D-2336-4A87-A973-CC020698A961}" presName="parentText" presStyleLbl="node1" presStyleIdx="1" presStyleCnt="2" custScaleY="111704" custLinFactY="8685" custLinFactNeighborY="100000">
        <dgm:presLayoutVars>
          <dgm:chMax val="0"/>
          <dgm:bulletEnabled val="1"/>
        </dgm:presLayoutVars>
      </dgm:prSet>
      <dgm:spPr/>
      <dgm:t>
        <a:bodyPr/>
        <a:lstStyle/>
        <a:p>
          <a:endParaRPr lang="de-AT"/>
        </a:p>
      </dgm:t>
    </dgm:pt>
  </dgm:ptLst>
  <dgm:cxnLst>
    <dgm:cxn modelId="{3DAA4120-158F-4FEB-AF07-BDB586A8ED7E}" type="presOf" srcId="{401F846D-2336-4A87-A973-CC020698A961}" destId="{595F3CB8-FD1F-402A-8FCE-55266DCCB578}" srcOrd="0" destOrd="0" presId="urn:microsoft.com/office/officeart/2005/8/layout/vList2"/>
    <dgm:cxn modelId="{9EB68F99-96B3-481F-97B1-F613EC18911E}" type="presOf" srcId="{B15CA442-92BE-491E-88F6-70ED943FBA6C}" destId="{1CE900E9-6CD4-49BE-A66F-259556846CFE}" srcOrd="0" destOrd="0" presId="urn:microsoft.com/office/officeart/2005/8/layout/vList2"/>
    <dgm:cxn modelId="{51A0384E-77F6-43B9-B29D-F0E1AAFECEB4}" srcId="{B15CA442-92BE-491E-88F6-70ED943FBA6C}" destId="{B22BFCEA-75A2-40A6-A6EC-60C74DF20253}" srcOrd="0" destOrd="0" parTransId="{4DC82597-4222-4B5D-92B0-64E084BE9BDE}" sibTransId="{2244FDE1-F347-4461-83E5-5A92E704D345}"/>
    <dgm:cxn modelId="{885AC0B5-D890-48E2-BC8E-65438795356D}" type="presOf" srcId="{B22BFCEA-75A2-40A6-A6EC-60C74DF20253}" destId="{39C11671-41AE-4FBB-A767-9C55D3E4DEB0}" srcOrd="0" destOrd="0" presId="urn:microsoft.com/office/officeart/2005/8/layout/vList2"/>
    <dgm:cxn modelId="{52230174-A3E0-44A5-85BD-53FBD3CCBE9C}" srcId="{B15CA442-92BE-491E-88F6-70ED943FBA6C}" destId="{401F846D-2336-4A87-A973-CC020698A961}" srcOrd="1" destOrd="0" parTransId="{09464FB4-8376-43A9-A7DB-FF91A560EEF7}" sibTransId="{877AF0D0-025C-4592-8104-9E474A2E40CB}"/>
    <dgm:cxn modelId="{31E283F2-D798-4CE6-A7FD-66691F914988}" type="presParOf" srcId="{1CE900E9-6CD4-49BE-A66F-259556846CFE}" destId="{39C11671-41AE-4FBB-A767-9C55D3E4DEB0}" srcOrd="0" destOrd="0" presId="urn:microsoft.com/office/officeart/2005/8/layout/vList2"/>
    <dgm:cxn modelId="{2E7D6F8C-E6A0-4853-9ACF-0456F80684D5}" type="presParOf" srcId="{1CE900E9-6CD4-49BE-A66F-259556846CFE}" destId="{79B41C0D-38BD-4155-8195-622C51EF9ED1}" srcOrd="1" destOrd="0" presId="urn:microsoft.com/office/officeart/2005/8/layout/vList2"/>
    <dgm:cxn modelId="{F6BA7AE3-B02E-4DBE-9DE7-942E2C11433E}" type="presParOf" srcId="{1CE900E9-6CD4-49BE-A66F-259556846CFE}" destId="{595F3CB8-FD1F-402A-8FCE-55266DCCB578}"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15CA442-92BE-491E-88F6-70ED943FBA6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AT"/>
        </a:p>
      </dgm:t>
    </dgm:pt>
    <dgm:pt modelId="{B22BFCEA-75A2-40A6-A6EC-60C74DF20253}">
      <dgm:prSet custT="1"/>
      <dgm:spPr>
        <a:solidFill>
          <a:schemeClr val="accent4"/>
        </a:solidFill>
      </dgm:spPr>
      <dgm:t>
        <a:bodyPr/>
        <a:lstStyle/>
        <a:p>
          <a:pPr defTabSz="977900">
            <a:lnSpc>
              <a:spcPct val="90000"/>
            </a:lnSpc>
            <a:spcBef>
              <a:spcPct val="0"/>
            </a:spcBef>
            <a:spcAft>
              <a:spcPct val="35000"/>
            </a:spcAft>
          </a:pPr>
          <a:r>
            <a:rPr lang="en-GB" sz="2200" b="1" dirty="0" smtClean="0">
              <a:solidFill>
                <a:schemeClr val="tx1"/>
              </a:solidFill>
            </a:rPr>
            <a:t>Methods of torture and ill-treatment: </a:t>
          </a:r>
        </a:p>
        <a:p>
          <a:pPr defTabSz="977900">
            <a:lnSpc>
              <a:spcPct val="90000"/>
            </a:lnSpc>
            <a:spcBef>
              <a:spcPct val="0"/>
            </a:spcBef>
            <a:spcAft>
              <a:spcPct val="35000"/>
            </a:spcAft>
          </a:pPr>
          <a:endParaRPr lang="en-GB" sz="500" dirty="0" smtClean="0"/>
        </a:p>
        <a:p>
          <a:pPr marL="0" marR="0" indent="0" defTabSz="914400" eaLnBrk="1" fontAlgn="auto" latinLnBrk="0" hangingPunct="1">
            <a:lnSpc>
              <a:spcPct val="100000"/>
            </a:lnSpc>
            <a:spcBef>
              <a:spcPts val="0"/>
            </a:spcBef>
            <a:spcAft>
              <a:spcPts val="0"/>
            </a:spcAft>
            <a:buClrTx/>
            <a:buSzTx/>
            <a:buFontTx/>
            <a:buNone/>
            <a:tabLst/>
            <a:defRPr/>
          </a:pPr>
          <a:r>
            <a:rPr lang="en-GB" sz="2200" dirty="0" smtClean="0">
              <a:solidFill>
                <a:schemeClr val="bg1"/>
              </a:solidFill>
              <a:effectLst>
                <a:outerShdw blurRad="38100" dist="38100" dir="2700000" algn="tl">
                  <a:srgbClr val="000000">
                    <a:alpha val="43137"/>
                  </a:srgbClr>
                </a:outerShdw>
              </a:effectLst>
            </a:rPr>
            <a:t>- For each abuse, note </a:t>
          </a:r>
          <a:r>
            <a:rPr lang="en-GB" sz="2200" i="1" dirty="0" smtClean="0">
              <a:solidFill>
                <a:schemeClr val="bg1"/>
              </a:solidFill>
              <a:effectLst>
                <a:outerShdw blurRad="38100" dist="38100" dir="2700000" algn="tl">
                  <a:srgbClr val="000000">
                    <a:alpha val="43137"/>
                  </a:srgbClr>
                </a:outerShdw>
              </a:effectLst>
            </a:rPr>
            <a:t>precisely</a:t>
          </a:r>
          <a:r>
            <a:rPr lang="en-GB" sz="2200" dirty="0" smtClean="0">
              <a:solidFill>
                <a:schemeClr val="bg1"/>
              </a:solidFill>
              <a:effectLst>
                <a:outerShdw blurRad="38100" dist="38100" dir="2700000" algn="tl">
                  <a:srgbClr val="000000">
                    <a:alpha val="43137"/>
                  </a:srgbClr>
                </a:outerShdw>
              </a:effectLst>
            </a:rPr>
            <a:t>: body position, restraints, duration, frequency, location of wounds on the body, bleeding, loss of consciousness, instruments used, of what material, asphyxiation, verbal interaction.</a:t>
          </a:r>
        </a:p>
        <a:p>
          <a:pPr marL="0" marR="0" indent="0" defTabSz="914400" eaLnBrk="1" fontAlgn="auto" latinLnBrk="0" hangingPunct="1">
            <a:lnSpc>
              <a:spcPct val="100000"/>
            </a:lnSpc>
            <a:spcBef>
              <a:spcPts val="0"/>
            </a:spcBef>
            <a:spcAft>
              <a:spcPts val="0"/>
            </a:spcAft>
            <a:buClrTx/>
            <a:buSzTx/>
            <a:buFontTx/>
            <a:buNone/>
            <a:tabLst/>
            <a:defRPr/>
          </a:pPr>
          <a:endParaRPr lang="en-GB" sz="500" dirty="0" smtClean="0">
            <a:solidFill>
              <a:schemeClr val="bg1"/>
            </a:solidFill>
            <a:effectLst>
              <a:outerShdw blurRad="38100" dist="38100" dir="2700000" algn="tl">
                <a:srgbClr val="000000">
                  <a:alpha val="43137"/>
                </a:srgbClr>
              </a:outerShdw>
            </a:effectLst>
          </a:endParaRPr>
        </a:p>
        <a:p>
          <a:pPr defTabSz="977900">
            <a:lnSpc>
              <a:spcPct val="90000"/>
            </a:lnSpc>
            <a:spcBef>
              <a:spcPct val="0"/>
            </a:spcBef>
            <a:spcAft>
              <a:spcPct val="35000"/>
            </a:spcAft>
          </a:pPr>
          <a:r>
            <a:rPr lang="en-GB" sz="2200" dirty="0" smtClean="0">
              <a:solidFill>
                <a:schemeClr val="bg1"/>
              </a:solidFill>
              <a:effectLst>
                <a:outerShdw blurRad="38100" dist="38100" dir="2700000" algn="tl">
                  <a:srgbClr val="000000">
                    <a:alpha val="43137"/>
                  </a:srgbClr>
                </a:outerShdw>
              </a:effectLst>
            </a:rPr>
            <a:t>- </a:t>
          </a:r>
          <a:r>
            <a:rPr lang="en-GB" sz="2200" b="1" dirty="0" smtClean="0">
              <a:solidFill>
                <a:schemeClr val="bg1"/>
              </a:solidFill>
              <a:effectLst>
                <a:outerShdw blurRad="38100" dist="38100" dir="2700000" algn="tl">
                  <a:srgbClr val="000000">
                    <a:alpha val="43137"/>
                  </a:srgbClr>
                </a:outerShdw>
              </a:effectLst>
            </a:rPr>
            <a:t>Who</a:t>
          </a:r>
          <a:r>
            <a:rPr lang="en-GB" sz="2200" dirty="0" smtClean="0">
              <a:solidFill>
                <a:schemeClr val="bg1"/>
              </a:solidFill>
              <a:effectLst>
                <a:outerShdw blurRad="38100" dist="38100" dir="2700000" algn="tl">
                  <a:srgbClr val="000000">
                    <a:alpha val="43137"/>
                  </a:srgbClr>
                </a:outerShdw>
              </a:effectLst>
            </a:rPr>
            <a:t> did it? (if the perpetrators cannot be identified, some signs, voice, clothing might help investigating their identity)</a:t>
          </a:r>
        </a:p>
        <a:p>
          <a:pPr defTabSz="977900">
            <a:lnSpc>
              <a:spcPct val="90000"/>
            </a:lnSpc>
            <a:spcBef>
              <a:spcPct val="0"/>
            </a:spcBef>
            <a:spcAft>
              <a:spcPct val="35000"/>
            </a:spcAft>
          </a:pPr>
          <a:endParaRPr lang="en-GB" sz="500" dirty="0" smtClean="0">
            <a:solidFill>
              <a:schemeClr val="bg1"/>
            </a:solidFill>
            <a:effectLst>
              <a:outerShdw blurRad="38100" dist="38100" dir="2700000" algn="tl">
                <a:srgbClr val="000000">
                  <a:alpha val="43137"/>
                </a:srgbClr>
              </a:outerShdw>
            </a:effectLst>
          </a:endParaRPr>
        </a:p>
        <a:p>
          <a:pPr defTabSz="977900">
            <a:lnSpc>
              <a:spcPct val="90000"/>
            </a:lnSpc>
            <a:spcBef>
              <a:spcPct val="0"/>
            </a:spcBef>
            <a:spcAft>
              <a:spcPct val="35000"/>
            </a:spcAft>
          </a:pPr>
          <a:r>
            <a:rPr lang="en-GB" sz="2200" dirty="0" smtClean="0">
              <a:solidFill>
                <a:schemeClr val="bg1"/>
              </a:solidFill>
              <a:effectLst>
                <a:outerShdw blurRad="38100" dist="38100" dir="2700000" algn="tl">
                  <a:srgbClr val="000000">
                    <a:alpha val="43137"/>
                  </a:srgbClr>
                </a:outerShdw>
              </a:effectLst>
            </a:rPr>
            <a:t>- With tact, also inquire into </a:t>
          </a:r>
          <a:r>
            <a:rPr lang="en-GB" sz="2200" i="1" dirty="0" smtClean="0">
              <a:solidFill>
                <a:schemeClr val="bg1"/>
              </a:solidFill>
              <a:effectLst>
                <a:outerShdw blurRad="38100" dist="38100" dir="2700000" algn="tl">
                  <a:srgbClr val="000000">
                    <a:alpha val="43137"/>
                  </a:srgbClr>
                </a:outerShdw>
              </a:effectLst>
            </a:rPr>
            <a:t>sexual abuse </a:t>
          </a:r>
          <a:r>
            <a:rPr lang="en-GB" sz="2200" dirty="0" smtClean="0">
              <a:solidFill>
                <a:schemeClr val="bg1"/>
              </a:solidFill>
              <a:effectLst>
                <a:outerShdw blurRad="38100" dist="38100" dir="2700000" algn="tl">
                  <a:srgbClr val="000000">
                    <a:alpha val="43137"/>
                  </a:srgbClr>
                </a:outerShdw>
              </a:effectLst>
            </a:rPr>
            <a:t>(by whom, how often, etc.)</a:t>
          </a:r>
          <a:endParaRPr lang="de-AT" sz="2200" dirty="0">
            <a:solidFill>
              <a:schemeClr val="bg1"/>
            </a:solidFill>
            <a:effectLst>
              <a:outerShdw blurRad="38100" dist="38100" dir="2700000" algn="tl">
                <a:srgbClr val="000000">
                  <a:alpha val="43137"/>
                </a:srgbClr>
              </a:outerShdw>
            </a:effectLst>
          </a:endParaRPr>
        </a:p>
      </dgm:t>
    </dgm:pt>
    <dgm:pt modelId="{4DC82597-4222-4B5D-92B0-64E084BE9BDE}" type="parTrans" cxnId="{51A0384E-77F6-43B9-B29D-F0E1AAFECEB4}">
      <dgm:prSet/>
      <dgm:spPr/>
      <dgm:t>
        <a:bodyPr/>
        <a:lstStyle/>
        <a:p>
          <a:endParaRPr lang="de-AT"/>
        </a:p>
      </dgm:t>
    </dgm:pt>
    <dgm:pt modelId="{2244FDE1-F347-4461-83E5-5A92E704D345}" type="sibTrans" cxnId="{51A0384E-77F6-43B9-B29D-F0E1AAFECEB4}">
      <dgm:prSet/>
      <dgm:spPr/>
      <dgm:t>
        <a:bodyPr/>
        <a:lstStyle/>
        <a:p>
          <a:endParaRPr lang="de-AT"/>
        </a:p>
      </dgm:t>
    </dgm:pt>
    <dgm:pt modelId="{1CE900E9-6CD4-49BE-A66F-259556846CFE}" type="pres">
      <dgm:prSet presAssocID="{B15CA442-92BE-491E-88F6-70ED943FBA6C}" presName="linear" presStyleCnt="0">
        <dgm:presLayoutVars>
          <dgm:animLvl val="lvl"/>
          <dgm:resizeHandles val="exact"/>
        </dgm:presLayoutVars>
      </dgm:prSet>
      <dgm:spPr/>
      <dgm:t>
        <a:bodyPr/>
        <a:lstStyle/>
        <a:p>
          <a:endParaRPr lang="en-US"/>
        </a:p>
      </dgm:t>
    </dgm:pt>
    <dgm:pt modelId="{39C11671-41AE-4FBB-A767-9C55D3E4DEB0}" type="pres">
      <dgm:prSet presAssocID="{B22BFCEA-75A2-40A6-A6EC-60C74DF20253}" presName="parentText" presStyleLbl="node1" presStyleIdx="0" presStyleCnt="1" custScaleX="98305" custScaleY="450199" custLinFactY="-100000" custLinFactNeighborY="-190638">
        <dgm:presLayoutVars>
          <dgm:chMax val="0"/>
          <dgm:bulletEnabled val="1"/>
        </dgm:presLayoutVars>
      </dgm:prSet>
      <dgm:spPr/>
      <dgm:t>
        <a:bodyPr/>
        <a:lstStyle/>
        <a:p>
          <a:endParaRPr lang="de-AT"/>
        </a:p>
      </dgm:t>
    </dgm:pt>
  </dgm:ptLst>
  <dgm:cxnLst>
    <dgm:cxn modelId="{51A0384E-77F6-43B9-B29D-F0E1AAFECEB4}" srcId="{B15CA442-92BE-491E-88F6-70ED943FBA6C}" destId="{B22BFCEA-75A2-40A6-A6EC-60C74DF20253}" srcOrd="0" destOrd="0" parTransId="{4DC82597-4222-4B5D-92B0-64E084BE9BDE}" sibTransId="{2244FDE1-F347-4461-83E5-5A92E704D345}"/>
    <dgm:cxn modelId="{CB92F68F-CA14-436D-B70A-BBC40229A1ED}" type="presOf" srcId="{B15CA442-92BE-491E-88F6-70ED943FBA6C}" destId="{1CE900E9-6CD4-49BE-A66F-259556846CFE}" srcOrd="0" destOrd="0" presId="urn:microsoft.com/office/officeart/2005/8/layout/vList2"/>
    <dgm:cxn modelId="{B2F72F54-57CC-4D43-844B-1D26FA17B52B}" type="presOf" srcId="{B22BFCEA-75A2-40A6-A6EC-60C74DF20253}" destId="{39C11671-41AE-4FBB-A767-9C55D3E4DEB0}" srcOrd="0" destOrd="0" presId="urn:microsoft.com/office/officeart/2005/8/layout/vList2"/>
    <dgm:cxn modelId="{F9D4AFA3-B936-43DD-91D1-5A0FE051D350}" type="presParOf" srcId="{1CE900E9-6CD4-49BE-A66F-259556846CFE}" destId="{39C11671-41AE-4FBB-A767-9C55D3E4DEB0}"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05DE37C-EC7B-46CA-A355-686FEB36B71C}" type="doc">
      <dgm:prSet loTypeId="urn:microsoft.com/office/officeart/2011/layout/TabList#1" loCatId="list" qsTypeId="urn:microsoft.com/office/officeart/2005/8/quickstyle/simple1#4" qsCatId="simple" csTypeId="urn:microsoft.com/office/officeart/2005/8/colors/accent1_2#4" csCatId="accent1" phldr="1"/>
      <dgm:spPr/>
      <dgm:t>
        <a:bodyPr/>
        <a:lstStyle/>
        <a:p>
          <a:endParaRPr lang="de-DE"/>
        </a:p>
      </dgm:t>
    </dgm:pt>
    <dgm:pt modelId="{0A40DF49-B017-48C3-8CBF-AD2E1C15B6C7}">
      <dgm:prSet phldrT="[Text]"/>
      <dgm:spPr>
        <a:solidFill>
          <a:schemeClr val="accent4"/>
        </a:solidFill>
        <a:ln>
          <a:solidFill>
            <a:schemeClr val="accent4"/>
          </a:solidFill>
        </a:ln>
      </dgm:spPr>
      <dgm:t>
        <a:bodyPr/>
        <a:lstStyle/>
        <a:p>
          <a:r>
            <a:rPr lang="de-DE" dirty="0" smtClean="0"/>
            <a:t>Confidentiality</a:t>
          </a:r>
          <a:endParaRPr lang="de-DE" dirty="0"/>
        </a:p>
      </dgm:t>
    </dgm:pt>
    <dgm:pt modelId="{23DFEF62-E44C-4B37-86C5-9AB73CA163C2}" type="parTrans" cxnId="{D89AFB89-6340-4F5C-A206-4C51DCF7D3D0}">
      <dgm:prSet/>
      <dgm:spPr/>
      <dgm:t>
        <a:bodyPr/>
        <a:lstStyle/>
        <a:p>
          <a:endParaRPr lang="de-DE"/>
        </a:p>
      </dgm:t>
    </dgm:pt>
    <dgm:pt modelId="{ACF6516D-EC0B-42B7-A967-ED0630010E36}" type="sibTrans" cxnId="{D89AFB89-6340-4F5C-A206-4C51DCF7D3D0}">
      <dgm:prSet/>
      <dgm:spPr/>
      <dgm:t>
        <a:bodyPr/>
        <a:lstStyle/>
        <a:p>
          <a:endParaRPr lang="de-DE"/>
        </a:p>
      </dgm:t>
    </dgm:pt>
    <dgm:pt modelId="{1C7701E4-424A-4A90-8CE4-E7217223E1BE}">
      <dgm:prSet phldrT="[Text]"/>
      <dgm:spPr>
        <a:ln>
          <a:solidFill>
            <a:schemeClr val="bg1">
              <a:lumMod val="50000"/>
            </a:schemeClr>
          </a:solidFill>
        </a:ln>
      </dgm:spPr>
      <dgm:t>
        <a:bodyPr/>
        <a:lstStyle/>
        <a:p>
          <a:r>
            <a:rPr lang="de-DE" dirty="0" smtClean="0"/>
            <a:t>Clarify roles </a:t>
          </a:r>
          <a:r>
            <a:rPr lang="de-DE" dirty="0" err="1" smtClean="0"/>
            <a:t>and</a:t>
          </a:r>
          <a:r>
            <a:rPr lang="de-DE" dirty="0" smtClean="0"/>
            <a:t> </a:t>
          </a:r>
          <a:r>
            <a:rPr lang="de-DE" dirty="0" err="1" smtClean="0"/>
            <a:t>obligations</a:t>
          </a:r>
          <a:r>
            <a:rPr lang="de-DE" dirty="0" smtClean="0"/>
            <a:t>, use </a:t>
          </a:r>
          <a:r>
            <a:rPr lang="de-DE" dirty="0" err="1" smtClean="0"/>
            <a:t>independent</a:t>
          </a:r>
          <a:r>
            <a:rPr lang="de-DE" dirty="0" smtClean="0"/>
            <a:t> </a:t>
          </a:r>
          <a:r>
            <a:rPr lang="de-DE" dirty="0" err="1" smtClean="0"/>
            <a:t>interpreters</a:t>
          </a:r>
          <a:r>
            <a:rPr lang="de-DE" dirty="0" smtClean="0"/>
            <a:t>, safeguards,  - the client must be and feel as safe as possible</a:t>
          </a:r>
          <a:endParaRPr lang="de-DE" dirty="0"/>
        </a:p>
      </dgm:t>
    </dgm:pt>
    <dgm:pt modelId="{F37B7DBE-7F8A-4726-8A50-89CC88D91003}" type="parTrans" cxnId="{B7EDE986-1E1C-4E9E-A6E2-937FB8EAFC00}">
      <dgm:prSet/>
      <dgm:spPr/>
      <dgm:t>
        <a:bodyPr/>
        <a:lstStyle/>
        <a:p>
          <a:endParaRPr lang="de-DE"/>
        </a:p>
      </dgm:t>
    </dgm:pt>
    <dgm:pt modelId="{E3528C42-4470-4E1C-9CD1-D1A98A2D191E}" type="sibTrans" cxnId="{B7EDE986-1E1C-4E9E-A6E2-937FB8EAFC00}">
      <dgm:prSet/>
      <dgm:spPr/>
      <dgm:t>
        <a:bodyPr/>
        <a:lstStyle/>
        <a:p>
          <a:endParaRPr lang="de-DE"/>
        </a:p>
      </dgm:t>
    </dgm:pt>
    <dgm:pt modelId="{DEB5974D-5798-4BFB-AF74-5958D8D01C57}">
      <dgm:prSet phldrT="[Text]"/>
      <dgm:spPr>
        <a:solidFill>
          <a:schemeClr val="accent4"/>
        </a:solidFill>
        <a:ln>
          <a:solidFill>
            <a:schemeClr val="accent4"/>
          </a:solidFill>
        </a:ln>
      </dgm:spPr>
      <dgm:t>
        <a:bodyPr/>
        <a:lstStyle/>
        <a:p>
          <a:r>
            <a:rPr lang="de-DE" dirty="0" smtClean="0"/>
            <a:t>Culture</a:t>
          </a:r>
          <a:endParaRPr lang="de-DE" dirty="0"/>
        </a:p>
      </dgm:t>
    </dgm:pt>
    <dgm:pt modelId="{286F2886-FB19-4614-9DCC-443C9E7A010E}" type="parTrans" cxnId="{AD1AFDA9-FDD0-47DD-BD18-549800FCF737}">
      <dgm:prSet/>
      <dgm:spPr/>
      <dgm:t>
        <a:bodyPr/>
        <a:lstStyle/>
        <a:p>
          <a:endParaRPr lang="de-DE"/>
        </a:p>
      </dgm:t>
    </dgm:pt>
    <dgm:pt modelId="{C99680B7-F316-4A30-8354-6445EC116F28}" type="sibTrans" cxnId="{AD1AFDA9-FDD0-47DD-BD18-549800FCF737}">
      <dgm:prSet/>
      <dgm:spPr/>
      <dgm:t>
        <a:bodyPr/>
        <a:lstStyle/>
        <a:p>
          <a:endParaRPr lang="de-DE"/>
        </a:p>
      </dgm:t>
    </dgm:pt>
    <dgm:pt modelId="{DAC0257F-F7D0-45F6-B161-65DEFEE6CBD8}">
      <dgm:prSet phldrT="[Text]"/>
      <dgm:spPr>
        <a:ln>
          <a:solidFill>
            <a:schemeClr val="bg1">
              <a:lumMod val="50000"/>
            </a:schemeClr>
          </a:solidFill>
        </a:ln>
      </dgm:spPr>
      <dgm:t>
        <a:bodyPr/>
        <a:lstStyle/>
        <a:p>
          <a:r>
            <a:rPr lang="de-DE" dirty="0" smtClean="0"/>
            <a:t>Different roles, </a:t>
          </a:r>
          <a:r>
            <a:rPr lang="de-DE" dirty="0" err="1" smtClean="0"/>
            <a:t>gender</a:t>
          </a:r>
          <a:r>
            <a:rPr lang="de-DE" dirty="0" smtClean="0"/>
            <a:t>, ethnic prejudice, </a:t>
          </a:r>
          <a:br>
            <a:rPr lang="de-DE" dirty="0" smtClean="0"/>
          </a:br>
          <a:r>
            <a:rPr lang="de-DE" dirty="0" err="1" smtClean="0"/>
            <a:t>distortion</a:t>
          </a:r>
          <a:r>
            <a:rPr lang="de-DE" dirty="0" smtClean="0"/>
            <a:t> vs. clarification of information</a:t>
          </a:r>
          <a:endParaRPr lang="de-DE" dirty="0"/>
        </a:p>
      </dgm:t>
    </dgm:pt>
    <dgm:pt modelId="{3BEA4E3B-9686-4B26-8C9C-EE5EA866455C}" type="parTrans" cxnId="{FC8B0E87-8AB9-4B56-9677-6BE8AC4F96BF}">
      <dgm:prSet/>
      <dgm:spPr/>
      <dgm:t>
        <a:bodyPr/>
        <a:lstStyle/>
        <a:p>
          <a:endParaRPr lang="de-DE"/>
        </a:p>
      </dgm:t>
    </dgm:pt>
    <dgm:pt modelId="{4CD8884E-F4FB-4DE6-8F04-894A4F7A93D5}" type="sibTrans" cxnId="{FC8B0E87-8AB9-4B56-9677-6BE8AC4F96BF}">
      <dgm:prSet/>
      <dgm:spPr/>
      <dgm:t>
        <a:bodyPr/>
        <a:lstStyle/>
        <a:p>
          <a:endParaRPr lang="de-DE"/>
        </a:p>
      </dgm:t>
    </dgm:pt>
    <dgm:pt modelId="{66E266F3-2626-4A7A-BCBA-95726BCA1E11}">
      <dgm:prSet/>
      <dgm:spPr>
        <a:solidFill>
          <a:schemeClr val="bg1">
            <a:lumMod val="50000"/>
          </a:schemeClr>
        </a:solidFill>
        <a:ln>
          <a:solidFill>
            <a:schemeClr val="bg1">
              <a:lumMod val="50000"/>
            </a:schemeClr>
          </a:solidFill>
        </a:ln>
      </dgm:spPr>
      <dgm:t>
        <a:bodyPr/>
        <a:lstStyle/>
        <a:p>
          <a:r>
            <a:rPr lang="de-DE" dirty="0" smtClean="0"/>
            <a:t>Professionalism </a:t>
          </a:r>
          <a:endParaRPr lang="de-DE" dirty="0"/>
        </a:p>
      </dgm:t>
    </dgm:pt>
    <dgm:pt modelId="{4A2CDCB4-6F84-4D2D-ACD1-70A55570E8FA}" type="parTrans" cxnId="{F1AF58E1-712B-45F2-997B-1F313E17A6DF}">
      <dgm:prSet/>
      <dgm:spPr/>
      <dgm:t>
        <a:bodyPr/>
        <a:lstStyle/>
        <a:p>
          <a:endParaRPr lang="de-DE"/>
        </a:p>
      </dgm:t>
    </dgm:pt>
    <dgm:pt modelId="{BC619C75-F8E5-4627-AC0D-B0DBD65F6401}" type="sibTrans" cxnId="{F1AF58E1-712B-45F2-997B-1F313E17A6DF}">
      <dgm:prSet/>
      <dgm:spPr/>
      <dgm:t>
        <a:bodyPr/>
        <a:lstStyle/>
        <a:p>
          <a:endParaRPr lang="de-DE"/>
        </a:p>
      </dgm:t>
    </dgm:pt>
    <dgm:pt modelId="{C4773847-F7DE-439E-B078-D32C62D3A749}">
      <dgm:prSet/>
      <dgm:spPr>
        <a:ln>
          <a:solidFill>
            <a:schemeClr val="bg1">
              <a:lumMod val="50000"/>
            </a:schemeClr>
          </a:solidFill>
        </a:ln>
      </dgm:spPr>
      <dgm:t>
        <a:bodyPr/>
        <a:lstStyle/>
        <a:p>
          <a:r>
            <a:rPr lang="de-DE" dirty="0" smtClean="0"/>
            <a:t>Efficient and complete translation, care in dealing with sensitive issues, protection against trauma in the interpretor (supervision and training)</a:t>
          </a:r>
          <a:endParaRPr lang="de-DE" dirty="0"/>
        </a:p>
      </dgm:t>
    </dgm:pt>
    <dgm:pt modelId="{B47036E9-CD66-488F-8DB2-1F78A1CE19A5}" type="parTrans" cxnId="{70E87467-1BD8-44C0-BCBE-7879811C29A9}">
      <dgm:prSet/>
      <dgm:spPr/>
      <dgm:t>
        <a:bodyPr/>
        <a:lstStyle/>
        <a:p>
          <a:endParaRPr lang="de-DE"/>
        </a:p>
      </dgm:t>
    </dgm:pt>
    <dgm:pt modelId="{124FAFAF-18E4-4B75-9C31-AEF4035DD4D0}" type="sibTrans" cxnId="{70E87467-1BD8-44C0-BCBE-7879811C29A9}">
      <dgm:prSet/>
      <dgm:spPr/>
      <dgm:t>
        <a:bodyPr/>
        <a:lstStyle/>
        <a:p>
          <a:endParaRPr lang="de-DE"/>
        </a:p>
      </dgm:t>
    </dgm:pt>
    <dgm:pt modelId="{BDCAB3D3-8A87-4B3E-870E-5501453270D6}">
      <dgm:prSet phldrT="[Text]"/>
      <dgm:spPr>
        <a:solidFill>
          <a:schemeClr val="bg1">
            <a:lumMod val="50000"/>
          </a:schemeClr>
        </a:solidFill>
        <a:ln>
          <a:solidFill>
            <a:schemeClr val="bg1">
              <a:lumMod val="50000"/>
            </a:schemeClr>
          </a:solidFill>
        </a:ln>
      </dgm:spPr>
      <dgm:t>
        <a:bodyPr/>
        <a:lstStyle/>
        <a:p>
          <a:r>
            <a:rPr lang="de-DE" dirty="0" smtClean="0"/>
            <a:t>Setting</a:t>
          </a:r>
          <a:endParaRPr lang="de-DE" dirty="0"/>
        </a:p>
      </dgm:t>
    </dgm:pt>
    <dgm:pt modelId="{32F0EDE6-4AE2-47B2-8BB2-B34788576133}" type="parTrans" cxnId="{43EFA7B8-D699-4D49-A88B-35A824DC8581}">
      <dgm:prSet/>
      <dgm:spPr/>
      <dgm:t>
        <a:bodyPr/>
        <a:lstStyle/>
        <a:p>
          <a:endParaRPr lang="de-DE"/>
        </a:p>
      </dgm:t>
    </dgm:pt>
    <dgm:pt modelId="{7CEC28B0-025E-420F-AD68-973D2BB66D70}" type="sibTrans" cxnId="{43EFA7B8-D699-4D49-A88B-35A824DC8581}">
      <dgm:prSet/>
      <dgm:spPr/>
      <dgm:t>
        <a:bodyPr/>
        <a:lstStyle/>
        <a:p>
          <a:endParaRPr lang="de-DE"/>
        </a:p>
      </dgm:t>
    </dgm:pt>
    <dgm:pt modelId="{0BD0BDF9-9878-44C1-9BC5-75B81C983E25}">
      <dgm:prSet/>
      <dgm:spPr/>
      <dgm:t>
        <a:bodyPr/>
        <a:lstStyle/>
        <a:p>
          <a:r>
            <a:rPr lang="de-DE" dirty="0" smtClean="0"/>
            <a:t>Keep direct non-verbal contact between examiner and victim</a:t>
          </a:r>
          <a:endParaRPr lang="de-DE" dirty="0"/>
        </a:p>
      </dgm:t>
    </dgm:pt>
    <dgm:pt modelId="{16ABAD97-4CBD-426C-98BA-6F5056410455}" type="parTrans" cxnId="{E1164799-C066-4642-973F-0CD2C846C377}">
      <dgm:prSet/>
      <dgm:spPr/>
      <dgm:t>
        <a:bodyPr/>
        <a:lstStyle/>
        <a:p>
          <a:endParaRPr lang="de-DE"/>
        </a:p>
      </dgm:t>
    </dgm:pt>
    <dgm:pt modelId="{93BD6C71-88DE-459B-B268-B051FCE5496B}" type="sibTrans" cxnId="{E1164799-C066-4642-973F-0CD2C846C377}">
      <dgm:prSet/>
      <dgm:spPr/>
      <dgm:t>
        <a:bodyPr/>
        <a:lstStyle/>
        <a:p>
          <a:endParaRPr lang="de-DE"/>
        </a:p>
      </dgm:t>
    </dgm:pt>
    <dgm:pt modelId="{5BCEB437-6DD4-49DE-949D-36F299CF422C}" type="pres">
      <dgm:prSet presAssocID="{905DE37C-EC7B-46CA-A355-686FEB36B71C}" presName="Name0" presStyleCnt="0">
        <dgm:presLayoutVars>
          <dgm:chMax/>
          <dgm:chPref val="3"/>
          <dgm:dir/>
          <dgm:animOne val="branch"/>
          <dgm:animLvl val="lvl"/>
        </dgm:presLayoutVars>
      </dgm:prSet>
      <dgm:spPr/>
      <dgm:t>
        <a:bodyPr/>
        <a:lstStyle/>
        <a:p>
          <a:endParaRPr lang="de-DE"/>
        </a:p>
      </dgm:t>
    </dgm:pt>
    <dgm:pt modelId="{B2F5A30F-38AE-4058-9F86-998B5E6C7053}" type="pres">
      <dgm:prSet presAssocID="{0A40DF49-B017-48C3-8CBF-AD2E1C15B6C7}" presName="composite" presStyleCnt="0"/>
      <dgm:spPr/>
    </dgm:pt>
    <dgm:pt modelId="{CF17F545-1E10-4835-9127-B4F1CC7FDEEC}" type="pres">
      <dgm:prSet presAssocID="{0A40DF49-B017-48C3-8CBF-AD2E1C15B6C7}" presName="FirstChild" presStyleLbl="revTx" presStyleIdx="0" presStyleCnt="4">
        <dgm:presLayoutVars>
          <dgm:chMax val="0"/>
          <dgm:chPref val="0"/>
          <dgm:bulletEnabled val="1"/>
        </dgm:presLayoutVars>
      </dgm:prSet>
      <dgm:spPr/>
      <dgm:t>
        <a:bodyPr/>
        <a:lstStyle/>
        <a:p>
          <a:endParaRPr lang="de-DE"/>
        </a:p>
      </dgm:t>
    </dgm:pt>
    <dgm:pt modelId="{3C58DAD8-826C-4DD8-9835-01288FC1AF3D}" type="pres">
      <dgm:prSet presAssocID="{0A40DF49-B017-48C3-8CBF-AD2E1C15B6C7}" presName="Parent" presStyleLbl="alignNode1" presStyleIdx="0" presStyleCnt="4">
        <dgm:presLayoutVars>
          <dgm:chMax val="3"/>
          <dgm:chPref val="3"/>
          <dgm:bulletEnabled val="1"/>
        </dgm:presLayoutVars>
      </dgm:prSet>
      <dgm:spPr/>
      <dgm:t>
        <a:bodyPr/>
        <a:lstStyle/>
        <a:p>
          <a:endParaRPr lang="de-DE"/>
        </a:p>
      </dgm:t>
    </dgm:pt>
    <dgm:pt modelId="{6A56E5BD-C018-4A65-B0D4-4AC89359F944}" type="pres">
      <dgm:prSet presAssocID="{0A40DF49-B017-48C3-8CBF-AD2E1C15B6C7}" presName="Accent" presStyleLbl="parChTrans1D1" presStyleIdx="0" presStyleCnt="4"/>
      <dgm:spPr/>
    </dgm:pt>
    <dgm:pt modelId="{70D47ABE-04DE-4862-B7ED-E95EC008EDB2}" type="pres">
      <dgm:prSet presAssocID="{ACF6516D-EC0B-42B7-A967-ED0630010E36}" presName="sibTrans" presStyleCnt="0"/>
      <dgm:spPr/>
    </dgm:pt>
    <dgm:pt modelId="{E5A49028-956B-4484-9CE1-5BF5353E4DAB}" type="pres">
      <dgm:prSet presAssocID="{66E266F3-2626-4A7A-BCBA-95726BCA1E11}" presName="composite" presStyleCnt="0"/>
      <dgm:spPr/>
    </dgm:pt>
    <dgm:pt modelId="{8D7DE1D4-6EFF-4BCB-BFA0-28AD67F9D7A1}" type="pres">
      <dgm:prSet presAssocID="{66E266F3-2626-4A7A-BCBA-95726BCA1E11}" presName="FirstChild" presStyleLbl="revTx" presStyleIdx="1" presStyleCnt="4">
        <dgm:presLayoutVars>
          <dgm:chMax val="0"/>
          <dgm:chPref val="0"/>
          <dgm:bulletEnabled val="1"/>
        </dgm:presLayoutVars>
      </dgm:prSet>
      <dgm:spPr/>
      <dgm:t>
        <a:bodyPr/>
        <a:lstStyle/>
        <a:p>
          <a:endParaRPr lang="de-DE"/>
        </a:p>
      </dgm:t>
    </dgm:pt>
    <dgm:pt modelId="{F0B831B2-9F27-4561-AE0E-A9DDEB14A94D}" type="pres">
      <dgm:prSet presAssocID="{66E266F3-2626-4A7A-BCBA-95726BCA1E11}" presName="Parent" presStyleLbl="alignNode1" presStyleIdx="1" presStyleCnt="4">
        <dgm:presLayoutVars>
          <dgm:chMax val="3"/>
          <dgm:chPref val="3"/>
          <dgm:bulletEnabled val="1"/>
        </dgm:presLayoutVars>
      </dgm:prSet>
      <dgm:spPr/>
      <dgm:t>
        <a:bodyPr/>
        <a:lstStyle/>
        <a:p>
          <a:endParaRPr lang="de-DE"/>
        </a:p>
      </dgm:t>
    </dgm:pt>
    <dgm:pt modelId="{F113F4C3-41C6-4DAC-B6F4-8D0F66FC458A}" type="pres">
      <dgm:prSet presAssocID="{66E266F3-2626-4A7A-BCBA-95726BCA1E11}" presName="Accent" presStyleLbl="parChTrans1D1" presStyleIdx="1" presStyleCnt="4"/>
      <dgm:spPr/>
    </dgm:pt>
    <dgm:pt modelId="{89C9D2FC-BDEB-4625-A076-4F33E6E5A16B}" type="pres">
      <dgm:prSet presAssocID="{BC619C75-F8E5-4627-AC0D-B0DBD65F6401}" presName="sibTrans" presStyleCnt="0"/>
      <dgm:spPr/>
    </dgm:pt>
    <dgm:pt modelId="{F05F1437-EBD2-4FC2-AC52-6E2837289D05}" type="pres">
      <dgm:prSet presAssocID="{DEB5974D-5798-4BFB-AF74-5958D8D01C57}" presName="composite" presStyleCnt="0"/>
      <dgm:spPr/>
    </dgm:pt>
    <dgm:pt modelId="{457BAE9A-A415-4CC5-90DA-9E024149728B}" type="pres">
      <dgm:prSet presAssocID="{DEB5974D-5798-4BFB-AF74-5958D8D01C57}" presName="FirstChild" presStyleLbl="revTx" presStyleIdx="2" presStyleCnt="4">
        <dgm:presLayoutVars>
          <dgm:chMax val="0"/>
          <dgm:chPref val="0"/>
          <dgm:bulletEnabled val="1"/>
        </dgm:presLayoutVars>
      </dgm:prSet>
      <dgm:spPr/>
      <dgm:t>
        <a:bodyPr/>
        <a:lstStyle/>
        <a:p>
          <a:endParaRPr lang="de-DE"/>
        </a:p>
      </dgm:t>
    </dgm:pt>
    <dgm:pt modelId="{3083DF5E-E3F2-4122-B468-70CD38BB790C}" type="pres">
      <dgm:prSet presAssocID="{DEB5974D-5798-4BFB-AF74-5958D8D01C57}" presName="Parent" presStyleLbl="alignNode1" presStyleIdx="2" presStyleCnt="4">
        <dgm:presLayoutVars>
          <dgm:chMax val="3"/>
          <dgm:chPref val="3"/>
          <dgm:bulletEnabled val="1"/>
        </dgm:presLayoutVars>
      </dgm:prSet>
      <dgm:spPr/>
      <dgm:t>
        <a:bodyPr/>
        <a:lstStyle/>
        <a:p>
          <a:endParaRPr lang="de-DE"/>
        </a:p>
      </dgm:t>
    </dgm:pt>
    <dgm:pt modelId="{30F386DB-13D9-4D07-9AF8-26319D5D5E4F}" type="pres">
      <dgm:prSet presAssocID="{DEB5974D-5798-4BFB-AF74-5958D8D01C57}" presName="Accent" presStyleLbl="parChTrans1D1" presStyleIdx="2" presStyleCnt="4"/>
      <dgm:spPr/>
    </dgm:pt>
    <dgm:pt modelId="{1C8DD9C5-03ED-4463-870E-B0C804D5EB6C}" type="pres">
      <dgm:prSet presAssocID="{C99680B7-F316-4A30-8354-6445EC116F28}" presName="sibTrans" presStyleCnt="0"/>
      <dgm:spPr/>
    </dgm:pt>
    <dgm:pt modelId="{2671A662-9256-41F2-972F-20B3DDE09BCA}" type="pres">
      <dgm:prSet presAssocID="{BDCAB3D3-8A87-4B3E-870E-5501453270D6}" presName="composite" presStyleCnt="0"/>
      <dgm:spPr/>
    </dgm:pt>
    <dgm:pt modelId="{CCE63149-F24C-476A-B0E2-4F82AE6EC49C}" type="pres">
      <dgm:prSet presAssocID="{BDCAB3D3-8A87-4B3E-870E-5501453270D6}" presName="FirstChild" presStyleLbl="revTx" presStyleIdx="3" presStyleCnt="4">
        <dgm:presLayoutVars>
          <dgm:chMax val="0"/>
          <dgm:chPref val="0"/>
          <dgm:bulletEnabled val="1"/>
        </dgm:presLayoutVars>
      </dgm:prSet>
      <dgm:spPr/>
      <dgm:t>
        <a:bodyPr/>
        <a:lstStyle/>
        <a:p>
          <a:endParaRPr lang="de-DE"/>
        </a:p>
      </dgm:t>
    </dgm:pt>
    <dgm:pt modelId="{3C7B03D3-1933-4508-889A-10128E055B3F}" type="pres">
      <dgm:prSet presAssocID="{BDCAB3D3-8A87-4B3E-870E-5501453270D6}" presName="Parent" presStyleLbl="alignNode1" presStyleIdx="3" presStyleCnt="4" custLinFactNeighborX="-2882" custLinFactNeighborY="1805">
        <dgm:presLayoutVars>
          <dgm:chMax val="3"/>
          <dgm:chPref val="3"/>
          <dgm:bulletEnabled val="1"/>
        </dgm:presLayoutVars>
      </dgm:prSet>
      <dgm:spPr/>
      <dgm:t>
        <a:bodyPr/>
        <a:lstStyle/>
        <a:p>
          <a:endParaRPr lang="de-DE"/>
        </a:p>
      </dgm:t>
    </dgm:pt>
    <dgm:pt modelId="{3746473D-8A16-48D6-90BE-C1907D8777CF}" type="pres">
      <dgm:prSet presAssocID="{BDCAB3D3-8A87-4B3E-870E-5501453270D6}" presName="Accent" presStyleLbl="parChTrans1D1" presStyleIdx="3" presStyleCnt="4"/>
      <dgm:spPr/>
    </dgm:pt>
  </dgm:ptLst>
  <dgm:cxnLst>
    <dgm:cxn modelId="{9ED3FA42-63F4-46D6-BC6E-1555ED138C8E}" type="presOf" srcId="{66E266F3-2626-4A7A-BCBA-95726BCA1E11}" destId="{F0B831B2-9F27-4561-AE0E-A9DDEB14A94D}" srcOrd="0" destOrd="0" presId="urn:microsoft.com/office/officeart/2011/layout/TabList#1"/>
    <dgm:cxn modelId="{B7EDE986-1E1C-4E9E-A6E2-937FB8EAFC00}" srcId="{0A40DF49-B017-48C3-8CBF-AD2E1C15B6C7}" destId="{1C7701E4-424A-4A90-8CE4-E7217223E1BE}" srcOrd="0" destOrd="0" parTransId="{F37B7DBE-7F8A-4726-8A50-89CC88D91003}" sibTransId="{E3528C42-4470-4E1C-9CD1-D1A98A2D191E}"/>
    <dgm:cxn modelId="{70E87467-1BD8-44C0-BCBE-7879811C29A9}" srcId="{66E266F3-2626-4A7A-BCBA-95726BCA1E11}" destId="{C4773847-F7DE-439E-B078-D32C62D3A749}" srcOrd="0" destOrd="0" parTransId="{B47036E9-CD66-488F-8DB2-1F78A1CE19A5}" sibTransId="{124FAFAF-18E4-4B75-9C31-AEF4035DD4D0}"/>
    <dgm:cxn modelId="{D89AFB89-6340-4F5C-A206-4C51DCF7D3D0}" srcId="{905DE37C-EC7B-46CA-A355-686FEB36B71C}" destId="{0A40DF49-B017-48C3-8CBF-AD2E1C15B6C7}" srcOrd="0" destOrd="0" parTransId="{23DFEF62-E44C-4B37-86C5-9AB73CA163C2}" sibTransId="{ACF6516D-EC0B-42B7-A967-ED0630010E36}"/>
    <dgm:cxn modelId="{AD1AFDA9-FDD0-47DD-BD18-549800FCF737}" srcId="{905DE37C-EC7B-46CA-A355-686FEB36B71C}" destId="{DEB5974D-5798-4BFB-AF74-5958D8D01C57}" srcOrd="2" destOrd="0" parTransId="{286F2886-FB19-4614-9DCC-443C9E7A010E}" sibTransId="{C99680B7-F316-4A30-8354-6445EC116F28}"/>
    <dgm:cxn modelId="{FC8B0E87-8AB9-4B56-9677-6BE8AC4F96BF}" srcId="{DEB5974D-5798-4BFB-AF74-5958D8D01C57}" destId="{DAC0257F-F7D0-45F6-B161-65DEFEE6CBD8}" srcOrd="0" destOrd="0" parTransId="{3BEA4E3B-9686-4B26-8C9C-EE5EA866455C}" sibTransId="{4CD8884E-F4FB-4DE6-8F04-894A4F7A93D5}"/>
    <dgm:cxn modelId="{78ACC4EB-06B1-4787-98F3-6D90C263B129}" type="presOf" srcId="{0A40DF49-B017-48C3-8CBF-AD2E1C15B6C7}" destId="{3C58DAD8-826C-4DD8-9835-01288FC1AF3D}" srcOrd="0" destOrd="0" presId="urn:microsoft.com/office/officeart/2011/layout/TabList#1"/>
    <dgm:cxn modelId="{FEC0CD86-5CDC-468F-857D-206BCC23BFAB}" type="presOf" srcId="{0BD0BDF9-9878-44C1-9BC5-75B81C983E25}" destId="{CCE63149-F24C-476A-B0E2-4F82AE6EC49C}" srcOrd="0" destOrd="0" presId="urn:microsoft.com/office/officeart/2011/layout/TabList#1"/>
    <dgm:cxn modelId="{BEBEAB8B-0316-4A8D-BB74-7221BB6EFA34}" type="presOf" srcId="{905DE37C-EC7B-46CA-A355-686FEB36B71C}" destId="{5BCEB437-6DD4-49DE-949D-36F299CF422C}" srcOrd="0" destOrd="0" presId="urn:microsoft.com/office/officeart/2011/layout/TabList#1"/>
    <dgm:cxn modelId="{E1164799-C066-4642-973F-0CD2C846C377}" srcId="{BDCAB3D3-8A87-4B3E-870E-5501453270D6}" destId="{0BD0BDF9-9878-44C1-9BC5-75B81C983E25}" srcOrd="0" destOrd="0" parTransId="{16ABAD97-4CBD-426C-98BA-6F5056410455}" sibTransId="{93BD6C71-88DE-459B-B268-B051FCE5496B}"/>
    <dgm:cxn modelId="{8E924DCB-FAFC-4273-B724-AA18ABDEA50C}" type="presOf" srcId="{BDCAB3D3-8A87-4B3E-870E-5501453270D6}" destId="{3C7B03D3-1933-4508-889A-10128E055B3F}" srcOrd="0" destOrd="0" presId="urn:microsoft.com/office/officeart/2011/layout/TabList#1"/>
    <dgm:cxn modelId="{FEF3A3C8-BAD4-4021-BE95-CC8785CD6866}" type="presOf" srcId="{DAC0257F-F7D0-45F6-B161-65DEFEE6CBD8}" destId="{457BAE9A-A415-4CC5-90DA-9E024149728B}" srcOrd="0" destOrd="0" presId="urn:microsoft.com/office/officeart/2011/layout/TabList#1"/>
    <dgm:cxn modelId="{43EFA7B8-D699-4D49-A88B-35A824DC8581}" srcId="{905DE37C-EC7B-46CA-A355-686FEB36B71C}" destId="{BDCAB3D3-8A87-4B3E-870E-5501453270D6}" srcOrd="3" destOrd="0" parTransId="{32F0EDE6-4AE2-47B2-8BB2-B34788576133}" sibTransId="{7CEC28B0-025E-420F-AD68-973D2BB66D70}"/>
    <dgm:cxn modelId="{0612C683-BE88-482F-BF9D-E8450765BD62}" type="presOf" srcId="{DEB5974D-5798-4BFB-AF74-5958D8D01C57}" destId="{3083DF5E-E3F2-4122-B468-70CD38BB790C}" srcOrd="0" destOrd="0" presId="urn:microsoft.com/office/officeart/2011/layout/TabList#1"/>
    <dgm:cxn modelId="{83CC5E9A-CF2C-414D-B55B-E9B2577A1D72}" type="presOf" srcId="{1C7701E4-424A-4A90-8CE4-E7217223E1BE}" destId="{CF17F545-1E10-4835-9127-B4F1CC7FDEEC}" srcOrd="0" destOrd="0" presId="urn:microsoft.com/office/officeart/2011/layout/TabList#1"/>
    <dgm:cxn modelId="{F1AF58E1-712B-45F2-997B-1F313E17A6DF}" srcId="{905DE37C-EC7B-46CA-A355-686FEB36B71C}" destId="{66E266F3-2626-4A7A-BCBA-95726BCA1E11}" srcOrd="1" destOrd="0" parTransId="{4A2CDCB4-6F84-4D2D-ACD1-70A55570E8FA}" sibTransId="{BC619C75-F8E5-4627-AC0D-B0DBD65F6401}"/>
    <dgm:cxn modelId="{21D33BB2-4BA2-4A98-B7EA-93D0B7D210BA}" type="presOf" srcId="{C4773847-F7DE-439E-B078-D32C62D3A749}" destId="{8D7DE1D4-6EFF-4BCB-BFA0-28AD67F9D7A1}" srcOrd="0" destOrd="0" presId="urn:microsoft.com/office/officeart/2011/layout/TabList#1"/>
    <dgm:cxn modelId="{D4C61986-1254-402E-B02A-54E05772106D}" type="presParOf" srcId="{5BCEB437-6DD4-49DE-949D-36F299CF422C}" destId="{B2F5A30F-38AE-4058-9F86-998B5E6C7053}" srcOrd="0" destOrd="0" presId="urn:microsoft.com/office/officeart/2011/layout/TabList#1"/>
    <dgm:cxn modelId="{1F6FD67B-D6E4-400A-B4A2-4858343832E6}" type="presParOf" srcId="{B2F5A30F-38AE-4058-9F86-998B5E6C7053}" destId="{CF17F545-1E10-4835-9127-B4F1CC7FDEEC}" srcOrd="0" destOrd="0" presId="urn:microsoft.com/office/officeart/2011/layout/TabList#1"/>
    <dgm:cxn modelId="{4D4FEA73-E36C-4B1B-88B0-A43A1BC13112}" type="presParOf" srcId="{B2F5A30F-38AE-4058-9F86-998B5E6C7053}" destId="{3C58DAD8-826C-4DD8-9835-01288FC1AF3D}" srcOrd="1" destOrd="0" presId="urn:microsoft.com/office/officeart/2011/layout/TabList#1"/>
    <dgm:cxn modelId="{D94C7516-B375-40D6-A7E2-6AEA62801316}" type="presParOf" srcId="{B2F5A30F-38AE-4058-9F86-998B5E6C7053}" destId="{6A56E5BD-C018-4A65-B0D4-4AC89359F944}" srcOrd="2" destOrd="0" presId="urn:microsoft.com/office/officeart/2011/layout/TabList#1"/>
    <dgm:cxn modelId="{B7AD675B-64BB-4392-B2AE-0BE280DC849C}" type="presParOf" srcId="{5BCEB437-6DD4-49DE-949D-36F299CF422C}" destId="{70D47ABE-04DE-4862-B7ED-E95EC008EDB2}" srcOrd="1" destOrd="0" presId="urn:microsoft.com/office/officeart/2011/layout/TabList#1"/>
    <dgm:cxn modelId="{2F809A66-081A-46A4-B44D-9120CB5B5D53}" type="presParOf" srcId="{5BCEB437-6DD4-49DE-949D-36F299CF422C}" destId="{E5A49028-956B-4484-9CE1-5BF5353E4DAB}" srcOrd="2" destOrd="0" presId="urn:microsoft.com/office/officeart/2011/layout/TabList#1"/>
    <dgm:cxn modelId="{EBE6B632-4FF9-42E1-B79E-6FF6E7CEB8F0}" type="presParOf" srcId="{E5A49028-956B-4484-9CE1-5BF5353E4DAB}" destId="{8D7DE1D4-6EFF-4BCB-BFA0-28AD67F9D7A1}" srcOrd="0" destOrd="0" presId="urn:microsoft.com/office/officeart/2011/layout/TabList#1"/>
    <dgm:cxn modelId="{89BDF795-99BA-41FE-BE4F-F90DF1C309DD}" type="presParOf" srcId="{E5A49028-956B-4484-9CE1-5BF5353E4DAB}" destId="{F0B831B2-9F27-4561-AE0E-A9DDEB14A94D}" srcOrd="1" destOrd="0" presId="urn:microsoft.com/office/officeart/2011/layout/TabList#1"/>
    <dgm:cxn modelId="{75FC77B0-2A01-4130-B5E5-AF46F51423EB}" type="presParOf" srcId="{E5A49028-956B-4484-9CE1-5BF5353E4DAB}" destId="{F113F4C3-41C6-4DAC-B6F4-8D0F66FC458A}" srcOrd="2" destOrd="0" presId="urn:microsoft.com/office/officeart/2011/layout/TabList#1"/>
    <dgm:cxn modelId="{87AA47AA-57F7-49DD-88B8-4AE90A9CA61E}" type="presParOf" srcId="{5BCEB437-6DD4-49DE-949D-36F299CF422C}" destId="{89C9D2FC-BDEB-4625-A076-4F33E6E5A16B}" srcOrd="3" destOrd="0" presId="urn:microsoft.com/office/officeart/2011/layout/TabList#1"/>
    <dgm:cxn modelId="{9D200F23-282D-4ED6-9F7F-7F2847A767D1}" type="presParOf" srcId="{5BCEB437-6DD4-49DE-949D-36F299CF422C}" destId="{F05F1437-EBD2-4FC2-AC52-6E2837289D05}" srcOrd="4" destOrd="0" presId="urn:microsoft.com/office/officeart/2011/layout/TabList#1"/>
    <dgm:cxn modelId="{4672DD9F-8652-453D-B19E-E35FD76E05F5}" type="presParOf" srcId="{F05F1437-EBD2-4FC2-AC52-6E2837289D05}" destId="{457BAE9A-A415-4CC5-90DA-9E024149728B}" srcOrd="0" destOrd="0" presId="urn:microsoft.com/office/officeart/2011/layout/TabList#1"/>
    <dgm:cxn modelId="{8CFD495F-DD86-46C2-B221-9C5AFBE90EF2}" type="presParOf" srcId="{F05F1437-EBD2-4FC2-AC52-6E2837289D05}" destId="{3083DF5E-E3F2-4122-B468-70CD38BB790C}" srcOrd="1" destOrd="0" presId="urn:microsoft.com/office/officeart/2011/layout/TabList#1"/>
    <dgm:cxn modelId="{3434F490-EC09-450A-994C-F53449F960D8}" type="presParOf" srcId="{F05F1437-EBD2-4FC2-AC52-6E2837289D05}" destId="{30F386DB-13D9-4D07-9AF8-26319D5D5E4F}" srcOrd="2" destOrd="0" presId="urn:microsoft.com/office/officeart/2011/layout/TabList#1"/>
    <dgm:cxn modelId="{9428361B-CC34-4ED3-81BE-D91F06FB9256}" type="presParOf" srcId="{5BCEB437-6DD4-49DE-949D-36F299CF422C}" destId="{1C8DD9C5-03ED-4463-870E-B0C804D5EB6C}" srcOrd="5" destOrd="0" presId="urn:microsoft.com/office/officeart/2011/layout/TabList#1"/>
    <dgm:cxn modelId="{EC2EE5A6-52D9-46A2-B776-9ECF184CC070}" type="presParOf" srcId="{5BCEB437-6DD4-49DE-949D-36F299CF422C}" destId="{2671A662-9256-41F2-972F-20B3DDE09BCA}" srcOrd="6" destOrd="0" presId="urn:microsoft.com/office/officeart/2011/layout/TabList#1"/>
    <dgm:cxn modelId="{8DD9722F-A8E5-4E73-9D2B-A39C1D17E611}" type="presParOf" srcId="{2671A662-9256-41F2-972F-20B3DDE09BCA}" destId="{CCE63149-F24C-476A-B0E2-4F82AE6EC49C}" srcOrd="0" destOrd="0" presId="urn:microsoft.com/office/officeart/2011/layout/TabList#1"/>
    <dgm:cxn modelId="{57123249-548D-4712-91D4-95B91526BCF0}" type="presParOf" srcId="{2671A662-9256-41F2-972F-20B3DDE09BCA}" destId="{3C7B03D3-1933-4508-889A-10128E055B3F}" srcOrd="1" destOrd="0" presId="urn:microsoft.com/office/officeart/2011/layout/TabList#1"/>
    <dgm:cxn modelId="{8AE90A63-133D-423C-9BD7-D6F5C7662391}" type="presParOf" srcId="{2671A662-9256-41F2-972F-20B3DDE09BCA}" destId="{3746473D-8A16-48D6-90BE-C1907D8777CF}" srcOrd="2" destOrd="0" presId="urn:microsoft.com/office/officeart/2011/layout/TabList#1"/>
  </dgm:cxnLst>
  <dgm:bg/>
  <dgm:whole>
    <a:ln>
      <a:solidFill>
        <a:schemeClr val="bg1">
          <a:lumMod val="5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8C1DF6B-B635-4408-8950-39AA04EB9114}" type="doc">
      <dgm:prSet loTypeId="urn:microsoft.com/office/officeart/2005/8/layout/arrow3" loCatId="relationship" qsTypeId="urn:microsoft.com/office/officeart/2005/8/quickstyle/simple1#5" qsCatId="simple" csTypeId="urn:microsoft.com/office/officeart/2005/8/colors/accent1_2#5" csCatId="accent1" phldr="1"/>
      <dgm:spPr/>
      <dgm:t>
        <a:bodyPr/>
        <a:lstStyle/>
        <a:p>
          <a:endParaRPr lang="de-DE"/>
        </a:p>
      </dgm:t>
    </dgm:pt>
    <dgm:pt modelId="{A872BAA6-DA83-49BB-86DC-2D83F074DC03}">
      <dgm:prSet phldrT="[Text]"/>
      <dgm:spPr/>
      <dgm:t>
        <a:bodyPr/>
        <a:lstStyle/>
        <a:p>
          <a:endParaRPr lang="de-DE" dirty="0"/>
        </a:p>
      </dgm:t>
    </dgm:pt>
    <dgm:pt modelId="{45126BBB-6BC6-4347-A80E-37375D2A74AD}" type="parTrans" cxnId="{AEF8850D-5040-40AB-92E1-B4B4620E32A2}">
      <dgm:prSet/>
      <dgm:spPr/>
      <dgm:t>
        <a:bodyPr/>
        <a:lstStyle/>
        <a:p>
          <a:endParaRPr lang="de-DE"/>
        </a:p>
      </dgm:t>
    </dgm:pt>
    <dgm:pt modelId="{7E93D59E-4EE9-4C6A-B63B-E9B1682EF941}" type="sibTrans" cxnId="{AEF8850D-5040-40AB-92E1-B4B4620E32A2}">
      <dgm:prSet/>
      <dgm:spPr/>
      <dgm:t>
        <a:bodyPr/>
        <a:lstStyle/>
        <a:p>
          <a:endParaRPr lang="de-DE"/>
        </a:p>
      </dgm:t>
    </dgm:pt>
    <dgm:pt modelId="{B5EF93A1-0736-496E-B88F-9B609B93DDDF}">
      <dgm:prSet phldrT="[Text]"/>
      <dgm:spPr/>
      <dgm:t>
        <a:bodyPr/>
        <a:lstStyle/>
        <a:p>
          <a:r>
            <a:rPr lang="de-DE" dirty="0" smtClean="0"/>
            <a:t>Culture</a:t>
          </a:r>
          <a:endParaRPr lang="de-DE" dirty="0"/>
        </a:p>
      </dgm:t>
    </dgm:pt>
    <dgm:pt modelId="{B9E57AEC-CCAA-4237-9137-D589BB92D915}" type="parTrans" cxnId="{81655CD2-1550-489C-AF3F-1DE7DF2D8006}">
      <dgm:prSet/>
      <dgm:spPr/>
      <dgm:t>
        <a:bodyPr/>
        <a:lstStyle/>
        <a:p>
          <a:endParaRPr lang="de-DE"/>
        </a:p>
      </dgm:t>
    </dgm:pt>
    <dgm:pt modelId="{97275096-8D89-4158-9104-E060D8714493}" type="sibTrans" cxnId="{81655CD2-1550-489C-AF3F-1DE7DF2D8006}">
      <dgm:prSet/>
      <dgm:spPr/>
      <dgm:t>
        <a:bodyPr/>
        <a:lstStyle/>
        <a:p>
          <a:endParaRPr lang="de-DE"/>
        </a:p>
      </dgm:t>
    </dgm:pt>
    <dgm:pt modelId="{F284E62F-D63A-4A6F-A7F5-447995F97A51}">
      <dgm:prSet phldrT="[Text]"/>
      <dgm:spPr/>
      <dgm:t>
        <a:bodyPr/>
        <a:lstStyle/>
        <a:p>
          <a:endParaRPr lang="de-DE"/>
        </a:p>
      </dgm:t>
    </dgm:pt>
    <dgm:pt modelId="{75B7B93C-D1BF-4676-BFE7-3A718494C55F}" type="parTrans" cxnId="{067DCE18-26CF-4A75-97BF-7D79C109404C}">
      <dgm:prSet/>
      <dgm:spPr/>
      <dgm:t>
        <a:bodyPr/>
        <a:lstStyle/>
        <a:p>
          <a:endParaRPr lang="de-DE"/>
        </a:p>
      </dgm:t>
    </dgm:pt>
    <dgm:pt modelId="{8E90B9A9-C882-4B6C-AB1C-D8F58E8AED75}" type="sibTrans" cxnId="{067DCE18-26CF-4A75-97BF-7D79C109404C}">
      <dgm:prSet/>
      <dgm:spPr/>
      <dgm:t>
        <a:bodyPr/>
        <a:lstStyle/>
        <a:p>
          <a:endParaRPr lang="de-DE"/>
        </a:p>
      </dgm:t>
    </dgm:pt>
    <dgm:pt modelId="{CF920611-6B2F-4FBE-993B-89AE466DFA99}">
      <dgm:prSet phldrT="[Text]"/>
      <dgm:spPr/>
      <dgm:t>
        <a:bodyPr/>
        <a:lstStyle/>
        <a:p>
          <a:endParaRPr lang="de-DE"/>
        </a:p>
      </dgm:t>
    </dgm:pt>
    <dgm:pt modelId="{D6773BA4-47AC-471C-AE27-F4557159EF9C}" type="parTrans" cxnId="{09BF4ACD-740D-4C53-9DB5-2DB2DC87481C}">
      <dgm:prSet/>
      <dgm:spPr/>
      <dgm:t>
        <a:bodyPr/>
        <a:lstStyle/>
        <a:p>
          <a:endParaRPr lang="de-DE"/>
        </a:p>
      </dgm:t>
    </dgm:pt>
    <dgm:pt modelId="{0C3BA92A-4B40-4E19-AC3D-483DAEEBC762}" type="sibTrans" cxnId="{09BF4ACD-740D-4C53-9DB5-2DB2DC87481C}">
      <dgm:prSet/>
      <dgm:spPr/>
      <dgm:t>
        <a:bodyPr/>
        <a:lstStyle/>
        <a:p>
          <a:endParaRPr lang="de-DE"/>
        </a:p>
      </dgm:t>
    </dgm:pt>
    <dgm:pt modelId="{EA80E05F-BB2E-4D29-8A72-8AD90D8B3E37}">
      <dgm:prSet phldrT="[Text]"/>
      <dgm:spPr/>
      <dgm:t>
        <a:bodyPr/>
        <a:lstStyle/>
        <a:p>
          <a:endParaRPr lang="de-DE"/>
        </a:p>
      </dgm:t>
    </dgm:pt>
    <dgm:pt modelId="{A8739C45-8781-40B1-BEFD-D1E75D3FB4E3}" type="parTrans" cxnId="{B4077DFD-BF7A-4E50-BF5C-5F20CFED10F7}">
      <dgm:prSet/>
      <dgm:spPr/>
      <dgm:t>
        <a:bodyPr/>
        <a:lstStyle/>
        <a:p>
          <a:endParaRPr lang="de-DE"/>
        </a:p>
      </dgm:t>
    </dgm:pt>
    <dgm:pt modelId="{C67D529B-7F33-4A7A-A961-1435AFCC0B79}" type="sibTrans" cxnId="{B4077DFD-BF7A-4E50-BF5C-5F20CFED10F7}">
      <dgm:prSet/>
      <dgm:spPr/>
      <dgm:t>
        <a:bodyPr/>
        <a:lstStyle/>
        <a:p>
          <a:endParaRPr lang="de-DE"/>
        </a:p>
      </dgm:t>
    </dgm:pt>
    <dgm:pt modelId="{CECE2A0F-CE7F-4B71-A1C4-D347C6F22F79}" type="pres">
      <dgm:prSet presAssocID="{58C1DF6B-B635-4408-8950-39AA04EB9114}" presName="compositeShape" presStyleCnt="0">
        <dgm:presLayoutVars>
          <dgm:chMax val="2"/>
          <dgm:dir/>
          <dgm:resizeHandles val="exact"/>
        </dgm:presLayoutVars>
      </dgm:prSet>
      <dgm:spPr/>
      <dgm:t>
        <a:bodyPr/>
        <a:lstStyle/>
        <a:p>
          <a:endParaRPr lang="de-DE"/>
        </a:p>
      </dgm:t>
    </dgm:pt>
    <dgm:pt modelId="{44DC4832-34FE-450D-BE6E-4821B76F5ED5}" type="pres">
      <dgm:prSet presAssocID="{58C1DF6B-B635-4408-8950-39AA04EB9114}" presName="divider" presStyleLbl="fgShp" presStyleIdx="0" presStyleCnt="1"/>
      <dgm:spPr/>
    </dgm:pt>
    <dgm:pt modelId="{F51C6341-966E-453F-94A7-0403B9B2D7CC}" type="pres">
      <dgm:prSet presAssocID="{A872BAA6-DA83-49BB-86DC-2D83F074DC03}" presName="downArrow" presStyleLbl="node1" presStyleIdx="0" presStyleCnt="2"/>
      <dgm:spPr>
        <a:solidFill>
          <a:schemeClr val="accent4"/>
        </a:solidFill>
      </dgm:spPr>
      <dgm:t>
        <a:bodyPr/>
        <a:lstStyle/>
        <a:p>
          <a:endParaRPr lang="en-US"/>
        </a:p>
      </dgm:t>
    </dgm:pt>
    <dgm:pt modelId="{3F88E3EF-2A29-4D0B-A45A-9C94B358EDF6}" type="pres">
      <dgm:prSet presAssocID="{A872BAA6-DA83-49BB-86DC-2D83F074DC03}" presName="downArrowText" presStyleLbl="revTx" presStyleIdx="0" presStyleCnt="2">
        <dgm:presLayoutVars>
          <dgm:bulletEnabled val="1"/>
        </dgm:presLayoutVars>
      </dgm:prSet>
      <dgm:spPr/>
      <dgm:t>
        <a:bodyPr/>
        <a:lstStyle/>
        <a:p>
          <a:endParaRPr lang="de-DE"/>
        </a:p>
      </dgm:t>
    </dgm:pt>
    <dgm:pt modelId="{FA59BA58-21AF-464C-B5EE-CFBE229C7B0A}" type="pres">
      <dgm:prSet presAssocID="{B5EF93A1-0736-496E-B88F-9B609B93DDDF}" presName="upArrow" presStyleLbl="node1" presStyleIdx="1" presStyleCnt="2"/>
      <dgm:spPr>
        <a:solidFill>
          <a:schemeClr val="bg1">
            <a:lumMod val="50000"/>
          </a:schemeClr>
        </a:solidFill>
      </dgm:spPr>
      <dgm:t>
        <a:bodyPr/>
        <a:lstStyle/>
        <a:p>
          <a:endParaRPr lang="en-US"/>
        </a:p>
      </dgm:t>
    </dgm:pt>
    <dgm:pt modelId="{4F2E016B-4D4A-4934-A790-8612DEA3AF07}" type="pres">
      <dgm:prSet presAssocID="{B5EF93A1-0736-496E-B88F-9B609B93DDDF}" presName="upArrowText" presStyleLbl="revTx" presStyleIdx="1" presStyleCnt="2">
        <dgm:presLayoutVars>
          <dgm:bulletEnabled val="1"/>
        </dgm:presLayoutVars>
      </dgm:prSet>
      <dgm:spPr/>
      <dgm:t>
        <a:bodyPr/>
        <a:lstStyle/>
        <a:p>
          <a:endParaRPr lang="de-DE"/>
        </a:p>
      </dgm:t>
    </dgm:pt>
  </dgm:ptLst>
  <dgm:cxnLst>
    <dgm:cxn modelId="{09BF4ACD-740D-4C53-9DB5-2DB2DC87481C}" srcId="{58C1DF6B-B635-4408-8950-39AA04EB9114}" destId="{CF920611-6B2F-4FBE-993B-89AE466DFA99}" srcOrd="2" destOrd="0" parTransId="{D6773BA4-47AC-471C-AE27-F4557159EF9C}" sibTransId="{0C3BA92A-4B40-4E19-AC3D-483DAEEBC762}"/>
    <dgm:cxn modelId="{17DE55F9-70B1-43B2-96F0-DCC04C37E925}" type="presOf" srcId="{B5EF93A1-0736-496E-B88F-9B609B93DDDF}" destId="{4F2E016B-4D4A-4934-A790-8612DEA3AF07}" srcOrd="0" destOrd="0" presId="urn:microsoft.com/office/officeart/2005/8/layout/arrow3"/>
    <dgm:cxn modelId="{067DCE18-26CF-4A75-97BF-7D79C109404C}" srcId="{58C1DF6B-B635-4408-8950-39AA04EB9114}" destId="{F284E62F-D63A-4A6F-A7F5-447995F97A51}" srcOrd="3" destOrd="0" parTransId="{75B7B93C-D1BF-4676-BFE7-3A718494C55F}" sibTransId="{8E90B9A9-C882-4B6C-AB1C-D8F58E8AED75}"/>
    <dgm:cxn modelId="{AEF8850D-5040-40AB-92E1-B4B4620E32A2}" srcId="{58C1DF6B-B635-4408-8950-39AA04EB9114}" destId="{A872BAA6-DA83-49BB-86DC-2D83F074DC03}" srcOrd="0" destOrd="0" parTransId="{45126BBB-6BC6-4347-A80E-37375D2A74AD}" sibTransId="{7E93D59E-4EE9-4C6A-B63B-E9B1682EF941}"/>
    <dgm:cxn modelId="{3A51A20C-E454-441A-A4AB-DF832C62A504}" type="presOf" srcId="{A872BAA6-DA83-49BB-86DC-2D83F074DC03}" destId="{3F88E3EF-2A29-4D0B-A45A-9C94B358EDF6}" srcOrd="0" destOrd="0" presId="urn:microsoft.com/office/officeart/2005/8/layout/arrow3"/>
    <dgm:cxn modelId="{B4077DFD-BF7A-4E50-BF5C-5F20CFED10F7}" srcId="{58C1DF6B-B635-4408-8950-39AA04EB9114}" destId="{EA80E05F-BB2E-4D29-8A72-8AD90D8B3E37}" srcOrd="4" destOrd="0" parTransId="{A8739C45-8781-40B1-BEFD-D1E75D3FB4E3}" sibTransId="{C67D529B-7F33-4A7A-A961-1435AFCC0B79}"/>
    <dgm:cxn modelId="{81655CD2-1550-489C-AF3F-1DE7DF2D8006}" srcId="{58C1DF6B-B635-4408-8950-39AA04EB9114}" destId="{B5EF93A1-0736-496E-B88F-9B609B93DDDF}" srcOrd="1" destOrd="0" parTransId="{B9E57AEC-CCAA-4237-9137-D589BB92D915}" sibTransId="{97275096-8D89-4158-9104-E060D8714493}"/>
    <dgm:cxn modelId="{8AC7415F-3080-4512-BEDA-6302C3664B11}" type="presOf" srcId="{58C1DF6B-B635-4408-8950-39AA04EB9114}" destId="{CECE2A0F-CE7F-4B71-A1C4-D347C6F22F79}" srcOrd="0" destOrd="0" presId="urn:microsoft.com/office/officeart/2005/8/layout/arrow3"/>
    <dgm:cxn modelId="{DB4B76E0-F028-4B7B-B309-C21312DAA5AE}" type="presParOf" srcId="{CECE2A0F-CE7F-4B71-A1C4-D347C6F22F79}" destId="{44DC4832-34FE-450D-BE6E-4821B76F5ED5}" srcOrd="0" destOrd="0" presId="urn:microsoft.com/office/officeart/2005/8/layout/arrow3"/>
    <dgm:cxn modelId="{2874B60A-EF6A-43A6-9A96-B8A0857E2EC5}" type="presParOf" srcId="{CECE2A0F-CE7F-4B71-A1C4-D347C6F22F79}" destId="{F51C6341-966E-453F-94A7-0403B9B2D7CC}" srcOrd="1" destOrd="0" presId="urn:microsoft.com/office/officeart/2005/8/layout/arrow3"/>
    <dgm:cxn modelId="{169E1D9F-CABA-4D3C-B879-8963E7F2CB92}" type="presParOf" srcId="{CECE2A0F-CE7F-4B71-A1C4-D347C6F22F79}" destId="{3F88E3EF-2A29-4D0B-A45A-9C94B358EDF6}" srcOrd="2" destOrd="0" presId="urn:microsoft.com/office/officeart/2005/8/layout/arrow3"/>
    <dgm:cxn modelId="{ADF27634-E47A-43BF-811C-3F66833F7938}" type="presParOf" srcId="{CECE2A0F-CE7F-4B71-A1C4-D347C6F22F79}" destId="{FA59BA58-21AF-464C-B5EE-CFBE229C7B0A}" srcOrd="3" destOrd="0" presId="urn:microsoft.com/office/officeart/2005/8/layout/arrow3"/>
    <dgm:cxn modelId="{125222DF-4737-41DF-91EA-09D200E96025}" type="presParOf" srcId="{CECE2A0F-CE7F-4B71-A1C4-D347C6F22F79}" destId="{4F2E016B-4D4A-4934-A790-8612DEA3AF07}"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FCB06CE-3148-4C54-9153-4FE561A8DB6B}" type="doc">
      <dgm:prSet loTypeId="urn:microsoft.com/office/officeart/2005/8/layout/radial5" loCatId="cycle" qsTypeId="urn:microsoft.com/office/officeart/2005/8/quickstyle/simple1#6" qsCatId="simple" csTypeId="urn:microsoft.com/office/officeart/2005/8/colors/accent1_2#6" csCatId="accent1" phldr="1"/>
      <dgm:spPr/>
      <dgm:t>
        <a:bodyPr/>
        <a:lstStyle/>
        <a:p>
          <a:endParaRPr lang="de-DE"/>
        </a:p>
      </dgm:t>
    </dgm:pt>
    <dgm:pt modelId="{734CAD3C-C2DB-485C-B5F3-8543E6E512D0}">
      <dgm:prSet phldrT="[Text]" custT="1"/>
      <dgm:spPr>
        <a:solidFill>
          <a:schemeClr val="bg1">
            <a:lumMod val="50000"/>
          </a:schemeClr>
        </a:solidFill>
      </dgm:spPr>
      <dgm:t>
        <a:bodyPr/>
        <a:lstStyle/>
        <a:p>
          <a:r>
            <a:rPr lang="de-DE" sz="2400" b="1" dirty="0" smtClean="0">
              <a:solidFill>
                <a:schemeClr val="tx1"/>
              </a:solidFill>
              <a:effectLst/>
            </a:rPr>
            <a:t>Referral</a:t>
          </a:r>
          <a:endParaRPr lang="de-DE" sz="2400" b="1" dirty="0">
            <a:solidFill>
              <a:schemeClr val="tx1"/>
            </a:solidFill>
            <a:effectLst/>
          </a:endParaRPr>
        </a:p>
      </dgm:t>
    </dgm:pt>
    <dgm:pt modelId="{FDBFEFBE-B858-4D84-86E7-0584F980A37E}" type="parTrans" cxnId="{F09C86B2-6551-413C-9EEF-510BEC58702A}">
      <dgm:prSet/>
      <dgm:spPr/>
      <dgm:t>
        <a:bodyPr/>
        <a:lstStyle/>
        <a:p>
          <a:endParaRPr lang="de-DE" sz="2800" b="0">
            <a:effectLst>
              <a:outerShdw blurRad="38100" dist="38100" dir="2700000" algn="tl">
                <a:srgbClr val="000000">
                  <a:alpha val="43137"/>
                </a:srgbClr>
              </a:outerShdw>
            </a:effectLst>
          </a:endParaRPr>
        </a:p>
      </dgm:t>
    </dgm:pt>
    <dgm:pt modelId="{DD870C5C-503E-497A-A6CE-46209F20899E}" type="sibTrans" cxnId="{F09C86B2-6551-413C-9EEF-510BEC58702A}">
      <dgm:prSet/>
      <dgm:spPr/>
      <dgm:t>
        <a:bodyPr/>
        <a:lstStyle/>
        <a:p>
          <a:endParaRPr lang="de-DE" sz="2800" b="0">
            <a:effectLst>
              <a:outerShdw blurRad="38100" dist="38100" dir="2700000" algn="tl">
                <a:srgbClr val="000000">
                  <a:alpha val="43137"/>
                </a:srgbClr>
              </a:outerShdw>
            </a:effectLst>
          </a:endParaRPr>
        </a:p>
      </dgm:t>
    </dgm:pt>
    <dgm:pt modelId="{C3D2DA19-FB10-46A8-9CB0-70200A9E8734}">
      <dgm:prSet phldrT="[Text]" custT="1"/>
      <dgm:spPr>
        <a:solidFill>
          <a:schemeClr val="accent4"/>
        </a:solidFill>
      </dgm:spPr>
      <dgm:t>
        <a:bodyPr/>
        <a:lstStyle/>
        <a:p>
          <a:r>
            <a:rPr lang="de-DE" sz="1600" b="0" dirty="0" smtClean="0">
              <a:effectLst>
                <a:outerShdw blurRad="38100" dist="38100" dir="2700000" algn="tl">
                  <a:srgbClr val="000000">
                    <a:alpha val="43137"/>
                  </a:srgbClr>
                </a:outerShdw>
              </a:effectLst>
            </a:rPr>
            <a:t>Second opinion</a:t>
          </a:r>
          <a:endParaRPr lang="de-DE" sz="1600" b="0" dirty="0">
            <a:effectLst>
              <a:outerShdw blurRad="38100" dist="38100" dir="2700000" algn="tl">
                <a:srgbClr val="000000">
                  <a:alpha val="43137"/>
                </a:srgbClr>
              </a:outerShdw>
            </a:effectLst>
          </a:endParaRPr>
        </a:p>
      </dgm:t>
    </dgm:pt>
    <dgm:pt modelId="{B56DCD1D-D9BC-478E-ACE5-C91A551089B8}" type="parTrans" cxnId="{FC5A3DCF-8773-4AEF-AFB0-EBFC8000DAA3}">
      <dgm:prSet custT="1"/>
      <dgm:spPr/>
      <dgm:t>
        <a:bodyPr/>
        <a:lstStyle/>
        <a:p>
          <a:endParaRPr lang="de-DE" sz="1600" b="0">
            <a:effectLst>
              <a:outerShdw blurRad="38100" dist="38100" dir="2700000" algn="tl">
                <a:srgbClr val="000000">
                  <a:alpha val="43137"/>
                </a:srgbClr>
              </a:outerShdw>
            </a:effectLst>
          </a:endParaRPr>
        </a:p>
      </dgm:t>
    </dgm:pt>
    <dgm:pt modelId="{9B9A5633-AE37-4B5A-ADA4-374851CFC417}" type="sibTrans" cxnId="{FC5A3DCF-8773-4AEF-AFB0-EBFC8000DAA3}">
      <dgm:prSet/>
      <dgm:spPr/>
      <dgm:t>
        <a:bodyPr/>
        <a:lstStyle/>
        <a:p>
          <a:endParaRPr lang="de-DE" sz="2800" b="0">
            <a:effectLst>
              <a:outerShdw blurRad="38100" dist="38100" dir="2700000" algn="tl">
                <a:srgbClr val="000000">
                  <a:alpha val="43137"/>
                </a:srgbClr>
              </a:outerShdw>
            </a:effectLst>
          </a:endParaRPr>
        </a:p>
      </dgm:t>
    </dgm:pt>
    <dgm:pt modelId="{EE55E928-9FC6-4101-89B0-C818A88A77E7}">
      <dgm:prSet phldrT="[Text]" custT="1"/>
      <dgm:spPr>
        <a:solidFill>
          <a:schemeClr val="accent4"/>
        </a:solidFill>
      </dgm:spPr>
      <dgm:t>
        <a:bodyPr/>
        <a:lstStyle/>
        <a:p>
          <a:r>
            <a:rPr lang="de-DE" sz="1600" b="0" dirty="0" smtClean="0">
              <a:effectLst>
                <a:outerShdw blurRad="38100" dist="38100" dir="2700000" algn="tl">
                  <a:srgbClr val="000000">
                    <a:alpha val="43137"/>
                  </a:srgbClr>
                </a:outerShdw>
              </a:effectLst>
            </a:rPr>
            <a:t>Additional expertise </a:t>
          </a:r>
        </a:p>
        <a:p>
          <a:r>
            <a:rPr lang="de-DE" sz="1600" b="0" dirty="0" smtClean="0">
              <a:effectLst>
                <a:outerShdw blurRad="38100" dist="38100" dir="2700000" algn="tl">
                  <a:srgbClr val="000000">
                    <a:alpha val="43137"/>
                  </a:srgbClr>
                </a:outerShdw>
              </a:effectLst>
            </a:rPr>
            <a:t>or diagnostic procedures required</a:t>
          </a:r>
          <a:endParaRPr lang="de-DE" sz="1600" b="0" dirty="0">
            <a:effectLst>
              <a:outerShdw blurRad="38100" dist="38100" dir="2700000" algn="tl">
                <a:srgbClr val="000000">
                  <a:alpha val="43137"/>
                </a:srgbClr>
              </a:outerShdw>
            </a:effectLst>
          </a:endParaRPr>
        </a:p>
      </dgm:t>
    </dgm:pt>
    <dgm:pt modelId="{5F505F4E-6E88-4725-8FAA-02A7C24AE5F7}" type="parTrans" cxnId="{7B6195A3-7199-4001-870B-7656B011A5BD}">
      <dgm:prSet custT="1"/>
      <dgm:spPr/>
      <dgm:t>
        <a:bodyPr/>
        <a:lstStyle/>
        <a:p>
          <a:endParaRPr lang="de-DE" sz="1600" b="0">
            <a:effectLst>
              <a:outerShdw blurRad="38100" dist="38100" dir="2700000" algn="tl">
                <a:srgbClr val="000000">
                  <a:alpha val="43137"/>
                </a:srgbClr>
              </a:outerShdw>
            </a:effectLst>
          </a:endParaRPr>
        </a:p>
      </dgm:t>
    </dgm:pt>
    <dgm:pt modelId="{38C3EF16-4E53-4B43-B171-7999DBEFAAD1}" type="sibTrans" cxnId="{7B6195A3-7199-4001-870B-7656B011A5BD}">
      <dgm:prSet/>
      <dgm:spPr/>
      <dgm:t>
        <a:bodyPr/>
        <a:lstStyle/>
        <a:p>
          <a:endParaRPr lang="de-DE" sz="2800" b="0">
            <a:effectLst>
              <a:outerShdw blurRad="38100" dist="38100" dir="2700000" algn="tl">
                <a:srgbClr val="000000">
                  <a:alpha val="43137"/>
                </a:srgbClr>
              </a:outerShdw>
            </a:effectLst>
          </a:endParaRPr>
        </a:p>
      </dgm:t>
    </dgm:pt>
    <dgm:pt modelId="{89283B23-5B34-45D5-B0BE-7A8B668F3703}">
      <dgm:prSet phldrT="[Text]" custT="1"/>
      <dgm:spPr>
        <a:solidFill>
          <a:schemeClr val="accent4"/>
        </a:solidFill>
      </dgm:spPr>
      <dgm:t>
        <a:bodyPr/>
        <a:lstStyle/>
        <a:p>
          <a:r>
            <a:rPr lang="de-DE" sz="1600" b="0" dirty="0" smtClean="0">
              <a:effectLst>
                <a:outerShdw blurRad="38100" dist="38100" dir="2700000" algn="tl">
                  <a:srgbClr val="000000">
                    <a:alpha val="43137"/>
                  </a:srgbClr>
                </a:outerShdw>
              </a:effectLst>
            </a:rPr>
            <a:t>Treatment required</a:t>
          </a:r>
          <a:endParaRPr lang="de-DE" sz="1600" b="0" dirty="0">
            <a:effectLst>
              <a:outerShdw blurRad="38100" dist="38100" dir="2700000" algn="tl">
                <a:srgbClr val="000000">
                  <a:alpha val="43137"/>
                </a:srgbClr>
              </a:outerShdw>
            </a:effectLst>
          </a:endParaRPr>
        </a:p>
      </dgm:t>
    </dgm:pt>
    <dgm:pt modelId="{1EE3F1F2-EC64-4FC5-9F10-A1EB8FE10CB4}" type="parTrans" cxnId="{9C459194-3D57-49C0-B060-9D9676B30817}">
      <dgm:prSet custT="1"/>
      <dgm:spPr/>
      <dgm:t>
        <a:bodyPr/>
        <a:lstStyle/>
        <a:p>
          <a:endParaRPr lang="de-DE" sz="1600" b="0">
            <a:effectLst>
              <a:outerShdw blurRad="38100" dist="38100" dir="2700000" algn="tl">
                <a:srgbClr val="000000">
                  <a:alpha val="43137"/>
                </a:srgbClr>
              </a:outerShdw>
            </a:effectLst>
          </a:endParaRPr>
        </a:p>
      </dgm:t>
    </dgm:pt>
    <dgm:pt modelId="{C565FB7A-533B-45D7-851B-DC16E6EF59C7}" type="sibTrans" cxnId="{9C459194-3D57-49C0-B060-9D9676B30817}">
      <dgm:prSet/>
      <dgm:spPr/>
      <dgm:t>
        <a:bodyPr/>
        <a:lstStyle/>
        <a:p>
          <a:endParaRPr lang="de-DE" sz="2800" b="0">
            <a:effectLst>
              <a:outerShdw blurRad="38100" dist="38100" dir="2700000" algn="tl">
                <a:srgbClr val="000000">
                  <a:alpha val="43137"/>
                </a:srgbClr>
              </a:outerShdw>
            </a:effectLst>
          </a:endParaRPr>
        </a:p>
      </dgm:t>
    </dgm:pt>
    <dgm:pt modelId="{537DD459-915C-4052-8388-1E45BB5B2783}">
      <dgm:prSet phldrT="[Text]" custT="1"/>
      <dgm:spPr>
        <a:solidFill>
          <a:schemeClr val="accent4"/>
        </a:solidFill>
      </dgm:spPr>
      <dgm:t>
        <a:bodyPr/>
        <a:lstStyle/>
        <a:p>
          <a:r>
            <a:rPr lang="de-DE" sz="1600" b="0" dirty="0" smtClean="0">
              <a:effectLst>
                <a:outerShdw blurRad="38100" dist="38100" dir="2700000" algn="tl">
                  <a:srgbClr val="000000">
                    <a:alpha val="43137"/>
                  </a:srgbClr>
                </a:outerShdw>
              </a:effectLst>
            </a:rPr>
            <a:t>Counceling and support</a:t>
          </a:r>
          <a:endParaRPr lang="de-DE" sz="1600" b="0" dirty="0">
            <a:effectLst>
              <a:outerShdw blurRad="38100" dist="38100" dir="2700000" algn="tl">
                <a:srgbClr val="000000">
                  <a:alpha val="43137"/>
                </a:srgbClr>
              </a:outerShdw>
            </a:effectLst>
          </a:endParaRPr>
        </a:p>
      </dgm:t>
    </dgm:pt>
    <dgm:pt modelId="{90B39279-F299-4D2F-B8E9-5B3C1EB605CB}" type="parTrans" cxnId="{AFDA662C-6A1F-48E2-A556-4652AB6CB84B}">
      <dgm:prSet custT="1"/>
      <dgm:spPr/>
      <dgm:t>
        <a:bodyPr/>
        <a:lstStyle/>
        <a:p>
          <a:endParaRPr lang="de-DE" sz="1600" b="0">
            <a:effectLst>
              <a:outerShdw blurRad="38100" dist="38100" dir="2700000" algn="tl">
                <a:srgbClr val="000000">
                  <a:alpha val="43137"/>
                </a:srgbClr>
              </a:outerShdw>
            </a:effectLst>
          </a:endParaRPr>
        </a:p>
      </dgm:t>
    </dgm:pt>
    <dgm:pt modelId="{BC659AEF-B57A-44A9-8CC2-D58977ECC083}" type="sibTrans" cxnId="{AFDA662C-6A1F-48E2-A556-4652AB6CB84B}">
      <dgm:prSet/>
      <dgm:spPr/>
      <dgm:t>
        <a:bodyPr/>
        <a:lstStyle/>
        <a:p>
          <a:endParaRPr lang="de-DE" sz="2800" b="0">
            <a:effectLst>
              <a:outerShdw blurRad="38100" dist="38100" dir="2700000" algn="tl">
                <a:srgbClr val="000000">
                  <a:alpha val="43137"/>
                </a:srgbClr>
              </a:outerShdw>
            </a:effectLst>
          </a:endParaRPr>
        </a:p>
      </dgm:t>
    </dgm:pt>
    <dgm:pt modelId="{5FA69024-B99E-479D-B2AE-EBC74D33EE8B}" type="pres">
      <dgm:prSet presAssocID="{FFCB06CE-3148-4C54-9153-4FE561A8DB6B}" presName="Name0" presStyleCnt="0">
        <dgm:presLayoutVars>
          <dgm:chMax val="1"/>
          <dgm:dir/>
          <dgm:animLvl val="ctr"/>
          <dgm:resizeHandles val="exact"/>
        </dgm:presLayoutVars>
      </dgm:prSet>
      <dgm:spPr/>
      <dgm:t>
        <a:bodyPr/>
        <a:lstStyle/>
        <a:p>
          <a:endParaRPr lang="de-DE"/>
        </a:p>
      </dgm:t>
    </dgm:pt>
    <dgm:pt modelId="{168F98DB-5B2D-4B07-9A31-D7400DAB7A3C}" type="pres">
      <dgm:prSet presAssocID="{734CAD3C-C2DB-485C-B5F3-8543E6E512D0}" presName="centerShape" presStyleLbl="node0" presStyleIdx="0" presStyleCnt="1" custScaleX="126870" custScaleY="129579"/>
      <dgm:spPr/>
      <dgm:t>
        <a:bodyPr/>
        <a:lstStyle/>
        <a:p>
          <a:endParaRPr lang="de-DE"/>
        </a:p>
      </dgm:t>
    </dgm:pt>
    <dgm:pt modelId="{77421775-101E-4A47-8B3C-93E9BB3B067C}" type="pres">
      <dgm:prSet presAssocID="{B56DCD1D-D9BC-478E-ACE5-C91A551089B8}" presName="parTrans" presStyleLbl="sibTrans2D1" presStyleIdx="0" presStyleCnt="4"/>
      <dgm:spPr/>
      <dgm:t>
        <a:bodyPr/>
        <a:lstStyle/>
        <a:p>
          <a:endParaRPr lang="de-DE"/>
        </a:p>
      </dgm:t>
    </dgm:pt>
    <dgm:pt modelId="{F71CE918-C263-4F8F-A11A-7DCB87F99D59}" type="pres">
      <dgm:prSet presAssocID="{B56DCD1D-D9BC-478E-ACE5-C91A551089B8}" presName="connectorText" presStyleLbl="sibTrans2D1" presStyleIdx="0" presStyleCnt="4"/>
      <dgm:spPr/>
      <dgm:t>
        <a:bodyPr/>
        <a:lstStyle/>
        <a:p>
          <a:endParaRPr lang="de-DE"/>
        </a:p>
      </dgm:t>
    </dgm:pt>
    <dgm:pt modelId="{09B3286E-6272-401E-8320-E4998296E80C}" type="pres">
      <dgm:prSet presAssocID="{C3D2DA19-FB10-46A8-9CB0-70200A9E8734}" presName="node" presStyleLbl="node1" presStyleIdx="0" presStyleCnt="4" custScaleX="117593" custScaleY="110558">
        <dgm:presLayoutVars>
          <dgm:bulletEnabled val="1"/>
        </dgm:presLayoutVars>
      </dgm:prSet>
      <dgm:spPr/>
      <dgm:t>
        <a:bodyPr/>
        <a:lstStyle/>
        <a:p>
          <a:endParaRPr lang="de-DE"/>
        </a:p>
      </dgm:t>
    </dgm:pt>
    <dgm:pt modelId="{2E24B1E8-8485-457D-8519-87CEA64704F5}" type="pres">
      <dgm:prSet presAssocID="{5F505F4E-6E88-4725-8FAA-02A7C24AE5F7}" presName="parTrans" presStyleLbl="sibTrans2D1" presStyleIdx="1" presStyleCnt="4"/>
      <dgm:spPr/>
      <dgm:t>
        <a:bodyPr/>
        <a:lstStyle/>
        <a:p>
          <a:endParaRPr lang="de-DE"/>
        </a:p>
      </dgm:t>
    </dgm:pt>
    <dgm:pt modelId="{D1B09D9D-1B8D-4586-BBCB-7528B73325F9}" type="pres">
      <dgm:prSet presAssocID="{5F505F4E-6E88-4725-8FAA-02A7C24AE5F7}" presName="connectorText" presStyleLbl="sibTrans2D1" presStyleIdx="1" presStyleCnt="4"/>
      <dgm:spPr/>
      <dgm:t>
        <a:bodyPr/>
        <a:lstStyle/>
        <a:p>
          <a:endParaRPr lang="de-DE"/>
        </a:p>
      </dgm:t>
    </dgm:pt>
    <dgm:pt modelId="{D3881851-CA90-4CC1-B45C-FCF17A0C0A70}" type="pres">
      <dgm:prSet presAssocID="{EE55E928-9FC6-4101-89B0-C818A88A77E7}" presName="node" presStyleLbl="node1" presStyleIdx="1" presStyleCnt="4" custScaleX="116173" custScaleY="113723">
        <dgm:presLayoutVars>
          <dgm:bulletEnabled val="1"/>
        </dgm:presLayoutVars>
      </dgm:prSet>
      <dgm:spPr/>
      <dgm:t>
        <a:bodyPr/>
        <a:lstStyle/>
        <a:p>
          <a:endParaRPr lang="de-DE"/>
        </a:p>
      </dgm:t>
    </dgm:pt>
    <dgm:pt modelId="{B1E47509-518E-4E32-94C3-5EDE534C99FC}" type="pres">
      <dgm:prSet presAssocID="{1EE3F1F2-EC64-4FC5-9F10-A1EB8FE10CB4}" presName="parTrans" presStyleLbl="sibTrans2D1" presStyleIdx="2" presStyleCnt="4"/>
      <dgm:spPr/>
      <dgm:t>
        <a:bodyPr/>
        <a:lstStyle/>
        <a:p>
          <a:endParaRPr lang="de-DE"/>
        </a:p>
      </dgm:t>
    </dgm:pt>
    <dgm:pt modelId="{291C5738-01AB-48D7-B74A-DA1D339FE45A}" type="pres">
      <dgm:prSet presAssocID="{1EE3F1F2-EC64-4FC5-9F10-A1EB8FE10CB4}" presName="connectorText" presStyleLbl="sibTrans2D1" presStyleIdx="2" presStyleCnt="4"/>
      <dgm:spPr/>
      <dgm:t>
        <a:bodyPr/>
        <a:lstStyle/>
        <a:p>
          <a:endParaRPr lang="de-DE"/>
        </a:p>
      </dgm:t>
    </dgm:pt>
    <dgm:pt modelId="{9E3E3A84-AE41-4608-B173-C8A37A8510F3}" type="pres">
      <dgm:prSet presAssocID="{89283B23-5B34-45D5-B0BE-7A8B668F3703}" presName="node" presStyleLbl="node1" presStyleIdx="2" presStyleCnt="4" custScaleX="125680" custScaleY="119471" custRadScaleRad="99725" custRadScaleInc="357">
        <dgm:presLayoutVars>
          <dgm:bulletEnabled val="1"/>
        </dgm:presLayoutVars>
      </dgm:prSet>
      <dgm:spPr/>
      <dgm:t>
        <a:bodyPr/>
        <a:lstStyle/>
        <a:p>
          <a:endParaRPr lang="de-DE"/>
        </a:p>
      </dgm:t>
    </dgm:pt>
    <dgm:pt modelId="{4A74C41E-77BF-476E-9B66-0504F670F667}" type="pres">
      <dgm:prSet presAssocID="{90B39279-F299-4D2F-B8E9-5B3C1EB605CB}" presName="parTrans" presStyleLbl="sibTrans2D1" presStyleIdx="3" presStyleCnt="4"/>
      <dgm:spPr/>
      <dgm:t>
        <a:bodyPr/>
        <a:lstStyle/>
        <a:p>
          <a:endParaRPr lang="de-DE"/>
        </a:p>
      </dgm:t>
    </dgm:pt>
    <dgm:pt modelId="{1F4D46B4-3AD3-495D-B1BF-CA14C8F114EE}" type="pres">
      <dgm:prSet presAssocID="{90B39279-F299-4D2F-B8E9-5B3C1EB605CB}" presName="connectorText" presStyleLbl="sibTrans2D1" presStyleIdx="3" presStyleCnt="4"/>
      <dgm:spPr/>
      <dgm:t>
        <a:bodyPr/>
        <a:lstStyle/>
        <a:p>
          <a:endParaRPr lang="de-DE"/>
        </a:p>
      </dgm:t>
    </dgm:pt>
    <dgm:pt modelId="{75605F00-C38E-401B-9897-ABD292B20C06}" type="pres">
      <dgm:prSet presAssocID="{537DD459-915C-4052-8388-1E45BB5B2783}" presName="node" presStyleLbl="node1" presStyleIdx="3" presStyleCnt="4" custScaleX="118466" custScaleY="117847">
        <dgm:presLayoutVars>
          <dgm:bulletEnabled val="1"/>
        </dgm:presLayoutVars>
      </dgm:prSet>
      <dgm:spPr/>
      <dgm:t>
        <a:bodyPr/>
        <a:lstStyle/>
        <a:p>
          <a:endParaRPr lang="de-DE"/>
        </a:p>
      </dgm:t>
    </dgm:pt>
  </dgm:ptLst>
  <dgm:cxnLst>
    <dgm:cxn modelId="{7B6195A3-7199-4001-870B-7656B011A5BD}" srcId="{734CAD3C-C2DB-485C-B5F3-8543E6E512D0}" destId="{EE55E928-9FC6-4101-89B0-C818A88A77E7}" srcOrd="1" destOrd="0" parTransId="{5F505F4E-6E88-4725-8FAA-02A7C24AE5F7}" sibTransId="{38C3EF16-4E53-4B43-B171-7999DBEFAAD1}"/>
    <dgm:cxn modelId="{4D46FD6F-9213-412B-8D21-37690107BF1E}" type="presOf" srcId="{90B39279-F299-4D2F-B8E9-5B3C1EB605CB}" destId="{1F4D46B4-3AD3-495D-B1BF-CA14C8F114EE}" srcOrd="1" destOrd="0" presId="urn:microsoft.com/office/officeart/2005/8/layout/radial5"/>
    <dgm:cxn modelId="{AFDA662C-6A1F-48E2-A556-4652AB6CB84B}" srcId="{734CAD3C-C2DB-485C-B5F3-8543E6E512D0}" destId="{537DD459-915C-4052-8388-1E45BB5B2783}" srcOrd="3" destOrd="0" parTransId="{90B39279-F299-4D2F-B8E9-5B3C1EB605CB}" sibTransId="{BC659AEF-B57A-44A9-8CC2-D58977ECC083}"/>
    <dgm:cxn modelId="{E03BAE90-B38B-46B8-8893-9583AADEE7DE}" type="presOf" srcId="{90B39279-F299-4D2F-B8E9-5B3C1EB605CB}" destId="{4A74C41E-77BF-476E-9B66-0504F670F667}" srcOrd="0" destOrd="0" presId="urn:microsoft.com/office/officeart/2005/8/layout/radial5"/>
    <dgm:cxn modelId="{EED6C2C0-665A-45E3-98FB-7B4ED7754CEE}" type="presOf" srcId="{734CAD3C-C2DB-485C-B5F3-8543E6E512D0}" destId="{168F98DB-5B2D-4B07-9A31-D7400DAB7A3C}" srcOrd="0" destOrd="0" presId="urn:microsoft.com/office/officeart/2005/8/layout/radial5"/>
    <dgm:cxn modelId="{9C459194-3D57-49C0-B060-9D9676B30817}" srcId="{734CAD3C-C2DB-485C-B5F3-8543E6E512D0}" destId="{89283B23-5B34-45D5-B0BE-7A8B668F3703}" srcOrd="2" destOrd="0" parTransId="{1EE3F1F2-EC64-4FC5-9F10-A1EB8FE10CB4}" sibTransId="{C565FB7A-533B-45D7-851B-DC16E6EF59C7}"/>
    <dgm:cxn modelId="{F4EB584A-EDAC-4EC4-ACE8-7F8A38691ED6}" type="presOf" srcId="{B56DCD1D-D9BC-478E-ACE5-C91A551089B8}" destId="{F71CE918-C263-4F8F-A11A-7DCB87F99D59}" srcOrd="1" destOrd="0" presId="urn:microsoft.com/office/officeart/2005/8/layout/radial5"/>
    <dgm:cxn modelId="{5506BB31-9F64-4BAC-A73E-FCB1E05A38F4}" type="presOf" srcId="{C3D2DA19-FB10-46A8-9CB0-70200A9E8734}" destId="{09B3286E-6272-401E-8320-E4998296E80C}" srcOrd="0" destOrd="0" presId="urn:microsoft.com/office/officeart/2005/8/layout/radial5"/>
    <dgm:cxn modelId="{A4A04990-4081-4993-B1D3-016504D3C1F3}" type="presOf" srcId="{89283B23-5B34-45D5-B0BE-7A8B668F3703}" destId="{9E3E3A84-AE41-4608-B173-C8A37A8510F3}" srcOrd="0" destOrd="0" presId="urn:microsoft.com/office/officeart/2005/8/layout/radial5"/>
    <dgm:cxn modelId="{90E73BE8-B9F5-4118-96DD-4B1C67F79C5E}" type="presOf" srcId="{5F505F4E-6E88-4725-8FAA-02A7C24AE5F7}" destId="{D1B09D9D-1B8D-4586-BBCB-7528B73325F9}" srcOrd="1" destOrd="0" presId="urn:microsoft.com/office/officeart/2005/8/layout/radial5"/>
    <dgm:cxn modelId="{FC5A3DCF-8773-4AEF-AFB0-EBFC8000DAA3}" srcId="{734CAD3C-C2DB-485C-B5F3-8543E6E512D0}" destId="{C3D2DA19-FB10-46A8-9CB0-70200A9E8734}" srcOrd="0" destOrd="0" parTransId="{B56DCD1D-D9BC-478E-ACE5-C91A551089B8}" sibTransId="{9B9A5633-AE37-4B5A-ADA4-374851CFC417}"/>
    <dgm:cxn modelId="{896646A0-C433-4C94-A9DE-84799112983A}" type="presOf" srcId="{1EE3F1F2-EC64-4FC5-9F10-A1EB8FE10CB4}" destId="{B1E47509-518E-4E32-94C3-5EDE534C99FC}" srcOrd="0" destOrd="0" presId="urn:microsoft.com/office/officeart/2005/8/layout/radial5"/>
    <dgm:cxn modelId="{E4D23149-C5E2-48D6-B33B-4A5FBD23F1E7}" type="presOf" srcId="{537DD459-915C-4052-8388-1E45BB5B2783}" destId="{75605F00-C38E-401B-9897-ABD292B20C06}" srcOrd="0" destOrd="0" presId="urn:microsoft.com/office/officeart/2005/8/layout/radial5"/>
    <dgm:cxn modelId="{A0EEA75A-017E-4E8A-BB01-22C6B7FFAC4A}" type="presOf" srcId="{FFCB06CE-3148-4C54-9153-4FE561A8DB6B}" destId="{5FA69024-B99E-479D-B2AE-EBC74D33EE8B}" srcOrd="0" destOrd="0" presId="urn:microsoft.com/office/officeart/2005/8/layout/radial5"/>
    <dgm:cxn modelId="{F09C86B2-6551-413C-9EEF-510BEC58702A}" srcId="{FFCB06CE-3148-4C54-9153-4FE561A8DB6B}" destId="{734CAD3C-C2DB-485C-B5F3-8543E6E512D0}" srcOrd="0" destOrd="0" parTransId="{FDBFEFBE-B858-4D84-86E7-0584F980A37E}" sibTransId="{DD870C5C-503E-497A-A6CE-46209F20899E}"/>
    <dgm:cxn modelId="{0DE49988-D238-4F9A-BFF7-52A729A3CC6B}" type="presOf" srcId="{B56DCD1D-D9BC-478E-ACE5-C91A551089B8}" destId="{77421775-101E-4A47-8B3C-93E9BB3B067C}" srcOrd="0" destOrd="0" presId="urn:microsoft.com/office/officeart/2005/8/layout/radial5"/>
    <dgm:cxn modelId="{1A5C8FA3-AF92-4701-BB04-2AB9FA06E1BF}" type="presOf" srcId="{EE55E928-9FC6-4101-89B0-C818A88A77E7}" destId="{D3881851-CA90-4CC1-B45C-FCF17A0C0A70}" srcOrd="0" destOrd="0" presId="urn:microsoft.com/office/officeart/2005/8/layout/radial5"/>
    <dgm:cxn modelId="{3779A215-3117-4262-87EC-2F658ACF4803}" type="presOf" srcId="{1EE3F1F2-EC64-4FC5-9F10-A1EB8FE10CB4}" destId="{291C5738-01AB-48D7-B74A-DA1D339FE45A}" srcOrd="1" destOrd="0" presId="urn:microsoft.com/office/officeart/2005/8/layout/radial5"/>
    <dgm:cxn modelId="{476E3AC8-C367-41EF-9CE5-C10622160A22}" type="presOf" srcId="{5F505F4E-6E88-4725-8FAA-02A7C24AE5F7}" destId="{2E24B1E8-8485-457D-8519-87CEA64704F5}" srcOrd="0" destOrd="0" presId="urn:microsoft.com/office/officeart/2005/8/layout/radial5"/>
    <dgm:cxn modelId="{0227F166-CC86-481A-AD5F-7A05098150C7}" type="presParOf" srcId="{5FA69024-B99E-479D-B2AE-EBC74D33EE8B}" destId="{168F98DB-5B2D-4B07-9A31-D7400DAB7A3C}" srcOrd="0" destOrd="0" presId="urn:microsoft.com/office/officeart/2005/8/layout/radial5"/>
    <dgm:cxn modelId="{F2E09C4F-4CAC-49F5-8CB9-055B710FFEB4}" type="presParOf" srcId="{5FA69024-B99E-479D-B2AE-EBC74D33EE8B}" destId="{77421775-101E-4A47-8B3C-93E9BB3B067C}" srcOrd="1" destOrd="0" presId="urn:microsoft.com/office/officeart/2005/8/layout/radial5"/>
    <dgm:cxn modelId="{7D8B93F6-1A17-447A-8548-DF7D826DF418}" type="presParOf" srcId="{77421775-101E-4A47-8B3C-93E9BB3B067C}" destId="{F71CE918-C263-4F8F-A11A-7DCB87F99D59}" srcOrd="0" destOrd="0" presId="urn:microsoft.com/office/officeart/2005/8/layout/radial5"/>
    <dgm:cxn modelId="{1BAA52CA-6923-46D5-AFE3-43F5099ABD8B}" type="presParOf" srcId="{5FA69024-B99E-479D-B2AE-EBC74D33EE8B}" destId="{09B3286E-6272-401E-8320-E4998296E80C}" srcOrd="2" destOrd="0" presId="urn:microsoft.com/office/officeart/2005/8/layout/radial5"/>
    <dgm:cxn modelId="{914C1173-415D-4E69-9B42-BA458195BD85}" type="presParOf" srcId="{5FA69024-B99E-479D-B2AE-EBC74D33EE8B}" destId="{2E24B1E8-8485-457D-8519-87CEA64704F5}" srcOrd="3" destOrd="0" presId="urn:microsoft.com/office/officeart/2005/8/layout/radial5"/>
    <dgm:cxn modelId="{277204BA-48FF-40F4-9131-5B5CDC6AEBC9}" type="presParOf" srcId="{2E24B1E8-8485-457D-8519-87CEA64704F5}" destId="{D1B09D9D-1B8D-4586-BBCB-7528B73325F9}" srcOrd="0" destOrd="0" presId="urn:microsoft.com/office/officeart/2005/8/layout/radial5"/>
    <dgm:cxn modelId="{825CFAF7-5FA1-4615-B5BC-2C47434AD567}" type="presParOf" srcId="{5FA69024-B99E-479D-B2AE-EBC74D33EE8B}" destId="{D3881851-CA90-4CC1-B45C-FCF17A0C0A70}" srcOrd="4" destOrd="0" presId="urn:microsoft.com/office/officeart/2005/8/layout/radial5"/>
    <dgm:cxn modelId="{A020D64A-03AB-474B-96FE-CFE5B5C63B15}" type="presParOf" srcId="{5FA69024-B99E-479D-B2AE-EBC74D33EE8B}" destId="{B1E47509-518E-4E32-94C3-5EDE534C99FC}" srcOrd="5" destOrd="0" presId="urn:microsoft.com/office/officeart/2005/8/layout/radial5"/>
    <dgm:cxn modelId="{2D9800C7-439F-4AE1-9216-98BB1F6E17CB}" type="presParOf" srcId="{B1E47509-518E-4E32-94C3-5EDE534C99FC}" destId="{291C5738-01AB-48D7-B74A-DA1D339FE45A}" srcOrd="0" destOrd="0" presId="urn:microsoft.com/office/officeart/2005/8/layout/radial5"/>
    <dgm:cxn modelId="{D39E3FD6-86EB-4F1A-9FDD-6EE187CE0620}" type="presParOf" srcId="{5FA69024-B99E-479D-B2AE-EBC74D33EE8B}" destId="{9E3E3A84-AE41-4608-B173-C8A37A8510F3}" srcOrd="6" destOrd="0" presId="urn:microsoft.com/office/officeart/2005/8/layout/radial5"/>
    <dgm:cxn modelId="{160695D7-DD7A-4232-A0B6-65BD0B8010E7}" type="presParOf" srcId="{5FA69024-B99E-479D-B2AE-EBC74D33EE8B}" destId="{4A74C41E-77BF-476E-9B66-0504F670F667}" srcOrd="7" destOrd="0" presId="urn:microsoft.com/office/officeart/2005/8/layout/radial5"/>
    <dgm:cxn modelId="{A223BE26-BF6B-4750-9AFC-7F192067B29B}" type="presParOf" srcId="{4A74C41E-77BF-476E-9B66-0504F670F667}" destId="{1F4D46B4-3AD3-495D-B1BF-CA14C8F114EE}" srcOrd="0" destOrd="0" presId="urn:microsoft.com/office/officeart/2005/8/layout/radial5"/>
    <dgm:cxn modelId="{5E68415E-9C67-456B-A04B-9F03B54911F7}" type="presParOf" srcId="{5FA69024-B99E-479D-B2AE-EBC74D33EE8B}" destId="{75605F00-C38E-401B-9897-ABD292B20C06}"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182ADA-2AB2-4B63-823B-EA87C42B8A2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AT"/>
        </a:p>
      </dgm:t>
    </dgm:pt>
    <dgm:pt modelId="{1FB202E8-3CC3-4FE1-90B3-AE633B235DC1}">
      <dgm:prSet phldrT="[Text]" custT="1"/>
      <dgm:spPr>
        <a:solidFill>
          <a:schemeClr val="accent4"/>
        </a:solidFill>
      </dgm:spPr>
      <dgm:t>
        <a:bodyPr/>
        <a:lstStyle/>
        <a:p>
          <a:r>
            <a:rPr lang="en-GB" sz="2200" dirty="0" smtClean="0">
              <a:effectLst>
                <a:outerShdw blurRad="38100" dist="38100" dir="2700000" algn="tl">
                  <a:srgbClr val="000000">
                    <a:alpha val="43137"/>
                  </a:srgbClr>
                </a:outerShdw>
              </a:effectLst>
            </a:rPr>
            <a:t>After the examination, detainees might face repercussions. The IP outlines and lists </a:t>
          </a:r>
          <a:r>
            <a:rPr lang="en-GB" sz="2200" b="1" dirty="0" smtClean="0">
              <a:solidFill>
                <a:schemeClr val="tx1"/>
              </a:solidFill>
              <a:effectLst/>
            </a:rPr>
            <a:t>safeguards</a:t>
          </a:r>
          <a:r>
            <a:rPr lang="en-GB" sz="2200" dirty="0" smtClean="0">
              <a:effectLst/>
            </a:rPr>
            <a:t> </a:t>
          </a:r>
          <a:r>
            <a:rPr lang="en-GB" sz="2200" dirty="0" smtClean="0">
              <a:effectLst>
                <a:outerShdw blurRad="38100" dist="38100" dir="2700000" algn="tl">
                  <a:srgbClr val="000000">
                    <a:alpha val="43137"/>
                  </a:srgbClr>
                </a:outerShdw>
              </a:effectLst>
            </a:rPr>
            <a:t>such as where and how evaluations should be conducted without endangering the detainee, and how results should be communicated. </a:t>
          </a:r>
        </a:p>
        <a:p>
          <a:endParaRPr lang="en-GB" sz="1800" dirty="0" smtClean="0"/>
        </a:p>
      </dgm:t>
    </dgm:pt>
    <dgm:pt modelId="{8AB9ACF4-4AED-4923-8E37-8CA9444829EE}" type="parTrans" cxnId="{84686161-7A3E-4BB7-85DE-21CDA4005B95}">
      <dgm:prSet/>
      <dgm:spPr/>
      <dgm:t>
        <a:bodyPr/>
        <a:lstStyle/>
        <a:p>
          <a:endParaRPr lang="de-AT"/>
        </a:p>
      </dgm:t>
    </dgm:pt>
    <dgm:pt modelId="{A930272C-DDA9-4F79-A6FF-A1ADB0359B8F}" type="sibTrans" cxnId="{84686161-7A3E-4BB7-85DE-21CDA4005B95}">
      <dgm:prSet/>
      <dgm:spPr/>
      <dgm:t>
        <a:bodyPr/>
        <a:lstStyle/>
        <a:p>
          <a:endParaRPr lang="de-AT"/>
        </a:p>
      </dgm:t>
    </dgm:pt>
    <dgm:pt modelId="{60DF95C9-90DE-4D54-BE23-F5E50BFED40C}">
      <dgm:prSet phldrT="[Text]" custT="1"/>
      <dgm:spPr>
        <a:solidFill>
          <a:schemeClr val="bg1">
            <a:lumMod val="50000"/>
          </a:schemeClr>
        </a:solidFill>
      </dgm:spPr>
      <dgm:t>
        <a:bodyPr/>
        <a:lstStyle/>
        <a:p>
          <a:r>
            <a:rPr lang="en-GB" sz="2200" dirty="0" smtClean="0">
              <a:solidFill>
                <a:schemeClr val="bg1"/>
              </a:solidFill>
              <a:effectLst>
                <a:outerShdw blurRad="38100" dist="38100" dir="2700000" algn="tl">
                  <a:srgbClr val="000000">
                    <a:alpha val="43137"/>
                  </a:srgbClr>
                </a:outerShdw>
              </a:effectLst>
            </a:rPr>
            <a:t>Special issues include the right to an independent medical examination of the alleged victim and his or her legal representation, in private, i.e. without the presence of any officials in the room.</a:t>
          </a:r>
          <a:endParaRPr lang="de-AT" sz="2200" dirty="0">
            <a:solidFill>
              <a:schemeClr val="bg1"/>
            </a:solidFill>
            <a:effectLst>
              <a:outerShdw blurRad="38100" dist="38100" dir="2700000" algn="tl">
                <a:srgbClr val="000000">
                  <a:alpha val="43137"/>
                </a:srgbClr>
              </a:outerShdw>
            </a:effectLst>
          </a:endParaRPr>
        </a:p>
      </dgm:t>
    </dgm:pt>
    <dgm:pt modelId="{1BBA1D3E-F7F1-4AEB-AA3F-105DDFB05BE3}" type="parTrans" cxnId="{1393CC9A-CE82-4999-86E0-DF28C3658681}">
      <dgm:prSet/>
      <dgm:spPr/>
      <dgm:t>
        <a:bodyPr/>
        <a:lstStyle/>
        <a:p>
          <a:endParaRPr lang="de-AT"/>
        </a:p>
      </dgm:t>
    </dgm:pt>
    <dgm:pt modelId="{6F336C25-1B6C-4C9B-9FC3-18310007E38D}" type="sibTrans" cxnId="{1393CC9A-CE82-4999-86E0-DF28C3658681}">
      <dgm:prSet/>
      <dgm:spPr/>
      <dgm:t>
        <a:bodyPr/>
        <a:lstStyle/>
        <a:p>
          <a:endParaRPr lang="de-AT"/>
        </a:p>
      </dgm:t>
    </dgm:pt>
    <dgm:pt modelId="{186BF707-591C-4730-86AA-84BA783A9F29}" type="pres">
      <dgm:prSet presAssocID="{25182ADA-2AB2-4B63-823B-EA87C42B8A20}" presName="linear" presStyleCnt="0">
        <dgm:presLayoutVars>
          <dgm:animLvl val="lvl"/>
          <dgm:resizeHandles val="exact"/>
        </dgm:presLayoutVars>
      </dgm:prSet>
      <dgm:spPr/>
      <dgm:t>
        <a:bodyPr/>
        <a:lstStyle/>
        <a:p>
          <a:endParaRPr lang="de-AT"/>
        </a:p>
      </dgm:t>
    </dgm:pt>
    <dgm:pt modelId="{EB40D03A-AD81-4705-B787-E6FED9D7AB49}" type="pres">
      <dgm:prSet presAssocID="{1FB202E8-3CC3-4FE1-90B3-AE633B235DC1}" presName="parentText" presStyleLbl="node1" presStyleIdx="0" presStyleCnt="2" custScaleY="135385">
        <dgm:presLayoutVars>
          <dgm:chMax val="0"/>
          <dgm:bulletEnabled val="1"/>
        </dgm:presLayoutVars>
      </dgm:prSet>
      <dgm:spPr/>
      <dgm:t>
        <a:bodyPr/>
        <a:lstStyle/>
        <a:p>
          <a:endParaRPr lang="de-AT"/>
        </a:p>
      </dgm:t>
    </dgm:pt>
    <dgm:pt modelId="{2162A226-6408-4F6F-B04D-66C935CD4C80}" type="pres">
      <dgm:prSet presAssocID="{A930272C-DDA9-4F79-A6FF-A1ADB0359B8F}" presName="spacer" presStyleCnt="0"/>
      <dgm:spPr/>
    </dgm:pt>
    <dgm:pt modelId="{50563B8F-BDC8-4E00-9107-B76A57905EC9}" type="pres">
      <dgm:prSet presAssocID="{60DF95C9-90DE-4D54-BE23-F5E50BFED40C}" presName="parentText" presStyleLbl="node1" presStyleIdx="1" presStyleCnt="2" custScaleY="121178" custLinFactNeighborX="388" custLinFactNeighborY="8707">
        <dgm:presLayoutVars>
          <dgm:chMax val="0"/>
          <dgm:bulletEnabled val="1"/>
        </dgm:presLayoutVars>
      </dgm:prSet>
      <dgm:spPr/>
      <dgm:t>
        <a:bodyPr/>
        <a:lstStyle/>
        <a:p>
          <a:endParaRPr lang="de-AT"/>
        </a:p>
      </dgm:t>
    </dgm:pt>
  </dgm:ptLst>
  <dgm:cxnLst>
    <dgm:cxn modelId="{FFFD08E6-C931-4E19-97E1-31BAC1F6AFB3}" type="presOf" srcId="{60DF95C9-90DE-4D54-BE23-F5E50BFED40C}" destId="{50563B8F-BDC8-4E00-9107-B76A57905EC9}" srcOrd="0" destOrd="0" presId="urn:microsoft.com/office/officeart/2005/8/layout/vList2"/>
    <dgm:cxn modelId="{1393CC9A-CE82-4999-86E0-DF28C3658681}" srcId="{25182ADA-2AB2-4B63-823B-EA87C42B8A20}" destId="{60DF95C9-90DE-4D54-BE23-F5E50BFED40C}" srcOrd="1" destOrd="0" parTransId="{1BBA1D3E-F7F1-4AEB-AA3F-105DDFB05BE3}" sibTransId="{6F336C25-1B6C-4C9B-9FC3-18310007E38D}"/>
    <dgm:cxn modelId="{0F19F41A-9EA1-450D-AE45-7A7BD6EE5B7C}" type="presOf" srcId="{25182ADA-2AB2-4B63-823B-EA87C42B8A20}" destId="{186BF707-591C-4730-86AA-84BA783A9F29}" srcOrd="0" destOrd="0" presId="urn:microsoft.com/office/officeart/2005/8/layout/vList2"/>
    <dgm:cxn modelId="{FB4E238E-1F84-4BFA-B4EA-3808B7DB85F4}" type="presOf" srcId="{1FB202E8-3CC3-4FE1-90B3-AE633B235DC1}" destId="{EB40D03A-AD81-4705-B787-E6FED9D7AB49}" srcOrd="0" destOrd="0" presId="urn:microsoft.com/office/officeart/2005/8/layout/vList2"/>
    <dgm:cxn modelId="{84686161-7A3E-4BB7-85DE-21CDA4005B95}" srcId="{25182ADA-2AB2-4B63-823B-EA87C42B8A20}" destId="{1FB202E8-3CC3-4FE1-90B3-AE633B235DC1}" srcOrd="0" destOrd="0" parTransId="{8AB9ACF4-4AED-4923-8E37-8CA9444829EE}" sibTransId="{A930272C-DDA9-4F79-A6FF-A1ADB0359B8F}"/>
    <dgm:cxn modelId="{B15CC97D-8B33-4818-8F05-13859E3726D4}" type="presParOf" srcId="{186BF707-591C-4730-86AA-84BA783A9F29}" destId="{EB40D03A-AD81-4705-B787-E6FED9D7AB49}" srcOrd="0" destOrd="0" presId="urn:microsoft.com/office/officeart/2005/8/layout/vList2"/>
    <dgm:cxn modelId="{435BAAA5-13D0-4395-87B7-39814F2376E2}" type="presParOf" srcId="{186BF707-591C-4730-86AA-84BA783A9F29}" destId="{2162A226-6408-4F6F-B04D-66C935CD4C80}" srcOrd="1" destOrd="0" presId="urn:microsoft.com/office/officeart/2005/8/layout/vList2"/>
    <dgm:cxn modelId="{55D74917-ECF0-4BF2-84EC-C76396B37457}" type="presParOf" srcId="{186BF707-591C-4730-86AA-84BA783A9F29}" destId="{50563B8F-BDC8-4E00-9107-B76A57905EC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31BE4F-DD75-49F3-B712-DD125CB5421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AT"/>
        </a:p>
      </dgm:t>
    </dgm:pt>
    <dgm:pt modelId="{A9E3EA9B-25E1-475A-9964-C64E4CB20A1F}">
      <dgm:prSet phldrT="[Text]"/>
      <dgm:spPr>
        <a:solidFill>
          <a:schemeClr val="accent4"/>
        </a:solidFill>
      </dgm:spPr>
      <dgm:t>
        <a:bodyPr/>
        <a:lstStyle/>
        <a:p>
          <a:r>
            <a:rPr lang="en-GB" dirty="0" smtClean="0">
              <a:solidFill>
                <a:schemeClr val="tx1"/>
              </a:solidFill>
            </a:rPr>
            <a:t>Confidentiality</a:t>
          </a:r>
          <a:r>
            <a:rPr lang="en-GB" dirty="0" smtClean="0"/>
            <a:t> </a:t>
          </a:r>
          <a:r>
            <a:rPr lang="en-GB" dirty="0" smtClean="0">
              <a:effectLst>
                <a:outerShdw blurRad="38100" dist="38100" dir="2700000" algn="tl">
                  <a:srgbClr val="000000">
                    <a:alpha val="43137"/>
                  </a:srgbClr>
                </a:outerShdw>
              </a:effectLst>
            </a:rPr>
            <a:t>should be strictly respected at all stages, also upon completion of the report, which should under no circumstances be transmitted to law enforcement officials.</a:t>
          </a:r>
        </a:p>
      </dgm:t>
    </dgm:pt>
    <dgm:pt modelId="{FE86B695-A947-4C92-8968-5923079DF148}" type="parTrans" cxnId="{50B41DEE-A815-48DC-B25B-C2CDB2C98D86}">
      <dgm:prSet/>
      <dgm:spPr/>
      <dgm:t>
        <a:bodyPr/>
        <a:lstStyle/>
        <a:p>
          <a:endParaRPr lang="de-AT"/>
        </a:p>
      </dgm:t>
    </dgm:pt>
    <dgm:pt modelId="{53BF7FC7-E0E3-4717-ABA7-D7FA2225C34B}" type="sibTrans" cxnId="{50B41DEE-A815-48DC-B25B-C2CDB2C98D86}">
      <dgm:prSet/>
      <dgm:spPr/>
      <dgm:t>
        <a:bodyPr/>
        <a:lstStyle/>
        <a:p>
          <a:endParaRPr lang="de-AT"/>
        </a:p>
      </dgm:t>
    </dgm:pt>
    <dgm:pt modelId="{66039FCB-4616-4F25-910B-8008CCC850FF}">
      <dgm:prSet phldrT="[Text]"/>
      <dgm:spPr>
        <a:solidFill>
          <a:schemeClr val="bg1">
            <a:lumMod val="50000"/>
          </a:schemeClr>
        </a:solidFill>
      </dgm:spPr>
      <dgm:t>
        <a:bodyPr/>
        <a:lstStyle/>
        <a:p>
          <a:r>
            <a:rPr lang="en-GB" dirty="0" smtClean="0">
              <a:effectLst>
                <a:outerShdw blurRad="38100" dist="38100" dir="2700000" algn="tl">
                  <a:srgbClr val="000000">
                    <a:alpha val="43137"/>
                  </a:srgbClr>
                </a:outerShdw>
              </a:effectLst>
            </a:rPr>
            <a:t>If allegations of torture are supported by the forensic examination, the detainee should be brought to a judge or a prosecutor to determine his or her legal disposition. The detainee should not be brought back to that place of detention.</a:t>
          </a:r>
          <a:endParaRPr lang="de-AT" dirty="0">
            <a:effectLst>
              <a:outerShdw blurRad="38100" dist="38100" dir="2700000" algn="tl">
                <a:srgbClr val="000000">
                  <a:alpha val="43137"/>
                </a:srgbClr>
              </a:outerShdw>
            </a:effectLst>
          </a:endParaRPr>
        </a:p>
      </dgm:t>
    </dgm:pt>
    <dgm:pt modelId="{47A2A5AA-5198-4743-839B-6A654076A8AD}" type="parTrans" cxnId="{79A47571-5101-45C6-BEE2-86DF6A0A996E}">
      <dgm:prSet/>
      <dgm:spPr/>
      <dgm:t>
        <a:bodyPr/>
        <a:lstStyle/>
        <a:p>
          <a:endParaRPr lang="de-AT"/>
        </a:p>
      </dgm:t>
    </dgm:pt>
    <dgm:pt modelId="{ED4AFBE2-81D3-48B3-A693-EF291F0265F3}" type="sibTrans" cxnId="{79A47571-5101-45C6-BEE2-86DF6A0A996E}">
      <dgm:prSet/>
      <dgm:spPr/>
      <dgm:t>
        <a:bodyPr/>
        <a:lstStyle/>
        <a:p>
          <a:endParaRPr lang="de-AT"/>
        </a:p>
      </dgm:t>
    </dgm:pt>
    <dgm:pt modelId="{04048870-9FB4-48D9-AC8A-AA7663161D05}" type="pres">
      <dgm:prSet presAssocID="{DA31BE4F-DD75-49F3-B712-DD125CB54215}" presName="linear" presStyleCnt="0">
        <dgm:presLayoutVars>
          <dgm:animLvl val="lvl"/>
          <dgm:resizeHandles val="exact"/>
        </dgm:presLayoutVars>
      </dgm:prSet>
      <dgm:spPr/>
      <dgm:t>
        <a:bodyPr/>
        <a:lstStyle/>
        <a:p>
          <a:endParaRPr lang="de-AT"/>
        </a:p>
      </dgm:t>
    </dgm:pt>
    <dgm:pt modelId="{3A262ECC-42EE-4C38-B558-0C533E0DB44F}" type="pres">
      <dgm:prSet presAssocID="{A9E3EA9B-25E1-475A-9964-C64E4CB20A1F}" presName="parentText" presStyleLbl="node1" presStyleIdx="0" presStyleCnt="2" custLinFactNeighborX="2903" custLinFactNeighborY="-17584">
        <dgm:presLayoutVars>
          <dgm:chMax val="0"/>
          <dgm:bulletEnabled val="1"/>
        </dgm:presLayoutVars>
      </dgm:prSet>
      <dgm:spPr/>
      <dgm:t>
        <a:bodyPr/>
        <a:lstStyle/>
        <a:p>
          <a:endParaRPr lang="de-AT"/>
        </a:p>
      </dgm:t>
    </dgm:pt>
    <dgm:pt modelId="{19A75A49-A3FB-4730-A06C-2E65EDE6B4B2}" type="pres">
      <dgm:prSet presAssocID="{53BF7FC7-E0E3-4717-ABA7-D7FA2225C34B}" presName="spacer" presStyleCnt="0"/>
      <dgm:spPr/>
    </dgm:pt>
    <dgm:pt modelId="{814C42E5-A066-411D-B495-4073C4D000FC}" type="pres">
      <dgm:prSet presAssocID="{66039FCB-4616-4F25-910B-8008CCC850FF}" presName="parentText" presStyleLbl="node1" presStyleIdx="1" presStyleCnt="2">
        <dgm:presLayoutVars>
          <dgm:chMax val="0"/>
          <dgm:bulletEnabled val="1"/>
        </dgm:presLayoutVars>
      </dgm:prSet>
      <dgm:spPr/>
      <dgm:t>
        <a:bodyPr/>
        <a:lstStyle/>
        <a:p>
          <a:endParaRPr lang="de-AT"/>
        </a:p>
      </dgm:t>
    </dgm:pt>
  </dgm:ptLst>
  <dgm:cxnLst>
    <dgm:cxn modelId="{79A47571-5101-45C6-BEE2-86DF6A0A996E}" srcId="{DA31BE4F-DD75-49F3-B712-DD125CB54215}" destId="{66039FCB-4616-4F25-910B-8008CCC850FF}" srcOrd="1" destOrd="0" parTransId="{47A2A5AA-5198-4743-839B-6A654076A8AD}" sibTransId="{ED4AFBE2-81D3-48B3-A693-EF291F0265F3}"/>
    <dgm:cxn modelId="{2CDAC421-21AF-40DF-9236-F31FA6BF3F4C}" type="presOf" srcId="{DA31BE4F-DD75-49F3-B712-DD125CB54215}" destId="{04048870-9FB4-48D9-AC8A-AA7663161D05}" srcOrd="0" destOrd="0" presId="urn:microsoft.com/office/officeart/2005/8/layout/vList2"/>
    <dgm:cxn modelId="{14307833-D89A-4DE5-8DF2-05AF07BC5376}" type="presOf" srcId="{A9E3EA9B-25E1-475A-9964-C64E4CB20A1F}" destId="{3A262ECC-42EE-4C38-B558-0C533E0DB44F}" srcOrd="0" destOrd="0" presId="urn:microsoft.com/office/officeart/2005/8/layout/vList2"/>
    <dgm:cxn modelId="{22749AD5-CC89-4812-A164-6CCBC59FEDDA}" type="presOf" srcId="{66039FCB-4616-4F25-910B-8008CCC850FF}" destId="{814C42E5-A066-411D-B495-4073C4D000FC}" srcOrd="0" destOrd="0" presId="urn:microsoft.com/office/officeart/2005/8/layout/vList2"/>
    <dgm:cxn modelId="{50B41DEE-A815-48DC-B25B-C2CDB2C98D86}" srcId="{DA31BE4F-DD75-49F3-B712-DD125CB54215}" destId="{A9E3EA9B-25E1-475A-9964-C64E4CB20A1F}" srcOrd="0" destOrd="0" parTransId="{FE86B695-A947-4C92-8968-5923079DF148}" sibTransId="{53BF7FC7-E0E3-4717-ABA7-D7FA2225C34B}"/>
    <dgm:cxn modelId="{D4694D83-4BD4-4489-B19F-F944D6C05D3B}" type="presParOf" srcId="{04048870-9FB4-48D9-AC8A-AA7663161D05}" destId="{3A262ECC-42EE-4C38-B558-0C533E0DB44F}" srcOrd="0" destOrd="0" presId="urn:microsoft.com/office/officeart/2005/8/layout/vList2"/>
    <dgm:cxn modelId="{B7900BC8-FE50-4A5F-A9AC-C48732EE6C73}" type="presParOf" srcId="{04048870-9FB4-48D9-AC8A-AA7663161D05}" destId="{19A75A49-A3FB-4730-A06C-2E65EDE6B4B2}" srcOrd="1" destOrd="0" presId="urn:microsoft.com/office/officeart/2005/8/layout/vList2"/>
    <dgm:cxn modelId="{5C02BE95-F475-45DC-BE12-AF2BB1369A9B}" type="presParOf" srcId="{04048870-9FB4-48D9-AC8A-AA7663161D05}" destId="{814C42E5-A066-411D-B495-4073C4D000F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96DF36-AD31-48E0-BFFA-E3C41A415E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AT"/>
        </a:p>
      </dgm:t>
    </dgm:pt>
    <dgm:pt modelId="{009E40BA-8446-4125-9208-270EEBDD2B48}">
      <dgm:prSet custT="1"/>
      <dgm:spPr>
        <a:solidFill>
          <a:schemeClr val="accent4"/>
        </a:solidFill>
      </dgm:spPr>
      <dgm:t>
        <a:bodyPr/>
        <a:lstStyle/>
        <a:p>
          <a:r>
            <a:rPr lang="de-AT" sz="2200" dirty="0" smtClean="0">
              <a:effectLst>
                <a:outerShdw blurRad="38100" dist="38100" dir="2700000" algn="tl">
                  <a:srgbClr val="000000">
                    <a:alpha val="43137"/>
                  </a:srgbClr>
                </a:outerShdw>
              </a:effectLst>
            </a:rPr>
            <a:t>In </a:t>
          </a:r>
          <a:r>
            <a:rPr lang="de-AT" sz="2200" dirty="0" err="1" smtClean="0">
              <a:effectLst>
                <a:outerShdw blurRad="38100" dist="38100" dir="2700000" algn="tl">
                  <a:srgbClr val="000000">
                    <a:alpha val="43137"/>
                  </a:srgbClr>
                </a:outerShdw>
              </a:effectLst>
            </a:rPr>
            <a:t>the</a:t>
          </a:r>
          <a:r>
            <a:rPr lang="de-AT" sz="2200" dirty="0" smtClean="0">
              <a:effectLst>
                <a:outerShdw blurRad="38100" dist="38100" dir="2700000" algn="tl">
                  <a:srgbClr val="000000">
                    <a:alpha val="43137"/>
                  </a:srgbClr>
                </a:outerShdw>
              </a:effectLst>
            </a:rPr>
            <a:t> IP, </a:t>
          </a:r>
          <a:r>
            <a:rPr lang="de-AT" sz="2200" dirty="0" err="1" smtClean="0">
              <a:effectLst>
                <a:outerShdw blurRad="38100" dist="38100" dir="2700000" algn="tl">
                  <a:srgbClr val="000000">
                    <a:alpha val="43137"/>
                  </a:srgbClr>
                </a:outerShdw>
              </a:effectLst>
            </a:rPr>
            <a:t>investigation</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is</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meant</a:t>
          </a:r>
          <a:r>
            <a:rPr lang="de-AT" sz="2200" dirty="0" smtClean="0">
              <a:effectLst>
                <a:outerShdw blurRad="38100" dist="38100" dir="2700000" algn="tl">
                  <a:srgbClr val="000000">
                    <a:alpha val="43137"/>
                  </a:srgbClr>
                </a:outerShdw>
              </a:effectLst>
            </a:rPr>
            <a:t> in a </a:t>
          </a:r>
          <a:r>
            <a:rPr lang="de-AT" sz="2200" dirty="0" err="1" smtClean="0">
              <a:effectLst>
                <a:outerShdw blurRad="38100" dist="38100" dir="2700000" algn="tl">
                  <a:srgbClr val="000000">
                    <a:alpha val="43137"/>
                  </a:srgbClr>
                </a:outerShdw>
              </a:effectLst>
            </a:rPr>
            <a:t>reactive</a:t>
          </a:r>
          <a:r>
            <a:rPr lang="de-AT" sz="2200" dirty="0" smtClean="0">
              <a:effectLst>
                <a:outerShdw blurRad="38100" dist="38100" dir="2700000" algn="tl">
                  <a:srgbClr val="000000">
                    <a:alpha val="43137"/>
                  </a:srgbClr>
                </a:outerShdw>
              </a:effectLst>
            </a:rPr>
            <a:t> sense, i.e. </a:t>
          </a:r>
          <a:r>
            <a:rPr lang="de-AT" sz="2200" dirty="0" err="1" smtClean="0">
              <a:effectLst>
                <a:outerShdw blurRad="38100" dist="38100" dir="2700000" algn="tl">
                  <a:srgbClr val="000000">
                    <a:alpha val="43137"/>
                  </a:srgbClr>
                </a:outerShdw>
              </a:effectLst>
            </a:rPr>
            <a:t>when</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allegations</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have</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been</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raised</a:t>
          </a:r>
          <a:r>
            <a:rPr lang="de-AT" sz="2200" dirty="0" smtClean="0">
              <a:effectLst>
                <a:outerShdw blurRad="38100" dist="38100" dir="2700000" algn="tl">
                  <a:srgbClr val="000000">
                    <a:alpha val="43137"/>
                  </a:srgbClr>
                </a:outerShdw>
              </a:effectLst>
            </a:rPr>
            <a:t>. This </a:t>
          </a:r>
          <a:r>
            <a:rPr lang="de-AT" sz="2200" dirty="0" err="1" smtClean="0">
              <a:effectLst>
                <a:outerShdw blurRad="38100" dist="38100" dir="2700000" algn="tl">
                  <a:srgbClr val="000000">
                    <a:alpha val="43137"/>
                  </a:srgbClr>
                </a:outerShdw>
              </a:effectLst>
            </a:rPr>
            <a:t>is</a:t>
          </a:r>
          <a:r>
            <a:rPr lang="de-AT" sz="2200" dirty="0" smtClean="0">
              <a:effectLst>
                <a:outerShdw blurRad="38100" dist="38100" dir="2700000" algn="tl">
                  <a:srgbClr val="000000">
                    <a:alpha val="43137"/>
                  </a:srgbClr>
                </a:outerShdw>
              </a:effectLst>
            </a:rPr>
            <a:t> a </a:t>
          </a:r>
          <a:r>
            <a:rPr lang="de-AT" sz="2200" dirty="0" err="1" smtClean="0">
              <a:effectLst>
                <a:outerShdw blurRad="38100" dist="38100" dir="2700000" algn="tl">
                  <a:srgbClr val="000000">
                    <a:alpha val="43137"/>
                  </a:srgbClr>
                </a:outerShdw>
              </a:effectLst>
            </a:rPr>
            <a:t>short</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outlook</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at</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another</a:t>
          </a:r>
          <a:r>
            <a:rPr lang="de-AT" sz="2200" dirty="0" smtClean="0">
              <a:effectLst>
                <a:outerShdw blurRad="38100" dist="38100" dir="2700000" algn="tl">
                  <a:srgbClr val="000000">
                    <a:alpha val="43137"/>
                  </a:srgbClr>
                </a:outerShdw>
              </a:effectLst>
            </a:rPr>
            <a:t> type </a:t>
          </a:r>
          <a:r>
            <a:rPr lang="de-AT" sz="2200" dirty="0" err="1" smtClean="0">
              <a:effectLst>
                <a:outerShdw blurRad="38100" dist="38100" dir="2700000" algn="tl">
                  <a:srgbClr val="000000">
                    <a:alpha val="43137"/>
                  </a:srgbClr>
                </a:outerShdw>
              </a:effectLst>
            </a:rPr>
            <a:t>of</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investigation</a:t>
          </a:r>
          <a:r>
            <a:rPr lang="de-AT" sz="2200" dirty="0" smtClean="0">
              <a:effectLst>
                <a:outerShdw blurRad="38100" dist="38100" dir="2700000" algn="tl">
                  <a:srgbClr val="000000">
                    <a:alpha val="43137"/>
                  </a:srgbClr>
                </a:outerShdw>
              </a:effectLst>
            </a:rPr>
            <a:t>:</a:t>
          </a:r>
          <a:endParaRPr lang="de-AT" sz="2200" dirty="0">
            <a:effectLst>
              <a:outerShdw blurRad="38100" dist="38100" dir="2700000" algn="tl">
                <a:srgbClr val="000000">
                  <a:alpha val="43137"/>
                </a:srgbClr>
              </a:outerShdw>
            </a:effectLst>
          </a:endParaRPr>
        </a:p>
      </dgm:t>
    </dgm:pt>
    <dgm:pt modelId="{A46DBE20-0ED0-43A4-BA8B-4146173A9C60}" type="parTrans" cxnId="{F0172585-D819-49DD-894F-9E2EF266CEEA}">
      <dgm:prSet/>
      <dgm:spPr/>
      <dgm:t>
        <a:bodyPr/>
        <a:lstStyle/>
        <a:p>
          <a:endParaRPr lang="de-AT"/>
        </a:p>
      </dgm:t>
    </dgm:pt>
    <dgm:pt modelId="{EDCFFD6D-D7D5-4AE1-84C4-13B7F72CC45E}" type="sibTrans" cxnId="{F0172585-D819-49DD-894F-9E2EF266CEEA}">
      <dgm:prSet/>
      <dgm:spPr/>
      <dgm:t>
        <a:bodyPr/>
        <a:lstStyle/>
        <a:p>
          <a:endParaRPr lang="de-AT"/>
        </a:p>
      </dgm:t>
    </dgm:pt>
    <dgm:pt modelId="{9DB301E9-286B-4558-A837-E061AE87F192}">
      <dgm:prSet custT="1"/>
      <dgm:spPr>
        <a:solidFill>
          <a:schemeClr val="bg1">
            <a:lumMod val="50000"/>
          </a:schemeClr>
        </a:solidFill>
      </dgm:spPr>
      <dgm:t>
        <a:bodyPr/>
        <a:lstStyle/>
        <a:p>
          <a:r>
            <a:rPr lang="de-AT" sz="2200" b="1" dirty="0" err="1" smtClean="0">
              <a:solidFill>
                <a:schemeClr val="tx1"/>
              </a:solidFill>
            </a:rPr>
            <a:t>Preventive</a:t>
          </a:r>
          <a:r>
            <a:rPr lang="de-AT" sz="2200" b="1" dirty="0" smtClean="0">
              <a:solidFill>
                <a:schemeClr val="tx1"/>
              </a:solidFill>
            </a:rPr>
            <a:t> </a:t>
          </a:r>
          <a:r>
            <a:rPr lang="de-AT" sz="2200" b="1" dirty="0" err="1" smtClean="0">
              <a:solidFill>
                <a:schemeClr val="tx1"/>
              </a:solidFill>
            </a:rPr>
            <a:t>monitoring</a:t>
          </a:r>
          <a:r>
            <a:rPr lang="de-AT" sz="2200" b="1" dirty="0" smtClean="0">
              <a:solidFill>
                <a:schemeClr val="tx1"/>
              </a:solidFill>
            </a:rPr>
            <a:t> </a:t>
          </a:r>
          <a:r>
            <a:rPr lang="de-AT" sz="2200" dirty="0" err="1" smtClean="0">
              <a:effectLst>
                <a:outerShdw blurRad="38100" dist="38100" dir="2700000" algn="tl">
                  <a:srgbClr val="000000">
                    <a:alpha val="43137"/>
                  </a:srgbClr>
                </a:outerShdw>
              </a:effectLst>
            </a:rPr>
            <a:t>is</a:t>
          </a:r>
          <a:r>
            <a:rPr lang="de-AT" sz="2200" dirty="0" smtClean="0">
              <a:effectLst>
                <a:outerShdw blurRad="38100" dist="38100" dir="2700000" algn="tl">
                  <a:srgbClr val="000000">
                    <a:alpha val="43137"/>
                  </a:srgbClr>
                </a:outerShdw>
              </a:effectLst>
            </a:rPr>
            <a:t> a </a:t>
          </a:r>
          <a:r>
            <a:rPr lang="de-AT" sz="2200" dirty="0" err="1" smtClean="0">
              <a:effectLst>
                <a:outerShdw blurRad="38100" dist="38100" dir="2700000" algn="tl">
                  <a:srgbClr val="000000">
                    <a:alpha val="43137"/>
                  </a:srgbClr>
                </a:outerShdw>
              </a:effectLst>
            </a:rPr>
            <a:t>way</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to</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investigate</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which</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focuses</a:t>
          </a:r>
          <a:r>
            <a:rPr lang="de-AT" sz="2200" dirty="0" smtClean="0">
              <a:effectLst>
                <a:outerShdw blurRad="38100" dist="38100" dir="2700000" algn="tl">
                  <a:srgbClr val="000000">
                    <a:alpha val="43137"/>
                  </a:srgbClr>
                </a:outerShdw>
              </a:effectLst>
            </a:rPr>
            <a:t> on </a:t>
          </a:r>
          <a:r>
            <a:rPr lang="de-AT" sz="2200" dirty="0" err="1" smtClean="0">
              <a:effectLst>
                <a:outerShdw blurRad="38100" dist="38100" dir="2700000" algn="tl">
                  <a:srgbClr val="000000">
                    <a:alpha val="43137"/>
                  </a:srgbClr>
                </a:outerShdw>
              </a:effectLst>
            </a:rPr>
            <a:t>the</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prevention</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of</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future</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acts</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of</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torture</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and</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ill</a:t>
          </a:r>
          <a:r>
            <a:rPr lang="de-AT" sz="2200" dirty="0" smtClean="0">
              <a:effectLst>
                <a:outerShdw blurRad="38100" dist="38100" dir="2700000" algn="tl">
                  <a:srgbClr val="000000">
                    <a:alpha val="43137"/>
                  </a:srgbClr>
                </a:outerShdw>
              </a:effectLst>
            </a:rPr>
            <a:t>-treatment.</a:t>
          </a:r>
          <a:endParaRPr lang="de-AT" sz="2200" dirty="0">
            <a:effectLst>
              <a:outerShdw blurRad="38100" dist="38100" dir="2700000" algn="tl">
                <a:srgbClr val="000000">
                  <a:alpha val="43137"/>
                </a:srgbClr>
              </a:outerShdw>
            </a:effectLst>
          </a:endParaRPr>
        </a:p>
      </dgm:t>
    </dgm:pt>
    <dgm:pt modelId="{03982CDD-876A-464E-AB8C-2F95C5DC7420}" type="parTrans" cxnId="{BF47DAB5-D817-49BD-852F-C691D3FF4912}">
      <dgm:prSet/>
      <dgm:spPr/>
      <dgm:t>
        <a:bodyPr/>
        <a:lstStyle/>
        <a:p>
          <a:endParaRPr lang="de-AT"/>
        </a:p>
      </dgm:t>
    </dgm:pt>
    <dgm:pt modelId="{CE4C3ECD-D04B-477F-9B0E-3161983E9923}" type="sibTrans" cxnId="{BF47DAB5-D817-49BD-852F-C691D3FF4912}">
      <dgm:prSet/>
      <dgm:spPr/>
      <dgm:t>
        <a:bodyPr/>
        <a:lstStyle/>
        <a:p>
          <a:endParaRPr lang="de-AT"/>
        </a:p>
      </dgm:t>
    </dgm:pt>
    <dgm:pt modelId="{7F310306-370C-4E1A-B60A-0E41FF674D6A}">
      <dgm:prSet custT="1"/>
      <dgm:spPr>
        <a:solidFill>
          <a:schemeClr val="accent4"/>
        </a:solidFill>
      </dgm:spPr>
      <dgm:t>
        <a:bodyPr/>
        <a:lstStyle/>
        <a:p>
          <a:r>
            <a:rPr lang="de-AT" sz="2200" dirty="0" smtClean="0">
              <a:effectLst>
                <a:outerShdw blurRad="38100" dist="38100" dir="2700000" algn="tl">
                  <a:srgbClr val="000000">
                    <a:alpha val="43137"/>
                  </a:srgbClr>
                </a:outerShdw>
              </a:effectLst>
            </a:rPr>
            <a:t>The </a:t>
          </a:r>
          <a:r>
            <a:rPr lang="de-AT" sz="2200" dirty="0" err="1" smtClean="0">
              <a:effectLst>
                <a:outerShdw blurRad="38100" dist="38100" dir="2700000" algn="tl">
                  <a:srgbClr val="000000">
                    <a:alpha val="43137"/>
                  </a:srgbClr>
                </a:outerShdw>
              </a:effectLst>
            </a:rPr>
            <a:t>purpose</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is</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to</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take</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measures</a:t>
          </a:r>
          <a:r>
            <a:rPr lang="de-AT" sz="2200" dirty="0" smtClean="0">
              <a:effectLst>
                <a:outerShdw blurRad="38100" dist="38100" dir="2700000" algn="tl">
                  <a:srgbClr val="000000">
                    <a:alpha val="43137"/>
                  </a:srgbClr>
                </a:outerShdw>
              </a:effectLst>
            </a:rPr>
            <a:t> in </a:t>
          </a:r>
          <a:r>
            <a:rPr lang="de-AT" sz="2200" dirty="0" err="1" smtClean="0">
              <a:effectLst>
                <a:outerShdw blurRad="38100" dist="38100" dir="2700000" algn="tl">
                  <a:srgbClr val="000000">
                    <a:alpha val="43137"/>
                  </a:srgbClr>
                </a:outerShdw>
              </a:effectLst>
            </a:rPr>
            <a:t>order</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to</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prevent</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violations</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from</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occurring</a:t>
          </a:r>
          <a:r>
            <a:rPr lang="de-AT" sz="2200" dirty="0" smtClean="0">
              <a:effectLst>
                <a:outerShdw blurRad="38100" dist="38100" dir="2700000" algn="tl">
                  <a:srgbClr val="000000">
                    <a:alpha val="43137"/>
                  </a:srgbClr>
                </a:outerShdw>
              </a:effectLst>
            </a:rPr>
            <a:t> in a </a:t>
          </a:r>
          <a:r>
            <a:rPr lang="de-AT" sz="2200" dirty="0" err="1" smtClean="0">
              <a:effectLst>
                <a:outerShdw blurRad="38100" dist="38100" dir="2700000" algn="tl">
                  <a:srgbClr val="000000">
                    <a:alpha val="43137"/>
                  </a:srgbClr>
                </a:outerShdw>
              </a:effectLst>
            </a:rPr>
            <a:t>systemic</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manner</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by</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asking</a:t>
          </a:r>
          <a:r>
            <a:rPr lang="de-AT" sz="2200" dirty="0" smtClean="0">
              <a:effectLst>
                <a:outerShdw blurRad="38100" dist="38100" dir="2700000" algn="tl">
                  <a:srgbClr val="000000">
                    <a:alpha val="43137"/>
                  </a:srgbClr>
                </a:outerShdw>
              </a:effectLst>
            </a:rPr>
            <a:t> </a:t>
          </a:r>
        </a:p>
        <a:p>
          <a:r>
            <a:rPr lang="de-AT" sz="2200" dirty="0" smtClean="0">
              <a:effectLst>
                <a:outerShdw blurRad="38100" dist="38100" dir="2700000" algn="tl">
                  <a:srgbClr val="000000">
                    <a:alpha val="43137"/>
                  </a:srgbClr>
                </a:outerShdw>
              </a:effectLst>
            </a:rPr>
            <a:t>„</a:t>
          </a:r>
          <a:r>
            <a:rPr lang="de-AT" sz="2200" i="1" dirty="0" err="1" smtClean="0">
              <a:effectLst>
                <a:outerShdw blurRad="38100" dist="38100" dir="2700000" algn="tl">
                  <a:srgbClr val="000000">
                    <a:alpha val="43137"/>
                  </a:srgbClr>
                </a:outerShdw>
              </a:effectLst>
            </a:rPr>
            <a:t>What</a:t>
          </a:r>
          <a:r>
            <a:rPr lang="de-AT" sz="2200" i="1" dirty="0" smtClean="0">
              <a:effectLst>
                <a:outerShdw blurRad="38100" dist="38100" dir="2700000" algn="tl">
                  <a:srgbClr val="000000">
                    <a:alpha val="43137"/>
                  </a:srgbClr>
                </a:outerShdw>
              </a:effectLst>
            </a:rPr>
            <a:t> </a:t>
          </a:r>
          <a:r>
            <a:rPr lang="de-AT" sz="2200" i="1" dirty="0" err="1" smtClean="0">
              <a:effectLst>
                <a:outerShdw blurRad="38100" dist="38100" dir="2700000" algn="tl">
                  <a:srgbClr val="000000">
                    <a:alpha val="43137"/>
                  </a:srgbClr>
                </a:outerShdw>
              </a:effectLst>
            </a:rPr>
            <a:t>allows</a:t>
          </a:r>
          <a:r>
            <a:rPr lang="de-AT" sz="2200" i="1" dirty="0" smtClean="0">
              <a:effectLst>
                <a:outerShdw blurRad="38100" dist="38100" dir="2700000" algn="tl">
                  <a:srgbClr val="000000">
                    <a:alpha val="43137"/>
                  </a:srgbClr>
                </a:outerShdw>
              </a:effectLst>
            </a:rPr>
            <a:t> </a:t>
          </a:r>
          <a:r>
            <a:rPr lang="de-AT" sz="2200" i="1" dirty="0" err="1" smtClean="0">
              <a:effectLst>
                <a:outerShdw blurRad="38100" dist="38100" dir="2700000" algn="tl">
                  <a:srgbClr val="000000">
                    <a:alpha val="43137"/>
                  </a:srgbClr>
                </a:outerShdw>
              </a:effectLst>
            </a:rPr>
            <a:t>torture</a:t>
          </a:r>
          <a:r>
            <a:rPr lang="de-AT" sz="2200" i="1" dirty="0" smtClean="0">
              <a:effectLst>
                <a:outerShdw blurRad="38100" dist="38100" dir="2700000" algn="tl">
                  <a:srgbClr val="000000">
                    <a:alpha val="43137"/>
                  </a:srgbClr>
                </a:outerShdw>
              </a:effectLst>
            </a:rPr>
            <a:t> </a:t>
          </a:r>
          <a:r>
            <a:rPr lang="de-AT" sz="2200" i="1" dirty="0" err="1" smtClean="0">
              <a:effectLst>
                <a:outerShdw blurRad="38100" dist="38100" dir="2700000" algn="tl">
                  <a:srgbClr val="000000">
                    <a:alpha val="43137"/>
                  </a:srgbClr>
                </a:outerShdw>
              </a:effectLst>
            </a:rPr>
            <a:t>and</a:t>
          </a:r>
          <a:r>
            <a:rPr lang="de-AT" sz="2200" i="1" dirty="0" smtClean="0">
              <a:effectLst>
                <a:outerShdw blurRad="38100" dist="38100" dir="2700000" algn="tl">
                  <a:srgbClr val="000000">
                    <a:alpha val="43137"/>
                  </a:srgbClr>
                </a:outerShdw>
              </a:effectLst>
            </a:rPr>
            <a:t> </a:t>
          </a:r>
          <a:r>
            <a:rPr lang="de-AT" sz="2200" i="1" dirty="0" err="1" smtClean="0">
              <a:effectLst>
                <a:outerShdw blurRad="38100" dist="38100" dir="2700000" algn="tl">
                  <a:srgbClr val="000000">
                    <a:alpha val="43137"/>
                  </a:srgbClr>
                </a:outerShdw>
              </a:effectLst>
            </a:rPr>
            <a:t>ill</a:t>
          </a:r>
          <a:r>
            <a:rPr lang="de-AT" sz="2200" i="1" dirty="0" smtClean="0">
              <a:effectLst>
                <a:outerShdw blurRad="38100" dist="38100" dir="2700000" algn="tl">
                  <a:srgbClr val="000000">
                    <a:alpha val="43137"/>
                  </a:srgbClr>
                </a:outerShdw>
              </a:effectLst>
            </a:rPr>
            <a:t>-treatment </a:t>
          </a:r>
          <a:r>
            <a:rPr lang="de-AT" sz="2200" i="1" dirty="0" err="1" smtClean="0">
              <a:effectLst>
                <a:outerShdw blurRad="38100" dist="38100" dir="2700000" algn="tl">
                  <a:srgbClr val="000000">
                    <a:alpha val="43137"/>
                  </a:srgbClr>
                </a:outerShdw>
              </a:effectLst>
            </a:rPr>
            <a:t>to</a:t>
          </a:r>
          <a:r>
            <a:rPr lang="de-AT" sz="2200" i="1" dirty="0" smtClean="0">
              <a:effectLst>
                <a:outerShdw blurRad="38100" dist="38100" dir="2700000" algn="tl">
                  <a:srgbClr val="000000">
                    <a:alpha val="43137"/>
                  </a:srgbClr>
                </a:outerShdw>
              </a:effectLst>
            </a:rPr>
            <a:t> </a:t>
          </a:r>
          <a:r>
            <a:rPr lang="de-AT" sz="2200" i="1" dirty="0" err="1" smtClean="0">
              <a:effectLst>
                <a:outerShdw blurRad="38100" dist="38100" dir="2700000" algn="tl">
                  <a:srgbClr val="000000">
                    <a:alpha val="43137"/>
                  </a:srgbClr>
                </a:outerShdw>
              </a:effectLst>
            </a:rPr>
            <a:t>be</a:t>
          </a:r>
          <a:r>
            <a:rPr lang="de-AT" sz="2200" i="1" dirty="0" smtClean="0">
              <a:effectLst>
                <a:outerShdw blurRad="38100" dist="38100" dir="2700000" algn="tl">
                  <a:srgbClr val="000000">
                    <a:alpha val="43137"/>
                  </a:srgbClr>
                </a:outerShdw>
              </a:effectLst>
            </a:rPr>
            <a:t> </a:t>
          </a:r>
          <a:r>
            <a:rPr lang="de-AT" sz="2200" i="1" dirty="0" err="1" smtClean="0">
              <a:effectLst>
                <a:outerShdw blurRad="38100" dist="38100" dir="2700000" algn="tl">
                  <a:srgbClr val="000000">
                    <a:alpha val="43137"/>
                  </a:srgbClr>
                </a:outerShdw>
              </a:effectLst>
            </a:rPr>
            <a:t>committed</a:t>
          </a:r>
          <a:r>
            <a:rPr lang="de-AT" sz="2200" i="1" dirty="0" smtClean="0">
              <a:effectLst>
                <a:outerShdw blurRad="38100" dist="38100" dir="2700000" algn="tl">
                  <a:srgbClr val="000000">
                    <a:alpha val="43137"/>
                  </a:srgbClr>
                </a:outerShdw>
              </a:effectLst>
            </a:rPr>
            <a:t>?“ </a:t>
          </a:r>
        </a:p>
        <a:p>
          <a:r>
            <a:rPr lang="de-AT" sz="2200" dirty="0" err="1" smtClean="0">
              <a:effectLst>
                <a:outerShdw blurRad="38100" dist="38100" dir="2700000" algn="tl">
                  <a:srgbClr val="000000">
                    <a:alpha val="43137"/>
                  </a:srgbClr>
                </a:outerShdw>
              </a:effectLst>
            </a:rPr>
            <a:t>instead</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of</a:t>
          </a:r>
          <a:r>
            <a:rPr lang="de-AT" sz="2200" dirty="0" smtClean="0">
              <a:effectLst>
                <a:outerShdw blurRad="38100" dist="38100" dir="2700000" algn="tl">
                  <a:srgbClr val="000000">
                    <a:alpha val="43137"/>
                  </a:srgbClr>
                </a:outerShdw>
              </a:effectLst>
            </a:rPr>
            <a:t> </a:t>
          </a:r>
        </a:p>
        <a:p>
          <a:r>
            <a:rPr lang="de-AT" sz="2200" dirty="0" smtClean="0">
              <a:effectLst>
                <a:outerShdw blurRad="38100" dist="38100" dir="2700000" algn="tl">
                  <a:srgbClr val="000000">
                    <a:alpha val="43137"/>
                  </a:srgbClr>
                </a:outerShdw>
              </a:effectLst>
            </a:rPr>
            <a:t>„</a:t>
          </a:r>
          <a:r>
            <a:rPr lang="de-AT" sz="2200" i="1" dirty="0" err="1" smtClean="0">
              <a:effectLst>
                <a:outerShdw blurRad="38100" dist="38100" dir="2700000" algn="tl">
                  <a:srgbClr val="000000">
                    <a:alpha val="43137"/>
                  </a:srgbClr>
                </a:outerShdw>
              </a:effectLst>
            </a:rPr>
            <a:t>Did</a:t>
          </a:r>
          <a:r>
            <a:rPr lang="de-AT" sz="2200" i="1" dirty="0" smtClean="0">
              <a:effectLst>
                <a:outerShdw blurRad="38100" dist="38100" dir="2700000" algn="tl">
                  <a:srgbClr val="000000">
                    <a:alpha val="43137"/>
                  </a:srgbClr>
                </a:outerShdw>
              </a:effectLst>
            </a:rPr>
            <a:t> </a:t>
          </a:r>
          <a:r>
            <a:rPr lang="de-AT" sz="2200" i="1" dirty="0" err="1" smtClean="0">
              <a:effectLst>
                <a:outerShdw blurRad="38100" dist="38100" dir="2700000" algn="tl">
                  <a:srgbClr val="000000">
                    <a:alpha val="43137"/>
                  </a:srgbClr>
                </a:outerShdw>
              </a:effectLst>
            </a:rPr>
            <a:t>torture</a:t>
          </a:r>
          <a:r>
            <a:rPr lang="de-AT" sz="2200" i="1" dirty="0" smtClean="0">
              <a:effectLst>
                <a:outerShdw blurRad="38100" dist="38100" dir="2700000" algn="tl">
                  <a:srgbClr val="000000">
                    <a:alpha val="43137"/>
                  </a:srgbClr>
                </a:outerShdw>
              </a:effectLst>
            </a:rPr>
            <a:t> </a:t>
          </a:r>
          <a:r>
            <a:rPr lang="de-AT" sz="2200" i="1" dirty="0" err="1" smtClean="0">
              <a:effectLst>
                <a:outerShdw blurRad="38100" dist="38100" dir="2700000" algn="tl">
                  <a:srgbClr val="000000">
                    <a:alpha val="43137"/>
                  </a:srgbClr>
                </a:outerShdw>
              </a:effectLst>
            </a:rPr>
            <a:t>and</a:t>
          </a:r>
          <a:r>
            <a:rPr lang="de-AT" sz="2200" i="1" dirty="0" smtClean="0">
              <a:effectLst>
                <a:outerShdw blurRad="38100" dist="38100" dir="2700000" algn="tl">
                  <a:srgbClr val="000000">
                    <a:alpha val="43137"/>
                  </a:srgbClr>
                </a:outerShdw>
              </a:effectLst>
            </a:rPr>
            <a:t> </a:t>
          </a:r>
          <a:r>
            <a:rPr lang="de-AT" sz="2200" i="1" dirty="0" err="1" smtClean="0">
              <a:effectLst>
                <a:outerShdw blurRad="38100" dist="38100" dir="2700000" algn="tl">
                  <a:srgbClr val="000000">
                    <a:alpha val="43137"/>
                  </a:srgbClr>
                </a:outerShdw>
              </a:effectLst>
            </a:rPr>
            <a:t>ill</a:t>
          </a:r>
          <a:r>
            <a:rPr lang="de-AT" sz="2200" i="1" dirty="0" smtClean="0">
              <a:effectLst>
                <a:outerShdw blurRad="38100" dist="38100" dir="2700000" algn="tl">
                  <a:srgbClr val="000000">
                    <a:alpha val="43137"/>
                  </a:srgbClr>
                </a:outerShdw>
              </a:effectLst>
            </a:rPr>
            <a:t>-treatment </a:t>
          </a:r>
          <a:r>
            <a:rPr lang="de-AT" sz="2200" i="1" dirty="0" err="1" smtClean="0">
              <a:effectLst>
                <a:outerShdw blurRad="38100" dist="38100" dir="2700000" algn="tl">
                  <a:srgbClr val="000000">
                    <a:alpha val="43137"/>
                  </a:srgbClr>
                </a:outerShdw>
              </a:effectLst>
            </a:rPr>
            <a:t>occur</a:t>
          </a:r>
          <a:r>
            <a:rPr lang="de-AT" sz="2200" i="1" dirty="0" smtClean="0">
              <a:effectLst>
                <a:outerShdw blurRad="38100" dist="38100" dir="2700000" algn="tl">
                  <a:srgbClr val="000000">
                    <a:alpha val="43137"/>
                  </a:srgbClr>
                </a:outerShdw>
              </a:effectLst>
            </a:rPr>
            <a:t>?“</a:t>
          </a:r>
          <a:endParaRPr lang="de-AT" sz="2200" i="1" dirty="0">
            <a:effectLst>
              <a:outerShdw blurRad="38100" dist="38100" dir="2700000" algn="tl">
                <a:srgbClr val="000000">
                  <a:alpha val="43137"/>
                </a:srgbClr>
              </a:outerShdw>
            </a:effectLst>
          </a:endParaRPr>
        </a:p>
      </dgm:t>
    </dgm:pt>
    <dgm:pt modelId="{9063E04A-B1F8-4DEB-85DC-F9248A6DAB25}" type="parTrans" cxnId="{8F49370C-D703-4642-80C4-C7F7ADA0F1A6}">
      <dgm:prSet/>
      <dgm:spPr/>
      <dgm:t>
        <a:bodyPr/>
        <a:lstStyle/>
        <a:p>
          <a:endParaRPr lang="de-AT"/>
        </a:p>
      </dgm:t>
    </dgm:pt>
    <dgm:pt modelId="{58AD88A3-9B5B-43FD-8383-BB6F8296F296}" type="sibTrans" cxnId="{8F49370C-D703-4642-80C4-C7F7ADA0F1A6}">
      <dgm:prSet/>
      <dgm:spPr/>
      <dgm:t>
        <a:bodyPr/>
        <a:lstStyle/>
        <a:p>
          <a:endParaRPr lang="de-AT"/>
        </a:p>
      </dgm:t>
    </dgm:pt>
    <dgm:pt modelId="{DA9B6A9D-1D91-44E6-A188-925EC4101771}" type="pres">
      <dgm:prSet presAssocID="{8696DF36-AD31-48E0-BFFA-E3C41A415E67}" presName="linear" presStyleCnt="0">
        <dgm:presLayoutVars>
          <dgm:animLvl val="lvl"/>
          <dgm:resizeHandles val="exact"/>
        </dgm:presLayoutVars>
      </dgm:prSet>
      <dgm:spPr/>
      <dgm:t>
        <a:bodyPr/>
        <a:lstStyle/>
        <a:p>
          <a:endParaRPr lang="de-AT"/>
        </a:p>
      </dgm:t>
    </dgm:pt>
    <dgm:pt modelId="{5553378A-949C-4CA8-9672-E4FC1607DB41}" type="pres">
      <dgm:prSet presAssocID="{009E40BA-8446-4125-9208-270EEBDD2B48}" presName="parentText" presStyleLbl="node1" presStyleIdx="0" presStyleCnt="3" custScaleY="72743" custLinFactNeighborY="-12099">
        <dgm:presLayoutVars>
          <dgm:chMax val="0"/>
          <dgm:bulletEnabled val="1"/>
        </dgm:presLayoutVars>
      </dgm:prSet>
      <dgm:spPr/>
      <dgm:t>
        <a:bodyPr/>
        <a:lstStyle/>
        <a:p>
          <a:endParaRPr lang="de-AT"/>
        </a:p>
      </dgm:t>
    </dgm:pt>
    <dgm:pt modelId="{19E5C9A3-A1B9-4945-9EE1-E62CEEB7E420}" type="pres">
      <dgm:prSet presAssocID="{EDCFFD6D-D7D5-4AE1-84C4-13B7F72CC45E}" presName="spacer" presStyleCnt="0"/>
      <dgm:spPr/>
    </dgm:pt>
    <dgm:pt modelId="{BCAF56F2-C09C-457F-ACD4-FE3344169D9C}" type="pres">
      <dgm:prSet presAssocID="{9DB301E9-286B-4558-A837-E061AE87F192}" presName="parentText" presStyleLbl="node1" presStyleIdx="1" presStyleCnt="3" custScaleY="83178" custLinFactY="4370" custLinFactNeighborY="100000">
        <dgm:presLayoutVars>
          <dgm:chMax val="0"/>
          <dgm:bulletEnabled val="1"/>
        </dgm:presLayoutVars>
      </dgm:prSet>
      <dgm:spPr/>
      <dgm:t>
        <a:bodyPr/>
        <a:lstStyle/>
        <a:p>
          <a:endParaRPr lang="de-AT"/>
        </a:p>
      </dgm:t>
    </dgm:pt>
    <dgm:pt modelId="{C6E8FB0E-198A-44AF-907C-92D499377563}" type="pres">
      <dgm:prSet presAssocID="{CE4C3ECD-D04B-477F-9B0E-3161983E9923}" presName="spacer" presStyleCnt="0"/>
      <dgm:spPr/>
    </dgm:pt>
    <dgm:pt modelId="{E9FB619D-1E92-4780-8D5C-7123110D0F49}" type="pres">
      <dgm:prSet presAssocID="{7F310306-370C-4E1A-B60A-0E41FF674D6A}" presName="parentText" presStyleLbl="node1" presStyleIdx="2" presStyleCnt="3" custScaleY="131200" custLinFactY="7950" custLinFactNeighborY="100000">
        <dgm:presLayoutVars>
          <dgm:chMax val="0"/>
          <dgm:bulletEnabled val="1"/>
        </dgm:presLayoutVars>
      </dgm:prSet>
      <dgm:spPr/>
      <dgm:t>
        <a:bodyPr/>
        <a:lstStyle/>
        <a:p>
          <a:endParaRPr lang="de-AT"/>
        </a:p>
      </dgm:t>
    </dgm:pt>
  </dgm:ptLst>
  <dgm:cxnLst>
    <dgm:cxn modelId="{83204A5F-ADEB-48E4-963C-15DB967A5F68}" type="presOf" srcId="{9DB301E9-286B-4558-A837-E061AE87F192}" destId="{BCAF56F2-C09C-457F-ACD4-FE3344169D9C}" srcOrd="0" destOrd="0" presId="urn:microsoft.com/office/officeart/2005/8/layout/vList2"/>
    <dgm:cxn modelId="{8F49370C-D703-4642-80C4-C7F7ADA0F1A6}" srcId="{8696DF36-AD31-48E0-BFFA-E3C41A415E67}" destId="{7F310306-370C-4E1A-B60A-0E41FF674D6A}" srcOrd="2" destOrd="0" parTransId="{9063E04A-B1F8-4DEB-85DC-F9248A6DAB25}" sibTransId="{58AD88A3-9B5B-43FD-8383-BB6F8296F296}"/>
    <dgm:cxn modelId="{A2D58DD8-3EBD-4BA6-9B25-DB798E235497}" type="presOf" srcId="{7F310306-370C-4E1A-B60A-0E41FF674D6A}" destId="{E9FB619D-1E92-4780-8D5C-7123110D0F49}" srcOrd="0" destOrd="0" presId="urn:microsoft.com/office/officeart/2005/8/layout/vList2"/>
    <dgm:cxn modelId="{F0172585-D819-49DD-894F-9E2EF266CEEA}" srcId="{8696DF36-AD31-48E0-BFFA-E3C41A415E67}" destId="{009E40BA-8446-4125-9208-270EEBDD2B48}" srcOrd="0" destOrd="0" parTransId="{A46DBE20-0ED0-43A4-BA8B-4146173A9C60}" sibTransId="{EDCFFD6D-D7D5-4AE1-84C4-13B7F72CC45E}"/>
    <dgm:cxn modelId="{BF47DAB5-D817-49BD-852F-C691D3FF4912}" srcId="{8696DF36-AD31-48E0-BFFA-E3C41A415E67}" destId="{9DB301E9-286B-4558-A837-E061AE87F192}" srcOrd="1" destOrd="0" parTransId="{03982CDD-876A-464E-AB8C-2F95C5DC7420}" sibTransId="{CE4C3ECD-D04B-477F-9B0E-3161983E9923}"/>
    <dgm:cxn modelId="{F9EEA53F-8D81-487A-AA8E-AA1FFE059941}" type="presOf" srcId="{009E40BA-8446-4125-9208-270EEBDD2B48}" destId="{5553378A-949C-4CA8-9672-E4FC1607DB41}" srcOrd="0" destOrd="0" presId="urn:microsoft.com/office/officeart/2005/8/layout/vList2"/>
    <dgm:cxn modelId="{A3C1BD67-C585-492B-B74E-F25DC5553532}" type="presOf" srcId="{8696DF36-AD31-48E0-BFFA-E3C41A415E67}" destId="{DA9B6A9D-1D91-44E6-A188-925EC4101771}" srcOrd="0" destOrd="0" presId="urn:microsoft.com/office/officeart/2005/8/layout/vList2"/>
    <dgm:cxn modelId="{13BD343A-1CEE-4F23-81CC-0E3BDE4AA7F1}" type="presParOf" srcId="{DA9B6A9D-1D91-44E6-A188-925EC4101771}" destId="{5553378A-949C-4CA8-9672-E4FC1607DB41}" srcOrd="0" destOrd="0" presId="urn:microsoft.com/office/officeart/2005/8/layout/vList2"/>
    <dgm:cxn modelId="{A2369EBE-31A9-4282-ACBB-9095D34E1D01}" type="presParOf" srcId="{DA9B6A9D-1D91-44E6-A188-925EC4101771}" destId="{19E5C9A3-A1B9-4945-9EE1-E62CEEB7E420}" srcOrd="1" destOrd="0" presId="urn:microsoft.com/office/officeart/2005/8/layout/vList2"/>
    <dgm:cxn modelId="{20D12FE4-88F9-4AC2-BB90-35FA8F1D606E}" type="presParOf" srcId="{DA9B6A9D-1D91-44E6-A188-925EC4101771}" destId="{BCAF56F2-C09C-457F-ACD4-FE3344169D9C}" srcOrd="2" destOrd="0" presId="urn:microsoft.com/office/officeart/2005/8/layout/vList2"/>
    <dgm:cxn modelId="{A2AA105F-EA6F-434A-9982-9D9145BF3DF0}" type="presParOf" srcId="{DA9B6A9D-1D91-44E6-A188-925EC4101771}" destId="{C6E8FB0E-198A-44AF-907C-92D499377563}" srcOrd="3" destOrd="0" presId="urn:microsoft.com/office/officeart/2005/8/layout/vList2"/>
    <dgm:cxn modelId="{CF8833DB-8AA3-4F0C-ABC7-953383EE5216}" type="presParOf" srcId="{DA9B6A9D-1D91-44E6-A188-925EC4101771}" destId="{E9FB619D-1E92-4780-8D5C-7123110D0F4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96DF36-AD31-48E0-BFFA-E3C41A415E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AT"/>
        </a:p>
      </dgm:t>
    </dgm:pt>
    <dgm:pt modelId="{87B0A8D8-D411-47D6-B113-53F10C487FEF}">
      <dgm:prSet custT="1"/>
      <dgm:spPr>
        <a:solidFill>
          <a:schemeClr val="accent4"/>
        </a:solidFill>
      </dgm:spPr>
      <dgm:t>
        <a:bodyPr/>
        <a:lstStyle/>
        <a:p>
          <a:r>
            <a:rPr lang="de-AT" sz="2200" dirty="0" err="1" smtClean="0">
              <a:effectLst>
                <a:outerShdw blurRad="38100" dist="38100" dir="2700000" algn="tl">
                  <a:srgbClr val="000000">
                    <a:alpha val="43137"/>
                  </a:srgbClr>
                </a:outerShdw>
              </a:effectLst>
            </a:rPr>
            <a:t>Preventive</a:t>
          </a:r>
          <a:r>
            <a:rPr lang="de-AT" sz="2200" dirty="0" smtClean="0">
              <a:effectLst>
                <a:outerShdw blurRad="38100" dist="38100" dir="2700000" algn="tl">
                  <a:srgbClr val="000000">
                    <a:alpha val="43137"/>
                  </a:srgbClr>
                </a:outerShdw>
              </a:effectLst>
            </a:rPr>
            <a:t> Monitoring </a:t>
          </a:r>
          <a:r>
            <a:rPr lang="de-AT" sz="2200" dirty="0" err="1" smtClean="0">
              <a:effectLst>
                <a:outerShdw blurRad="38100" dist="38100" dir="2700000" algn="tl">
                  <a:srgbClr val="000000">
                    <a:alpha val="43137"/>
                  </a:srgbClr>
                </a:outerShdw>
              </a:effectLst>
            </a:rPr>
            <a:t>can</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be</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carried</a:t>
          </a:r>
          <a:r>
            <a:rPr lang="de-AT" sz="2200" dirty="0" smtClean="0">
              <a:effectLst>
                <a:outerShdw blurRad="38100" dist="38100" dir="2700000" algn="tl">
                  <a:srgbClr val="000000">
                    <a:alpha val="43137"/>
                  </a:srgbClr>
                </a:outerShdw>
              </a:effectLst>
            </a:rPr>
            <a:t> out </a:t>
          </a:r>
          <a:r>
            <a:rPr lang="de-AT" sz="2200" dirty="0" err="1" smtClean="0">
              <a:effectLst>
                <a:outerShdw blurRad="38100" dist="38100" dir="2700000" algn="tl">
                  <a:srgbClr val="000000">
                    <a:alpha val="43137"/>
                  </a:srgbClr>
                </a:outerShdw>
              </a:effectLst>
            </a:rPr>
            <a:t>by</a:t>
          </a:r>
          <a:r>
            <a:rPr lang="de-AT" sz="2200" dirty="0" smtClean="0">
              <a:effectLst>
                <a:outerShdw blurRad="38100" dist="38100" dir="2700000" algn="tl">
                  <a:srgbClr val="000000">
                    <a:alpha val="43137"/>
                  </a:srgbClr>
                </a:outerShdw>
              </a:effectLst>
            </a:rPr>
            <a:t> diverse </a:t>
          </a:r>
          <a:r>
            <a:rPr lang="de-AT" sz="2200" dirty="0" err="1" smtClean="0">
              <a:effectLst>
                <a:outerShdw blurRad="38100" dist="38100" dir="2700000" algn="tl">
                  <a:srgbClr val="000000">
                    <a:alpha val="43137"/>
                  </a:srgbClr>
                </a:outerShdw>
              </a:effectLst>
            </a:rPr>
            <a:t>bodies</a:t>
          </a:r>
          <a:r>
            <a:rPr lang="de-AT" sz="2200" dirty="0" smtClean="0">
              <a:effectLst>
                <a:outerShdw blurRad="38100" dist="38100" dir="2700000" algn="tl">
                  <a:srgbClr val="000000">
                    <a:alpha val="43137"/>
                  </a:srgbClr>
                </a:outerShdw>
              </a:effectLst>
            </a:rPr>
            <a:t>:</a:t>
          </a:r>
          <a:endParaRPr lang="de-AT" sz="2200" dirty="0">
            <a:effectLst>
              <a:outerShdw blurRad="38100" dist="38100" dir="2700000" algn="tl">
                <a:srgbClr val="000000">
                  <a:alpha val="43137"/>
                </a:srgbClr>
              </a:outerShdw>
            </a:effectLst>
          </a:endParaRPr>
        </a:p>
      </dgm:t>
    </dgm:pt>
    <dgm:pt modelId="{A2793178-B49E-492E-BA27-8DEAF95E1E4D}" type="parTrans" cxnId="{0EA21D7A-55C1-400D-82CD-6206FE3B5F10}">
      <dgm:prSet/>
      <dgm:spPr/>
      <dgm:t>
        <a:bodyPr/>
        <a:lstStyle/>
        <a:p>
          <a:endParaRPr lang="de-AT"/>
        </a:p>
      </dgm:t>
    </dgm:pt>
    <dgm:pt modelId="{42FF540E-AA6D-4380-8D06-7EF5A77F5F55}" type="sibTrans" cxnId="{0EA21D7A-55C1-400D-82CD-6206FE3B5F10}">
      <dgm:prSet/>
      <dgm:spPr/>
      <dgm:t>
        <a:bodyPr/>
        <a:lstStyle/>
        <a:p>
          <a:endParaRPr lang="de-AT"/>
        </a:p>
      </dgm:t>
    </dgm:pt>
    <dgm:pt modelId="{DA9B6A9D-1D91-44E6-A188-925EC4101771}" type="pres">
      <dgm:prSet presAssocID="{8696DF36-AD31-48E0-BFFA-E3C41A415E67}" presName="linear" presStyleCnt="0">
        <dgm:presLayoutVars>
          <dgm:animLvl val="lvl"/>
          <dgm:resizeHandles val="exact"/>
        </dgm:presLayoutVars>
      </dgm:prSet>
      <dgm:spPr/>
      <dgm:t>
        <a:bodyPr/>
        <a:lstStyle/>
        <a:p>
          <a:endParaRPr lang="de-AT"/>
        </a:p>
      </dgm:t>
    </dgm:pt>
    <dgm:pt modelId="{EB54207F-0B79-4B9C-9061-F9BFA187AEB2}" type="pres">
      <dgm:prSet presAssocID="{87B0A8D8-D411-47D6-B113-53F10C487FEF}" presName="parentText" presStyleLbl="node1" presStyleIdx="0" presStyleCnt="1" custScaleY="53863" custLinFactY="-92028" custLinFactNeighborX="-840" custLinFactNeighborY="-100000">
        <dgm:presLayoutVars>
          <dgm:chMax val="0"/>
          <dgm:bulletEnabled val="1"/>
        </dgm:presLayoutVars>
      </dgm:prSet>
      <dgm:spPr/>
      <dgm:t>
        <a:bodyPr/>
        <a:lstStyle/>
        <a:p>
          <a:endParaRPr lang="de-AT"/>
        </a:p>
      </dgm:t>
    </dgm:pt>
  </dgm:ptLst>
  <dgm:cxnLst>
    <dgm:cxn modelId="{0EA21D7A-55C1-400D-82CD-6206FE3B5F10}" srcId="{8696DF36-AD31-48E0-BFFA-E3C41A415E67}" destId="{87B0A8D8-D411-47D6-B113-53F10C487FEF}" srcOrd="0" destOrd="0" parTransId="{A2793178-B49E-492E-BA27-8DEAF95E1E4D}" sibTransId="{42FF540E-AA6D-4380-8D06-7EF5A77F5F55}"/>
    <dgm:cxn modelId="{BA843180-8DC4-475B-A6C5-0B94EAC83917}" type="presOf" srcId="{8696DF36-AD31-48E0-BFFA-E3C41A415E67}" destId="{DA9B6A9D-1D91-44E6-A188-925EC4101771}" srcOrd="0" destOrd="0" presId="urn:microsoft.com/office/officeart/2005/8/layout/vList2"/>
    <dgm:cxn modelId="{9761761B-151F-486D-A619-E797DB6D6B74}" type="presOf" srcId="{87B0A8D8-D411-47D6-B113-53F10C487FEF}" destId="{EB54207F-0B79-4B9C-9061-F9BFA187AEB2}" srcOrd="0" destOrd="0" presId="urn:microsoft.com/office/officeart/2005/8/layout/vList2"/>
    <dgm:cxn modelId="{A5482675-E4E0-427A-B049-DF7529712372}" type="presParOf" srcId="{DA9B6A9D-1D91-44E6-A188-925EC4101771}" destId="{EB54207F-0B79-4B9C-9061-F9BFA187AEB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1F82C18-E3F6-4107-80FD-A5F9AEACC1AA}" type="doc">
      <dgm:prSet loTypeId="urn:microsoft.com/office/officeart/2005/8/layout/target3" loCatId="list" qsTypeId="urn:microsoft.com/office/officeart/2005/8/quickstyle/simple3" qsCatId="simple" csTypeId="urn:microsoft.com/office/officeart/2005/8/colors/accent4_3" csCatId="accent4" phldr="1"/>
      <dgm:spPr/>
      <dgm:t>
        <a:bodyPr/>
        <a:lstStyle/>
        <a:p>
          <a:endParaRPr lang="de-AT"/>
        </a:p>
      </dgm:t>
    </dgm:pt>
    <dgm:pt modelId="{92DE99A4-34C1-41E7-B1C9-AFE5E0E15ACE}">
      <dgm:prSet phldrT="[Text]" custT="1"/>
      <dgm:spPr/>
      <dgm:t>
        <a:bodyPr/>
        <a:lstStyle/>
        <a:p>
          <a:r>
            <a:rPr lang="de-AT" sz="2200" dirty="0" smtClean="0"/>
            <a:t>UN </a:t>
          </a:r>
          <a:r>
            <a:rPr lang="de-AT" sz="2200" dirty="0" err="1" smtClean="0"/>
            <a:t>level</a:t>
          </a:r>
          <a:endParaRPr lang="de-AT" sz="2200" dirty="0"/>
        </a:p>
      </dgm:t>
    </dgm:pt>
    <dgm:pt modelId="{49B61528-DCE4-4EAC-ACF5-28AAB5825E2C}" type="parTrans" cxnId="{E1C5D81A-04AB-413E-879D-864C43A5A355}">
      <dgm:prSet/>
      <dgm:spPr/>
      <dgm:t>
        <a:bodyPr/>
        <a:lstStyle/>
        <a:p>
          <a:endParaRPr lang="de-AT"/>
        </a:p>
      </dgm:t>
    </dgm:pt>
    <dgm:pt modelId="{55727612-9975-4E79-9A48-5B8855004777}" type="sibTrans" cxnId="{E1C5D81A-04AB-413E-879D-864C43A5A355}">
      <dgm:prSet/>
      <dgm:spPr/>
      <dgm:t>
        <a:bodyPr/>
        <a:lstStyle/>
        <a:p>
          <a:endParaRPr lang="de-AT"/>
        </a:p>
      </dgm:t>
    </dgm:pt>
    <dgm:pt modelId="{9DFDC739-78A3-4851-B0CF-1A0264A15298}">
      <dgm:prSet phldrT="[Text]"/>
      <dgm:spPr/>
      <dgm:t>
        <a:bodyPr/>
        <a:lstStyle/>
        <a:p>
          <a:r>
            <a:rPr lang="de-AT" dirty="0" smtClean="0"/>
            <a:t>Special Rapporteur on </a:t>
          </a:r>
          <a:r>
            <a:rPr lang="de-AT" dirty="0" err="1" smtClean="0"/>
            <a:t>Torture</a:t>
          </a:r>
          <a:r>
            <a:rPr lang="de-AT" dirty="0" smtClean="0"/>
            <a:t> (UNSRT)</a:t>
          </a:r>
          <a:endParaRPr lang="de-AT" dirty="0"/>
        </a:p>
      </dgm:t>
    </dgm:pt>
    <dgm:pt modelId="{A9F0E8A5-7F87-4326-BF6B-3AAA09D4EF60}" type="parTrans" cxnId="{F5F01D45-24FA-494F-9332-230CE9005A73}">
      <dgm:prSet/>
      <dgm:spPr/>
      <dgm:t>
        <a:bodyPr/>
        <a:lstStyle/>
        <a:p>
          <a:endParaRPr lang="de-AT"/>
        </a:p>
      </dgm:t>
    </dgm:pt>
    <dgm:pt modelId="{F0F27F8A-6CF5-47D1-991E-5E18BADAA4ED}" type="sibTrans" cxnId="{F5F01D45-24FA-494F-9332-230CE9005A73}">
      <dgm:prSet/>
      <dgm:spPr/>
      <dgm:t>
        <a:bodyPr/>
        <a:lstStyle/>
        <a:p>
          <a:endParaRPr lang="de-AT"/>
        </a:p>
      </dgm:t>
    </dgm:pt>
    <dgm:pt modelId="{699B84F6-3ECC-4F3E-B74F-8A04735D55E3}">
      <dgm:prSet phldrT="[Text]"/>
      <dgm:spPr/>
      <dgm:t>
        <a:bodyPr/>
        <a:lstStyle/>
        <a:p>
          <a:r>
            <a:rPr lang="de-AT" dirty="0" smtClean="0"/>
            <a:t>Sub-</a:t>
          </a:r>
          <a:r>
            <a:rPr lang="de-AT" dirty="0" err="1" smtClean="0"/>
            <a:t>Committee</a:t>
          </a:r>
          <a:r>
            <a:rPr lang="de-AT" dirty="0" smtClean="0"/>
            <a:t> on </a:t>
          </a:r>
          <a:r>
            <a:rPr lang="de-AT" dirty="0" err="1" smtClean="0"/>
            <a:t>Prevention</a:t>
          </a:r>
          <a:r>
            <a:rPr lang="de-AT" dirty="0" smtClean="0"/>
            <a:t> </a:t>
          </a:r>
          <a:r>
            <a:rPr lang="de-AT" dirty="0" err="1" smtClean="0"/>
            <a:t>of</a:t>
          </a:r>
          <a:r>
            <a:rPr lang="de-AT" dirty="0" smtClean="0"/>
            <a:t> </a:t>
          </a:r>
          <a:r>
            <a:rPr lang="de-AT" dirty="0" err="1" smtClean="0"/>
            <a:t>Torture</a:t>
          </a:r>
          <a:r>
            <a:rPr lang="de-AT" dirty="0" smtClean="0"/>
            <a:t> (SPT)</a:t>
          </a:r>
          <a:endParaRPr lang="de-AT" dirty="0"/>
        </a:p>
      </dgm:t>
    </dgm:pt>
    <dgm:pt modelId="{3FCF1232-C082-4BDC-A311-7205F560A1D0}" type="parTrans" cxnId="{407D7D9C-D98C-4895-B3D5-CCBE1B7E0A38}">
      <dgm:prSet/>
      <dgm:spPr/>
      <dgm:t>
        <a:bodyPr/>
        <a:lstStyle/>
        <a:p>
          <a:endParaRPr lang="de-AT"/>
        </a:p>
      </dgm:t>
    </dgm:pt>
    <dgm:pt modelId="{BBE53858-D1A8-43D5-9E13-F2376B2B0D76}" type="sibTrans" cxnId="{407D7D9C-D98C-4895-B3D5-CCBE1B7E0A38}">
      <dgm:prSet/>
      <dgm:spPr/>
      <dgm:t>
        <a:bodyPr/>
        <a:lstStyle/>
        <a:p>
          <a:endParaRPr lang="de-AT"/>
        </a:p>
      </dgm:t>
    </dgm:pt>
    <dgm:pt modelId="{C6FB20A0-4F1E-4B0F-AB3C-B3904C980DE6}">
      <dgm:prSet phldrT="[Text]" custT="1"/>
      <dgm:spPr/>
      <dgm:t>
        <a:bodyPr/>
        <a:lstStyle/>
        <a:p>
          <a:r>
            <a:rPr lang="de-AT" sz="2200" dirty="0" err="1" smtClean="0"/>
            <a:t>Regionally</a:t>
          </a:r>
          <a:endParaRPr lang="de-AT" sz="2200" dirty="0"/>
        </a:p>
      </dgm:t>
    </dgm:pt>
    <dgm:pt modelId="{2D525CF7-0B36-4616-BEEA-00D5350674A3}" type="parTrans" cxnId="{4708FB0E-3127-4EAC-80A3-2F8769D5C001}">
      <dgm:prSet/>
      <dgm:spPr/>
      <dgm:t>
        <a:bodyPr/>
        <a:lstStyle/>
        <a:p>
          <a:endParaRPr lang="de-AT"/>
        </a:p>
      </dgm:t>
    </dgm:pt>
    <dgm:pt modelId="{B2422B38-21ED-4898-87FC-B1D6113DBDA3}" type="sibTrans" cxnId="{4708FB0E-3127-4EAC-80A3-2F8769D5C001}">
      <dgm:prSet/>
      <dgm:spPr/>
      <dgm:t>
        <a:bodyPr/>
        <a:lstStyle/>
        <a:p>
          <a:endParaRPr lang="de-AT"/>
        </a:p>
      </dgm:t>
    </dgm:pt>
    <dgm:pt modelId="{2E8C3CA8-7015-4A91-B22C-0CA9F29F0742}">
      <dgm:prSet phldrT="[Text]"/>
      <dgm:spPr/>
      <dgm:t>
        <a:bodyPr/>
        <a:lstStyle/>
        <a:p>
          <a:r>
            <a:rPr lang="de-AT" dirty="0" err="1" smtClean="0"/>
            <a:t>EuropeanCommittee</a:t>
          </a:r>
          <a:r>
            <a:rPr lang="de-AT" dirty="0" smtClean="0"/>
            <a:t> </a:t>
          </a:r>
          <a:r>
            <a:rPr lang="de-AT" dirty="0" err="1" smtClean="0"/>
            <a:t>for</a:t>
          </a:r>
          <a:r>
            <a:rPr lang="de-AT" dirty="0" smtClean="0"/>
            <a:t> </a:t>
          </a:r>
          <a:r>
            <a:rPr lang="de-AT" dirty="0" err="1" smtClean="0"/>
            <a:t>the</a:t>
          </a:r>
          <a:r>
            <a:rPr lang="de-AT" dirty="0" smtClean="0"/>
            <a:t> </a:t>
          </a:r>
          <a:r>
            <a:rPr lang="de-AT" dirty="0" err="1" smtClean="0"/>
            <a:t>Prevention</a:t>
          </a:r>
          <a:r>
            <a:rPr lang="de-AT" dirty="0" smtClean="0"/>
            <a:t> </a:t>
          </a:r>
          <a:r>
            <a:rPr lang="de-AT" dirty="0" err="1" smtClean="0"/>
            <a:t>of</a:t>
          </a:r>
          <a:r>
            <a:rPr lang="de-AT" dirty="0" smtClean="0"/>
            <a:t> </a:t>
          </a:r>
          <a:r>
            <a:rPr lang="de-AT" dirty="0" err="1" smtClean="0"/>
            <a:t>Torture</a:t>
          </a:r>
          <a:r>
            <a:rPr lang="de-AT" dirty="0" smtClean="0"/>
            <a:t> (CPT)</a:t>
          </a:r>
          <a:endParaRPr lang="de-AT" dirty="0"/>
        </a:p>
      </dgm:t>
    </dgm:pt>
    <dgm:pt modelId="{2519E519-9E1E-497C-88C5-C8289B7144F4}" type="parTrans" cxnId="{1C774D04-0A6C-4F60-AF4A-5A4E159CE409}">
      <dgm:prSet/>
      <dgm:spPr/>
      <dgm:t>
        <a:bodyPr/>
        <a:lstStyle/>
        <a:p>
          <a:endParaRPr lang="de-AT"/>
        </a:p>
      </dgm:t>
    </dgm:pt>
    <dgm:pt modelId="{067D24ED-B29E-450A-BB8A-FFD903EA4D13}" type="sibTrans" cxnId="{1C774D04-0A6C-4F60-AF4A-5A4E159CE409}">
      <dgm:prSet/>
      <dgm:spPr/>
      <dgm:t>
        <a:bodyPr/>
        <a:lstStyle/>
        <a:p>
          <a:endParaRPr lang="de-AT"/>
        </a:p>
      </dgm:t>
    </dgm:pt>
    <dgm:pt modelId="{F009639F-49C3-4E1D-A4C0-F8F97FD9E216}">
      <dgm:prSet phldrT="[Text]" custT="1"/>
      <dgm:spPr/>
      <dgm:t>
        <a:bodyPr/>
        <a:lstStyle/>
        <a:p>
          <a:r>
            <a:rPr lang="de-AT" sz="2200" dirty="0" err="1" smtClean="0"/>
            <a:t>Nationally</a:t>
          </a:r>
          <a:endParaRPr lang="de-AT" sz="2200" dirty="0"/>
        </a:p>
      </dgm:t>
    </dgm:pt>
    <dgm:pt modelId="{56A59F80-1C3F-4646-A200-743A96946EA4}" type="parTrans" cxnId="{E9F01E42-0AE8-43EF-82B3-62A12CBD5C0A}">
      <dgm:prSet/>
      <dgm:spPr/>
      <dgm:t>
        <a:bodyPr/>
        <a:lstStyle/>
        <a:p>
          <a:endParaRPr lang="de-AT"/>
        </a:p>
      </dgm:t>
    </dgm:pt>
    <dgm:pt modelId="{9F3FB76F-2AE3-43E6-9875-2575FF99BD81}" type="sibTrans" cxnId="{E9F01E42-0AE8-43EF-82B3-62A12CBD5C0A}">
      <dgm:prSet/>
      <dgm:spPr/>
      <dgm:t>
        <a:bodyPr/>
        <a:lstStyle/>
        <a:p>
          <a:endParaRPr lang="de-AT"/>
        </a:p>
      </dgm:t>
    </dgm:pt>
    <dgm:pt modelId="{F2A81F88-638E-44B0-B906-DD38FA6D0B16}">
      <dgm:prSet phldrT="[Text]" custT="1"/>
      <dgm:spPr/>
      <dgm:t>
        <a:bodyPr/>
        <a:lstStyle/>
        <a:p>
          <a:r>
            <a:rPr lang="de-AT" sz="1500" dirty="0" smtClean="0"/>
            <a:t>National </a:t>
          </a:r>
          <a:r>
            <a:rPr lang="de-AT" sz="1500" dirty="0" err="1" smtClean="0"/>
            <a:t>Preventive</a:t>
          </a:r>
          <a:r>
            <a:rPr lang="de-AT" sz="1500" dirty="0" smtClean="0"/>
            <a:t> </a:t>
          </a:r>
          <a:r>
            <a:rPr lang="de-AT" sz="1500" dirty="0" err="1" smtClean="0"/>
            <a:t>Mechanisms</a:t>
          </a:r>
          <a:r>
            <a:rPr lang="de-AT" sz="1500" dirty="0" smtClean="0"/>
            <a:t> (NPMs)</a:t>
          </a:r>
          <a:endParaRPr lang="de-AT" sz="1500" dirty="0"/>
        </a:p>
      </dgm:t>
    </dgm:pt>
    <dgm:pt modelId="{7D8ECFFE-2539-4890-8053-E6FFC2D0397F}" type="parTrans" cxnId="{03140527-0668-420C-93E4-38077F88EFDC}">
      <dgm:prSet/>
      <dgm:spPr/>
      <dgm:t>
        <a:bodyPr/>
        <a:lstStyle/>
        <a:p>
          <a:endParaRPr lang="de-AT"/>
        </a:p>
      </dgm:t>
    </dgm:pt>
    <dgm:pt modelId="{B2B79F98-79FE-40E8-9387-13497747069B}" type="sibTrans" cxnId="{03140527-0668-420C-93E4-38077F88EFDC}">
      <dgm:prSet/>
      <dgm:spPr/>
      <dgm:t>
        <a:bodyPr/>
        <a:lstStyle/>
        <a:p>
          <a:endParaRPr lang="de-AT"/>
        </a:p>
      </dgm:t>
    </dgm:pt>
    <dgm:pt modelId="{D9A805A9-AE5E-4931-9042-4C2F41BACE6F}">
      <dgm:prSet phldrT="[Text]" custT="1"/>
      <dgm:spPr/>
      <dgm:t>
        <a:bodyPr/>
        <a:lstStyle/>
        <a:p>
          <a:r>
            <a:rPr lang="de-AT" sz="1500" dirty="0" err="1" smtClean="0"/>
            <a:t>Civil</a:t>
          </a:r>
          <a:r>
            <a:rPr lang="de-AT" sz="1500" dirty="0" smtClean="0"/>
            <a:t> </a:t>
          </a:r>
          <a:r>
            <a:rPr lang="de-AT" sz="1500" dirty="0" err="1" smtClean="0"/>
            <a:t>society</a:t>
          </a:r>
          <a:r>
            <a:rPr lang="de-AT" sz="1500" dirty="0" smtClean="0"/>
            <a:t> organisations</a:t>
          </a:r>
          <a:endParaRPr lang="de-AT" sz="1500" dirty="0"/>
        </a:p>
      </dgm:t>
    </dgm:pt>
    <dgm:pt modelId="{DA9D8856-8423-4EBD-A526-65CFD09DBD46}" type="parTrans" cxnId="{98D7A831-97F2-4793-B6D8-5C659684B789}">
      <dgm:prSet/>
      <dgm:spPr/>
      <dgm:t>
        <a:bodyPr/>
        <a:lstStyle/>
        <a:p>
          <a:endParaRPr lang="de-AT"/>
        </a:p>
      </dgm:t>
    </dgm:pt>
    <dgm:pt modelId="{FB014242-2301-4B22-9D7D-38E31A06520A}" type="sibTrans" cxnId="{98D7A831-97F2-4793-B6D8-5C659684B789}">
      <dgm:prSet/>
      <dgm:spPr/>
      <dgm:t>
        <a:bodyPr/>
        <a:lstStyle/>
        <a:p>
          <a:endParaRPr lang="de-AT"/>
        </a:p>
      </dgm:t>
    </dgm:pt>
    <dgm:pt modelId="{E8EC8C6F-7BED-45FF-BAC2-0D1FAD140496}">
      <dgm:prSet phldrT="[Text]" custT="1"/>
      <dgm:spPr/>
      <dgm:t>
        <a:bodyPr/>
        <a:lstStyle/>
        <a:p>
          <a:r>
            <a:rPr lang="de-AT" sz="1500" dirty="0" err="1" smtClean="0"/>
            <a:t>Lawyers</a:t>
          </a:r>
          <a:r>
            <a:rPr lang="de-AT" sz="1500" dirty="0" smtClean="0"/>
            <a:t> </a:t>
          </a:r>
          <a:r>
            <a:rPr lang="de-AT" sz="1500" dirty="0" err="1" smtClean="0"/>
            <a:t>associations</a:t>
          </a:r>
          <a:endParaRPr lang="de-AT" sz="1500" dirty="0"/>
        </a:p>
      </dgm:t>
    </dgm:pt>
    <dgm:pt modelId="{6AD70F07-1713-40FC-BB40-D77384C0F8B8}" type="parTrans" cxnId="{191FF645-501B-4494-A7DE-9A8EE8DDFBB6}">
      <dgm:prSet/>
      <dgm:spPr/>
      <dgm:t>
        <a:bodyPr/>
        <a:lstStyle/>
        <a:p>
          <a:endParaRPr lang="de-AT"/>
        </a:p>
      </dgm:t>
    </dgm:pt>
    <dgm:pt modelId="{F06F63AE-07E5-4A78-B19F-4819616390D6}" type="sibTrans" cxnId="{191FF645-501B-4494-A7DE-9A8EE8DDFBB6}">
      <dgm:prSet/>
      <dgm:spPr/>
      <dgm:t>
        <a:bodyPr/>
        <a:lstStyle/>
        <a:p>
          <a:endParaRPr lang="de-AT"/>
        </a:p>
      </dgm:t>
    </dgm:pt>
    <dgm:pt modelId="{D065C1C6-56A2-46CF-9A28-C40A766F52BE}">
      <dgm:prSet phldrT="[Text]" custT="1"/>
      <dgm:spPr/>
      <dgm:t>
        <a:bodyPr/>
        <a:lstStyle/>
        <a:p>
          <a:r>
            <a:rPr lang="de-AT" sz="1500" dirty="0" smtClean="0"/>
            <a:t>Human Rights Departments </a:t>
          </a:r>
          <a:r>
            <a:rPr lang="de-AT" sz="1500" dirty="0" err="1" smtClean="0"/>
            <a:t>of</a:t>
          </a:r>
          <a:r>
            <a:rPr lang="de-AT" sz="1500" dirty="0" smtClean="0"/>
            <a:t> Legislative, </a:t>
          </a:r>
          <a:r>
            <a:rPr lang="de-AT" sz="1500" dirty="0" err="1" smtClean="0"/>
            <a:t>Judiciary</a:t>
          </a:r>
          <a:r>
            <a:rPr lang="de-AT" sz="1500" dirty="0" smtClean="0"/>
            <a:t> </a:t>
          </a:r>
          <a:r>
            <a:rPr lang="de-AT" sz="1500" dirty="0" err="1" smtClean="0"/>
            <a:t>or</a:t>
          </a:r>
          <a:r>
            <a:rPr lang="de-AT" sz="1500" dirty="0" smtClean="0"/>
            <a:t> Executive </a:t>
          </a:r>
          <a:r>
            <a:rPr lang="de-AT" sz="1500" dirty="0" err="1" smtClean="0"/>
            <a:t>powers</a:t>
          </a:r>
          <a:r>
            <a:rPr lang="de-AT" sz="1500" dirty="0" smtClean="0"/>
            <a:t>, etc.</a:t>
          </a:r>
          <a:endParaRPr lang="de-AT" sz="1500" dirty="0"/>
        </a:p>
      </dgm:t>
    </dgm:pt>
    <dgm:pt modelId="{6DFE4B41-EC3E-4951-A713-DD114BF08ECC}" type="parTrans" cxnId="{07FB5624-CE63-4E77-A973-FF77A359FA77}">
      <dgm:prSet/>
      <dgm:spPr/>
      <dgm:t>
        <a:bodyPr/>
        <a:lstStyle/>
        <a:p>
          <a:endParaRPr lang="de-AT"/>
        </a:p>
      </dgm:t>
    </dgm:pt>
    <dgm:pt modelId="{AED15519-B573-489E-9375-E9AE25439E66}" type="sibTrans" cxnId="{07FB5624-CE63-4E77-A973-FF77A359FA77}">
      <dgm:prSet/>
      <dgm:spPr/>
      <dgm:t>
        <a:bodyPr/>
        <a:lstStyle/>
        <a:p>
          <a:endParaRPr lang="de-AT"/>
        </a:p>
      </dgm:t>
    </dgm:pt>
    <dgm:pt modelId="{79B4E75D-07B1-40FC-ADB6-7982A2DA9580}">
      <dgm:prSet phldrT="[Text]"/>
      <dgm:spPr/>
      <dgm:t>
        <a:bodyPr/>
        <a:lstStyle/>
        <a:p>
          <a:r>
            <a:rPr lang="de-AT" dirty="0" err="1" smtClean="0"/>
            <a:t>Several</a:t>
          </a:r>
          <a:r>
            <a:rPr lang="de-AT" dirty="0" smtClean="0"/>
            <a:t> </a:t>
          </a:r>
          <a:r>
            <a:rPr lang="de-AT" dirty="0" err="1" smtClean="0"/>
            <a:t>bodies</a:t>
          </a:r>
          <a:r>
            <a:rPr lang="de-AT" dirty="0" smtClean="0"/>
            <a:t> </a:t>
          </a:r>
          <a:r>
            <a:rPr lang="de-AT" dirty="0" err="1" smtClean="0"/>
            <a:t>exist</a:t>
          </a:r>
          <a:r>
            <a:rPr lang="de-AT" dirty="0" smtClean="0"/>
            <a:t> in </a:t>
          </a:r>
          <a:r>
            <a:rPr lang="de-AT" dirty="0" err="1" smtClean="0"/>
            <a:t>the</a:t>
          </a:r>
          <a:r>
            <a:rPr lang="de-AT" dirty="0" smtClean="0"/>
            <a:t> African/</a:t>
          </a:r>
          <a:r>
            <a:rPr lang="de-AT" dirty="0" err="1" smtClean="0"/>
            <a:t>Latin</a:t>
          </a:r>
          <a:r>
            <a:rPr lang="de-AT" dirty="0" smtClean="0"/>
            <a:t> American </a:t>
          </a:r>
          <a:r>
            <a:rPr lang="de-AT" dirty="0" err="1" smtClean="0"/>
            <a:t>systems</a:t>
          </a:r>
          <a:r>
            <a:rPr lang="de-AT" dirty="0" smtClean="0"/>
            <a:t> </a:t>
          </a:r>
          <a:r>
            <a:rPr lang="de-AT" dirty="0" err="1" smtClean="0"/>
            <a:t>as</a:t>
          </a:r>
          <a:r>
            <a:rPr lang="de-AT" dirty="0" smtClean="0"/>
            <a:t> </a:t>
          </a:r>
          <a:r>
            <a:rPr lang="de-AT" dirty="0" err="1" smtClean="0"/>
            <a:t>well</a:t>
          </a:r>
          <a:endParaRPr lang="de-AT" dirty="0"/>
        </a:p>
      </dgm:t>
    </dgm:pt>
    <dgm:pt modelId="{DD510F0B-5500-40A0-989C-85246FD4168E}" type="parTrans" cxnId="{21BA6190-B3E9-45EF-B30A-004B6D272599}">
      <dgm:prSet/>
      <dgm:spPr/>
      <dgm:t>
        <a:bodyPr/>
        <a:lstStyle/>
        <a:p>
          <a:endParaRPr lang="de-AT"/>
        </a:p>
      </dgm:t>
    </dgm:pt>
    <dgm:pt modelId="{A1EF1258-1446-476F-B46D-0BDE8926F1C9}" type="sibTrans" cxnId="{21BA6190-B3E9-45EF-B30A-004B6D272599}">
      <dgm:prSet/>
      <dgm:spPr/>
      <dgm:t>
        <a:bodyPr/>
        <a:lstStyle/>
        <a:p>
          <a:endParaRPr lang="de-AT"/>
        </a:p>
      </dgm:t>
    </dgm:pt>
    <dgm:pt modelId="{A8B2CBA8-3AE7-451C-A3C7-DE74D391FFF8}" type="pres">
      <dgm:prSet presAssocID="{E1F82C18-E3F6-4107-80FD-A5F9AEACC1AA}" presName="Name0" presStyleCnt="0">
        <dgm:presLayoutVars>
          <dgm:chMax val="7"/>
          <dgm:dir/>
          <dgm:animLvl val="lvl"/>
          <dgm:resizeHandles val="exact"/>
        </dgm:presLayoutVars>
      </dgm:prSet>
      <dgm:spPr/>
      <dgm:t>
        <a:bodyPr/>
        <a:lstStyle/>
        <a:p>
          <a:endParaRPr lang="en-US"/>
        </a:p>
      </dgm:t>
    </dgm:pt>
    <dgm:pt modelId="{CA352B62-2FA7-40DB-8276-2CA61E2B80C9}" type="pres">
      <dgm:prSet presAssocID="{92DE99A4-34C1-41E7-B1C9-AFE5E0E15ACE}" presName="circle1" presStyleLbl="node1" presStyleIdx="0" presStyleCnt="3" custLinFactNeighborX="-19659" custLinFactNeighborY="-347"/>
      <dgm:spPr/>
      <dgm:t>
        <a:bodyPr/>
        <a:lstStyle/>
        <a:p>
          <a:endParaRPr lang="en-US"/>
        </a:p>
      </dgm:t>
    </dgm:pt>
    <dgm:pt modelId="{42B7DF73-6E73-4C51-99E5-624306FEA03F}" type="pres">
      <dgm:prSet presAssocID="{92DE99A4-34C1-41E7-B1C9-AFE5E0E15ACE}" presName="space" presStyleCnt="0"/>
      <dgm:spPr/>
      <dgm:t>
        <a:bodyPr/>
        <a:lstStyle/>
        <a:p>
          <a:endParaRPr lang="en-US"/>
        </a:p>
      </dgm:t>
    </dgm:pt>
    <dgm:pt modelId="{1F61FBEC-6916-4A92-970D-DE03EAC0DEB7}" type="pres">
      <dgm:prSet presAssocID="{92DE99A4-34C1-41E7-B1C9-AFE5E0E15ACE}" presName="rect1" presStyleLbl="alignAcc1" presStyleIdx="0" presStyleCnt="3" custScaleX="133532" custScaleY="100000" custLinFactNeighborX="-4943" custLinFactNeighborY="-347"/>
      <dgm:spPr/>
      <dgm:t>
        <a:bodyPr/>
        <a:lstStyle/>
        <a:p>
          <a:endParaRPr lang="en-US"/>
        </a:p>
      </dgm:t>
    </dgm:pt>
    <dgm:pt modelId="{4A855684-2C91-45C6-BD15-44296771BB73}" type="pres">
      <dgm:prSet presAssocID="{C6FB20A0-4F1E-4B0F-AB3C-B3904C980DE6}" presName="vertSpace2" presStyleLbl="node1" presStyleIdx="0" presStyleCnt="3"/>
      <dgm:spPr/>
      <dgm:t>
        <a:bodyPr/>
        <a:lstStyle/>
        <a:p>
          <a:endParaRPr lang="en-US"/>
        </a:p>
      </dgm:t>
    </dgm:pt>
    <dgm:pt modelId="{B62685E2-80D7-4997-911E-4DAE6BEA96AE}" type="pres">
      <dgm:prSet presAssocID="{C6FB20A0-4F1E-4B0F-AB3C-B3904C980DE6}" presName="circle2" presStyleLbl="node1" presStyleIdx="1" presStyleCnt="3" custLinFactNeighborX="-39712" custLinFactNeighborY="-1139"/>
      <dgm:spPr/>
      <dgm:t>
        <a:bodyPr/>
        <a:lstStyle/>
        <a:p>
          <a:endParaRPr lang="en-US"/>
        </a:p>
      </dgm:t>
    </dgm:pt>
    <dgm:pt modelId="{FF613D54-D8B4-4B10-9A02-A6FED62B88BC}" type="pres">
      <dgm:prSet presAssocID="{C6FB20A0-4F1E-4B0F-AB3C-B3904C980DE6}" presName="rect2" presStyleLbl="alignAcc1" presStyleIdx="1" presStyleCnt="3" custScaleX="131579" custLinFactNeighborX="-5920" custLinFactNeighborY="-3670"/>
      <dgm:spPr/>
      <dgm:t>
        <a:bodyPr/>
        <a:lstStyle/>
        <a:p>
          <a:endParaRPr lang="de-AT"/>
        </a:p>
      </dgm:t>
    </dgm:pt>
    <dgm:pt modelId="{A913FD21-00D0-44B7-8BAA-B259087E2C90}" type="pres">
      <dgm:prSet presAssocID="{F009639F-49C3-4E1D-A4C0-F8F97FD9E216}" presName="vertSpace3" presStyleLbl="node1" presStyleIdx="1" presStyleCnt="3"/>
      <dgm:spPr/>
      <dgm:t>
        <a:bodyPr/>
        <a:lstStyle/>
        <a:p>
          <a:endParaRPr lang="en-US"/>
        </a:p>
      </dgm:t>
    </dgm:pt>
    <dgm:pt modelId="{C546C0C2-F04A-42C6-862D-41917C571AEC}" type="pres">
      <dgm:prSet presAssocID="{F009639F-49C3-4E1D-A4C0-F8F97FD9E216}" presName="circle3" presStyleLbl="node1" presStyleIdx="2" presStyleCnt="3" custLinFactNeighborX="-84066" custLinFactNeighborY="1704"/>
      <dgm:spPr/>
      <dgm:t>
        <a:bodyPr/>
        <a:lstStyle/>
        <a:p>
          <a:endParaRPr lang="en-US"/>
        </a:p>
      </dgm:t>
    </dgm:pt>
    <dgm:pt modelId="{DCCBE81D-4E64-4C16-93E9-45F067D14E9A}" type="pres">
      <dgm:prSet presAssocID="{F009639F-49C3-4E1D-A4C0-F8F97FD9E216}" presName="rect3" presStyleLbl="alignAcc1" presStyleIdx="2" presStyleCnt="3" custScaleX="131017" custScaleY="131332" custLinFactNeighborX="-6277" custLinFactNeighborY="17370"/>
      <dgm:spPr/>
      <dgm:t>
        <a:bodyPr/>
        <a:lstStyle/>
        <a:p>
          <a:endParaRPr lang="de-AT"/>
        </a:p>
      </dgm:t>
    </dgm:pt>
    <dgm:pt modelId="{5DC8871B-182F-4958-9F6E-8ABA1714DDC5}" type="pres">
      <dgm:prSet presAssocID="{92DE99A4-34C1-41E7-B1C9-AFE5E0E15ACE}" presName="rect1ParTx" presStyleLbl="alignAcc1" presStyleIdx="2" presStyleCnt="3">
        <dgm:presLayoutVars>
          <dgm:chMax val="1"/>
          <dgm:bulletEnabled val="1"/>
        </dgm:presLayoutVars>
      </dgm:prSet>
      <dgm:spPr/>
      <dgm:t>
        <a:bodyPr/>
        <a:lstStyle/>
        <a:p>
          <a:endParaRPr lang="en-US"/>
        </a:p>
      </dgm:t>
    </dgm:pt>
    <dgm:pt modelId="{44389BCA-1452-4911-9F0B-6B17114A2131}" type="pres">
      <dgm:prSet presAssocID="{92DE99A4-34C1-41E7-B1C9-AFE5E0E15ACE}" presName="rect1ChTx" presStyleLbl="alignAcc1" presStyleIdx="2" presStyleCnt="3" custScaleX="142492">
        <dgm:presLayoutVars>
          <dgm:bulletEnabled val="1"/>
        </dgm:presLayoutVars>
      </dgm:prSet>
      <dgm:spPr/>
      <dgm:t>
        <a:bodyPr/>
        <a:lstStyle/>
        <a:p>
          <a:endParaRPr lang="de-AT"/>
        </a:p>
      </dgm:t>
    </dgm:pt>
    <dgm:pt modelId="{E33E1FFC-ADFE-493B-BD7E-0E934ECFB479}" type="pres">
      <dgm:prSet presAssocID="{C6FB20A0-4F1E-4B0F-AB3C-B3904C980DE6}" presName="rect2ParTx" presStyleLbl="alignAcc1" presStyleIdx="2" presStyleCnt="3">
        <dgm:presLayoutVars>
          <dgm:chMax val="1"/>
          <dgm:bulletEnabled val="1"/>
        </dgm:presLayoutVars>
      </dgm:prSet>
      <dgm:spPr/>
      <dgm:t>
        <a:bodyPr/>
        <a:lstStyle/>
        <a:p>
          <a:endParaRPr lang="de-AT"/>
        </a:p>
      </dgm:t>
    </dgm:pt>
    <dgm:pt modelId="{385307C5-E7B6-4D37-A5B6-B33AA2FF3F33}" type="pres">
      <dgm:prSet presAssocID="{C6FB20A0-4F1E-4B0F-AB3C-B3904C980DE6}" presName="rect2ChTx" presStyleLbl="alignAcc1" presStyleIdx="2" presStyleCnt="3" custScaleX="145657">
        <dgm:presLayoutVars>
          <dgm:bulletEnabled val="1"/>
        </dgm:presLayoutVars>
      </dgm:prSet>
      <dgm:spPr/>
      <dgm:t>
        <a:bodyPr/>
        <a:lstStyle/>
        <a:p>
          <a:endParaRPr lang="de-AT"/>
        </a:p>
      </dgm:t>
    </dgm:pt>
    <dgm:pt modelId="{B9BEC234-2E78-47A1-9133-812BFE50DC61}" type="pres">
      <dgm:prSet presAssocID="{F009639F-49C3-4E1D-A4C0-F8F97FD9E216}" presName="rect3ParTx" presStyleLbl="alignAcc1" presStyleIdx="2" presStyleCnt="3">
        <dgm:presLayoutVars>
          <dgm:chMax val="1"/>
          <dgm:bulletEnabled val="1"/>
        </dgm:presLayoutVars>
      </dgm:prSet>
      <dgm:spPr/>
      <dgm:t>
        <a:bodyPr/>
        <a:lstStyle/>
        <a:p>
          <a:endParaRPr lang="de-AT"/>
        </a:p>
      </dgm:t>
    </dgm:pt>
    <dgm:pt modelId="{EB7834D1-2225-43E1-8984-D64902596A36}" type="pres">
      <dgm:prSet presAssocID="{F009639F-49C3-4E1D-A4C0-F8F97FD9E216}" presName="rect3ChTx" presStyleLbl="alignAcc1" presStyleIdx="2" presStyleCnt="3" custScaleX="138436" custScaleY="100000" custLinFactNeighborX="-5639" custLinFactNeighborY="7186">
        <dgm:presLayoutVars>
          <dgm:bulletEnabled val="1"/>
        </dgm:presLayoutVars>
      </dgm:prSet>
      <dgm:spPr/>
      <dgm:t>
        <a:bodyPr/>
        <a:lstStyle/>
        <a:p>
          <a:endParaRPr lang="de-AT"/>
        </a:p>
      </dgm:t>
    </dgm:pt>
  </dgm:ptLst>
  <dgm:cxnLst>
    <dgm:cxn modelId="{0FA655E4-21CA-4874-B59C-3767980CD2A0}" type="presOf" srcId="{E8EC8C6F-7BED-45FF-BAC2-0D1FAD140496}" destId="{EB7834D1-2225-43E1-8984-D64902596A36}" srcOrd="0" destOrd="2" presId="urn:microsoft.com/office/officeart/2005/8/layout/target3"/>
    <dgm:cxn modelId="{F5F01D45-24FA-494F-9332-230CE9005A73}" srcId="{92DE99A4-34C1-41E7-B1C9-AFE5E0E15ACE}" destId="{9DFDC739-78A3-4851-B0CF-1A0264A15298}" srcOrd="0" destOrd="0" parTransId="{A9F0E8A5-7F87-4326-BF6B-3AAA09D4EF60}" sibTransId="{F0F27F8A-6CF5-47D1-991E-5E18BADAA4ED}"/>
    <dgm:cxn modelId="{21BA6190-B3E9-45EF-B30A-004B6D272599}" srcId="{C6FB20A0-4F1E-4B0F-AB3C-B3904C980DE6}" destId="{79B4E75D-07B1-40FC-ADB6-7982A2DA9580}" srcOrd="1" destOrd="0" parTransId="{DD510F0B-5500-40A0-989C-85246FD4168E}" sibTransId="{A1EF1258-1446-476F-B46D-0BDE8926F1C9}"/>
    <dgm:cxn modelId="{E1C5D81A-04AB-413E-879D-864C43A5A355}" srcId="{E1F82C18-E3F6-4107-80FD-A5F9AEACC1AA}" destId="{92DE99A4-34C1-41E7-B1C9-AFE5E0E15ACE}" srcOrd="0" destOrd="0" parTransId="{49B61528-DCE4-4EAC-ACF5-28AAB5825E2C}" sibTransId="{55727612-9975-4E79-9A48-5B8855004777}"/>
    <dgm:cxn modelId="{98D7A831-97F2-4793-B6D8-5C659684B789}" srcId="{F009639F-49C3-4E1D-A4C0-F8F97FD9E216}" destId="{D9A805A9-AE5E-4931-9042-4C2F41BACE6F}" srcOrd="1" destOrd="0" parTransId="{DA9D8856-8423-4EBD-A526-65CFD09DBD46}" sibTransId="{FB014242-2301-4B22-9D7D-38E31A06520A}"/>
    <dgm:cxn modelId="{5D900F48-0315-4A83-82E9-E78B46902E11}" type="presOf" srcId="{9DFDC739-78A3-4851-B0CF-1A0264A15298}" destId="{44389BCA-1452-4911-9F0B-6B17114A2131}" srcOrd="0" destOrd="0" presId="urn:microsoft.com/office/officeart/2005/8/layout/target3"/>
    <dgm:cxn modelId="{E9F01E42-0AE8-43EF-82B3-62A12CBD5C0A}" srcId="{E1F82C18-E3F6-4107-80FD-A5F9AEACC1AA}" destId="{F009639F-49C3-4E1D-A4C0-F8F97FD9E216}" srcOrd="2" destOrd="0" parTransId="{56A59F80-1C3F-4646-A200-743A96946EA4}" sibTransId="{9F3FB76F-2AE3-43E6-9875-2575FF99BD81}"/>
    <dgm:cxn modelId="{4708FB0E-3127-4EAC-80A3-2F8769D5C001}" srcId="{E1F82C18-E3F6-4107-80FD-A5F9AEACC1AA}" destId="{C6FB20A0-4F1E-4B0F-AB3C-B3904C980DE6}" srcOrd="1" destOrd="0" parTransId="{2D525CF7-0B36-4616-BEEA-00D5350674A3}" sibTransId="{B2422B38-21ED-4898-87FC-B1D6113DBDA3}"/>
    <dgm:cxn modelId="{586FFB53-118C-45C4-94E9-646D2465F4DC}" type="presOf" srcId="{F009639F-49C3-4E1D-A4C0-F8F97FD9E216}" destId="{B9BEC234-2E78-47A1-9133-812BFE50DC61}" srcOrd="1" destOrd="0" presId="urn:microsoft.com/office/officeart/2005/8/layout/target3"/>
    <dgm:cxn modelId="{6D374143-D179-4BA3-9090-A9949C2799FC}" type="presOf" srcId="{79B4E75D-07B1-40FC-ADB6-7982A2DA9580}" destId="{385307C5-E7B6-4D37-A5B6-B33AA2FF3F33}" srcOrd="0" destOrd="1" presId="urn:microsoft.com/office/officeart/2005/8/layout/target3"/>
    <dgm:cxn modelId="{1C774D04-0A6C-4F60-AF4A-5A4E159CE409}" srcId="{C6FB20A0-4F1E-4B0F-AB3C-B3904C980DE6}" destId="{2E8C3CA8-7015-4A91-B22C-0CA9F29F0742}" srcOrd="0" destOrd="0" parTransId="{2519E519-9E1E-497C-88C5-C8289B7144F4}" sibTransId="{067D24ED-B29E-450A-BB8A-FFD903EA4D13}"/>
    <dgm:cxn modelId="{191FF645-501B-4494-A7DE-9A8EE8DDFBB6}" srcId="{F009639F-49C3-4E1D-A4C0-F8F97FD9E216}" destId="{E8EC8C6F-7BED-45FF-BAC2-0D1FAD140496}" srcOrd="2" destOrd="0" parTransId="{6AD70F07-1713-40FC-BB40-D77384C0F8B8}" sibTransId="{F06F63AE-07E5-4A78-B19F-4819616390D6}"/>
    <dgm:cxn modelId="{A9AD8D10-AB10-41C4-951B-703E4170A425}" type="presOf" srcId="{2E8C3CA8-7015-4A91-B22C-0CA9F29F0742}" destId="{385307C5-E7B6-4D37-A5B6-B33AA2FF3F33}" srcOrd="0" destOrd="0" presId="urn:microsoft.com/office/officeart/2005/8/layout/target3"/>
    <dgm:cxn modelId="{337E62FC-B161-48C9-9A35-FC9ECB55C562}" type="presOf" srcId="{F009639F-49C3-4E1D-A4C0-F8F97FD9E216}" destId="{DCCBE81D-4E64-4C16-93E9-45F067D14E9A}" srcOrd="0" destOrd="0" presId="urn:microsoft.com/office/officeart/2005/8/layout/target3"/>
    <dgm:cxn modelId="{407D7D9C-D98C-4895-B3D5-CCBE1B7E0A38}" srcId="{92DE99A4-34C1-41E7-B1C9-AFE5E0E15ACE}" destId="{699B84F6-3ECC-4F3E-B74F-8A04735D55E3}" srcOrd="1" destOrd="0" parTransId="{3FCF1232-C082-4BDC-A311-7205F560A1D0}" sibTransId="{BBE53858-D1A8-43D5-9E13-F2376B2B0D76}"/>
    <dgm:cxn modelId="{A3131C12-44B4-482F-9323-53CB6AB061EC}" type="presOf" srcId="{C6FB20A0-4F1E-4B0F-AB3C-B3904C980DE6}" destId="{FF613D54-D8B4-4B10-9A02-A6FED62B88BC}" srcOrd="0" destOrd="0" presId="urn:microsoft.com/office/officeart/2005/8/layout/target3"/>
    <dgm:cxn modelId="{761C9A33-2B23-42BE-89BF-85D960133F2F}" type="presOf" srcId="{92DE99A4-34C1-41E7-B1C9-AFE5E0E15ACE}" destId="{5DC8871B-182F-4958-9F6E-8ABA1714DDC5}" srcOrd="1" destOrd="0" presId="urn:microsoft.com/office/officeart/2005/8/layout/target3"/>
    <dgm:cxn modelId="{DDEA789D-F09B-4CAE-9659-14176BD21145}" type="presOf" srcId="{D065C1C6-56A2-46CF-9A28-C40A766F52BE}" destId="{EB7834D1-2225-43E1-8984-D64902596A36}" srcOrd="0" destOrd="3" presId="urn:microsoft.com/office/officeart/2005/8/layout/target3"/>
    <dgm:cxn modelId="{8D587F49-1374-494A-AFAB-ACF25F5C115A}" type="presOf" srcId="{D9A805A9-AE5E-4931-9042-4C2F41BACE6F}" destId="{EB7834D1-2225-43E1-8984-D64902596A36}" srcOrd="0" destOrd="1" presId="urn:microsoft.com/office/officeart/2005/8/layout/target3"/>
    <dgm:cxn modelId="{54FDA211-B68E-46C1-BDB5-C4B9C74733A3}" type="presOf" srcId="{F2A81F88-638E-44B0-B906-DD38FA6D0B16}" destId="{EB7834D1-2225-43E1-8984-D64902596A36}" srcOrd="0" destOrd="0" presId="urn:microsoft.com/office/officeart/2005/8/layout/target3"/>
    <dgm:cxn modelId="{A6D7B80A-66C8-4A83-936F-C5EEC28F4CB9}" type="presOf" srcId="{C6FB20A0-4F1E-4B0F-AB3C-B3904C980DE6}" destId="{E33E1FFC-ADFE-493B-BD7E-0E934ECFB479}" srcOrd="1" destOrd="0" presId="urn:microsoft.com/office/officeart/2005/8/layout/target3"/>
    <dgm:cxn modelId="{22083BB3-6F1D-41FB-B9F0-290C9E17082A}" type="presOf" srcId="{92DE99A4-34C1-41E7-B1C9-AFE5E0E15ACE}" destId="{1F61FBEC-6916-4A92-970D-DE03EAC0DEB7}" srcOrd="0" destOrd="0" presId="urn:microsoft.com/office/officeart/2005/8/layout/target3"/>
    <dgm:cxn modelId="{4DD377DB-F177-48C1-965F-B3B5FA998A6B}" type="presOf" srcId="{E1F82C18-E3F6-4107-80FD-A5F9AEACC1AA}" destId="{A8B2CBA8-3AE7-451C-A3C7-DE74D391FFF8}" srcOrd="0" destOrd="0" presId="urn:microsoft.com/office/officeart/2005/8/layout/target3"/>
    <dgm:cxn modelId="{07FB5624-CE63-4E77-A973-FF77A359FA77}" srcId="{F009639F-49C3-4E1D-A4C0-F8F97FD9E216}" destId="{D065C1C6-56A2-46CF-9A28-C40A766F52BE}" srcOrd="3" destOrd="0" parTransId="{6DFE4B41-EC3E-4951-A713-DD114BF08ECC}" sibTransId="{AED15519-B573-489E-9375-E9AE25439E66}"/>
    <dgm:cxn modelId="{DCAFC77A-8C26-42EF-BF50-9E59F1683445}" type="presOf" srcId="{699B84F6-3ECC-4F3E-B74F-8A04735D55E3}" destId="{44389BCA-1452-4911-9F0B-6B17114A2131}" srcOrd="0" destOrd="1" presId="urn:microsoft.com/office/officeart/2005/8/layout/target3"/>
    <dgm:cxn modelId="{03140527-0668-420C-93E4-38077F88EFDC}" srcId="{F009639F-49C3-4E1D-A4C0-F8F97FD9E216}" destId="{F2A81F88-638E-44B0-B906-DD38FA6D0B16}" srcOrd="0" destOrd="0" parTransId="{7D8ECFFE-2539-4890-8053-E6FFC2D0397F}" sibTransId="{B2B79F98-79FE-40E8-9387-13497747069B}"/>
    <dgm:cxn modelId="{BDB4C074-4EE7-4C75-9155-0539BCE940C2}" type="presParOf" srcId="{A8B2CBA8-3AE7-451C-A3C7-DE74D391FFF8}" destId="{CA352B62-2FA7-40DB-8276-2CA61E2B80C9}" srcOrd="0" destOrd="0" presId="urn:microsoft.com/office/officeart/2005/8/layout/target3"/>
    <dgm:cxn modelId="{4BDC335A-B7F9-4053-A3CE-B1DF3128A26A}" type="presParOf" srcId="{A8B2CBA8-3AE7-451C-A3C7-DE74D391FFF8}" destId="{42B7DF73-6E73-4C51-99E5-624306FEA03F}" srcOrd="1" destOrd="0" presId="urn:microsoft.com/office/officeart/2005/8/layout/target3"/>
    <dgm:cxn modelId="{2BFE0B86-2123-45C3-A92A-BE048C8B2E32}" type="presParOf" srcId="{A8B2CBA8-3AE7-451C-A3C7-DE74D391FFF8}" destId="{1F61FBEC-6916-4A92-970D-DE03EAC0DEB7}" srcOrd="2" destOrd="0" presId="urn:microsoft.com/office/officeart/2005/8/layout/target3"/>
    <dgm:cxn modelId="{8FA118D8-A136-4F6A-AB3B-8AD43090180A}" type="presParOf" srcId="{A8B2CBA8-3AE7-451C-A3C7-DE74D391FFF8}" destId="{4A855684-2C91-45C6-BD15-44296771BB73}" srcOrd="3" destOrd="0" presId="urn:microsoft.com/office/officeart/2005/8/layout/target3"/>
    <dgm:cxn modelId="{5803D45D-4CF3-47DF-8AEF-3A01455FE7E9}" type="presParOf" srcId="{A8B2CBA8-3AE7-451C-A3C7-DE74D391FFF8}" destId="{B62685E2-80D7-4997-911E-4DAE6BEA96AE}" srcOrd="4" destOrd="0" presId="urn:microsoft.com/office/officeart/2005/8/layout/target3"/>
    <dgm:cxn modelId="{D781BFB5-36CA-42EC-83B6-D3883E009CCB}" type="presParOf" srcId="{A8B2CBA8-3AE7-451C-A3C7-DE74D391FFF8}" destId="{FF613D54-D8B4-4B10-9A02-A6FED62B88BC}" srcOrd="5" destOrd="0" presId="urn:microsoft.com/office/officeart/2005/8/layout/target3"/>
    <dgm:cxn modelId="{A59F80DC-4AB9-4781-9F6B-F4DF8BD7A367}" type="presParOf" srcId="{A8B2CBA8-3AE7-451C-A3C7-DE74D391FFF8}" destId="{A913FD21-00D0-44B7-8BAA-B259087E2C90}" srcOrd="6" destOrd="0" presId="urn:microsoft.com/office/officeart/2005/8/layout/target3"/>
    <dgm:cxn modelId="{546AB269-6FB1-41EF-94B3-7E72DF0E059E}" type="presParOf" srcId="{A8B2CBA8-3AE7-451C-A3C7-DE74D391FFF8}" destId="{C546C0C2-F04A-42C6-862D-41917C571AEC}" srcOrd="7" destOrd="0" presId="urn:microsoft.com/office/officeart/2005/8/layout/target3"/>
    <dgm:cxn modelId="{BB620D8F-8C8B-4FA4-AAB6-FB1BC19C0EFB}" type="presParOf" srcId="{A8B2CBA8-3AE7-451C-A3C7-DE74D391FFF8}" destId="{DCCBE81D-4E64-4C16-93E9-45F067D14E9A}" srcOrd="8" destOrd="0" presId="urn:microsoft.com/office/officeart/2005/8/layout/target3"/>
    <dgm:cxn modelId="{2F268CF7-010A-432C-8CD6-095AA496DB75}" type="presParOf" srcId="{A8B2CBA8-3AE7-451C-A3C7-DE74D391FFF8}" destId="{5DC8871B-182F-4958-9F6E-8ABA1714DDC5}" srcOrd="9" destOrd="0" presId="urn:microsoft.com/office/officeart/2005/8/layout/target3"/>
    <dgm:cxn modelId="{C9F42689-98F8-4D2B-AA8D-BAD7CD75760F}" type="presParOf" srcId="{A8B2CBA8-3AE7-451C-A3C7-DE74D391FFF8}" destId="{44389BCA-1452-4911-9F0B-6B17114A2131}" srcOrd="10" destOrd="0" presId="urn:microsoft.com/office/officeart/2005/8/layout/target3"/>
    <dgm:cxn modelId="{210223A0-F7F5-447D-B842-C5E8D67D4607}" type="presParOf" srcId="{A8B2CBA8-3AE7-451C-A3C7-DE74D391FFF8}" destId="{E33E1FFC-ADFE-493B-BD7E-0E934ECFB479}" srcOrd="11" destOrd="0" presId="urn:microsoft.com/office/officeart/2005/8/layout/target3"/>
    <dgm:cxn modelId="{4EBBB9E1-3A9D-4212-987C-10D29E2E8AF5}" type="presParOf" srcId="{A8B2CBA8-3AE7-451C-A3C7-DE74D391FFF8}" destId="{385307C5-E7B6-4D37-A5B6-B33AA2FF3F33}" srcOrd="12" destOrd="0" presId="urn:microsoft.com/office/officeart/2005/8/layout/target3"/>
    <dgm:cxn modelId="{D22A88D1-9542-4226-A4C7-3C40A838F3BF}" type="presParOf" srcId="{A8B2CBA8-3AE7-451C-A3C7-DE74D391FFF8}" destId="{B9BEC234-2E78-47A1-9133-812BFE50DC61}" srcOrd="13" destOrd="0" presId="urn:microsoft.com/office/officeart/2005/8/layout/target3"/>
    <dgm:cxn modelId="{E3697E55-421E-4086-A4D1-B65A57C0F72A}" type="presParOf" srcId="{A8B2CBA8-3AE7-451C-A3C7-DE74D391FFF8}" destId="{EB7834D1-2225-43E1-8984-D64902596A36}" srcOrd="14"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8E0D2CB-5965-4E60-8318-A98AA1782B1A}"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de-AT"/>
        </a:p>
      </dgm:t>
    </dgm:pt>
    <dgm:pt modelId="{AB6CE5F1-89A9-41C5-9D7C-652AEE9D057A}">
      <dgm:prSet custT="1"/>
      <dgm:spPr>
        <a:solidFill>
          <a:schemeClr val="bg1">
            <a:lumMod val="50000"/>
          </a:schemeClr>
        </a:solidFill>
      </dgm:spPr>
      <dgm:t>
        <a:bodyPr/>
        <a:lstStyle/>
        <a:p>
          <a:endParaRPr lang="en-US" sz="1900" b="1" i="0" dirty="0" smtClean="0">
            <a:solidFill>
              <a:schemeClr val="bg1"/>
            </a:solidFill>
            <a:latin typeface="Calibri" pitchFamily="34" charset="0"/>
            <a:cs typeface="Calibri" pitchFamily="34" charset="0"/>
          </a:endParaRPr>
        </a:p>
        <a:p>
          <a:r>
            <a:rPr lang="en-US" sz="1900" b="1" i="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Sequence: </a:t>
          </a:r>
        </a:p>
        <a:p>
          <a:r>
            <a:rPr lang="en-US" sz="1900" b="0" i="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 Interview with the Director for information on new arrivals, deaths in custody, current investigation, registers, etc.</a:t>
          </a:r>
        </a:p>
        <a:p>
          <a:r>
            <a:rPr lang="en-US" sz="1900" b="1" i="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 </a:t>
          </a:r>
          <a:r>
            <a:rPr lang="en-US" sz="1900" i="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Prioritization of facilities to visit, start with interviews (at least half of </a:t>
          </a:r>
          <a:r>
            <a:rPr lang="en-US" sz="1900" b="0" i="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time of the visit) of detainees in isolation/punishment cells, or recently arrived</a:t>
          </a:r>
        </a:p>
        <a:p>
          <a:r>
            <a:rPr lang="en-US" sz="1900" b="0" i="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 Interview of the medical, custodial personnel</a:t>
          </a:r>
        </a:p>
        <a:p>
          <a:endParaRPr lang="en-US" sz="1900" b="1" i="0" dirty="0" smtClean="0">
            <a:solidFill>
              <a:schemeClr val="bg1"/>
            </a:solidFill>
            <a:latin typeface="Calibri" pitchFamily="34" charset="0"/>
            <a:cs typeface="Calibri" pitchFamily="34" charset="0"/>
          </a:endParaRPr>
        </a:p>
      </dgm:t>
    </dgm:pt>
    <dgm:pt modelId="{CFCC8F90-EC52-4E25-93C1-129BC9AC2F20}" type="parTrans" cxnId="{08724AD1-C905-4D9E-A165-85E3222DC37D}">
      <dgm:prSet/>
      <dgm:spPr/>
      <dgm:t>
        <a:bodyPr/>
        <a:lstStyle/>
        <a:p>
          <a:endParaRPr lang="de-AT"/>
        </a:p>
      </dgm:t>
    </dgm:pt>
    <dgm:pt modelId="{EE181637-6718-4727-88C6-C78B7585ABEB}" type="sibTrans" cxnId="{08724AD1-C905-4D9E-A165-85E3222DC37D}">
      <dgm:prSet/>
      <dgm:spPr/>
      <dgm:t>
        <a:bodyPr/>
        <a:lstStyle/>
        <a:p>
          <a:endParaRPr lang="de-AT"/>
        </a:p>
      </dgm:t>
    </dgm:pt>
    <dgm:pt modelId="{87C0C161-70F3-4753-8E3A-8E3E670ACD03}">
      <dgm:prSet phldrT="[Text]" custT="1"/>
      <dgm:spPr>
        <a:solidFill>
          <a:schemeClr val="accent4"/>
        </a:solidFill>
      </dgm:spPr>
      <dgm:t>
        <a:bodyPr/>
        <a:lstStyle/>
        <a:p>
          <a:r>
            <a:rPr lang="en-US" sz="1900" b="1" i="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Preparation: </a:t>
          </a:r>
        </a:p>
        <a:p>
          <a:r>
            <a:rPr lang="en-US" sz="1900" b="1" i="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 </a:t>
          </a:r>
          <a:r>
            <a:rPr lang="en-US" sz="1900" b="0" i="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Obtain information from reports </a:t>
          </a:r>
          <a:r>
            <a:rPr lang="en-US" sz="1900" i="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of civil society organisations, international monitoring bodies, previous NPM reports, complaints, press articles, etc.</a:t>
          </a:r>
        </a:p>
        <a:p>
          <a:r>
            <a:rPr lang="en-US" sz="1900" i="0"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 Agreement on common objectives, division of each member’s role, team composition of two persons min. to carry out the interviews -four eyes principle</a:t>
          </a:r>
          <a:endParaRPr lang="de-AT" sz="1900" dirty="0">
            <a:effectLst>
              <a:outerShdw blurRad="38100" dist="38100" dir="2700000" algn="tl">
                <a:srgbClr val="000000">
                  <a:alpha val="43137"/>
                </a:srgbClr>
              </a:outerShdw>
            </a:effectLst>
          </a:endParaRPr>
        </a:p>
      </dgm:t>
    </dgm:pt>
    <dgm:pt modelId="{0D4E1618-07D5-44E5-A8DE-907F9FD2331A}" type="parTrans" cxnId="{778D708B-9B52-49EA-8197-536E94DC65BD}">
      <dgm:prSet/>
      <dgm:spPr/>
      <dgm:t>
        <a:bodyPr/>
        <a:lstStyle/>
        <a:p>
          <a:endParaRPr lang="de-AT"/>
        </a:p>
      </dgm:t>
    </dgm:pt>
    <dgm:pt modelId="{C6B018A5-B450-4582-9B1B-87102D584565}" type="sibTrans" cxnId="{778D708B-9B52-49EA-8197-536E94DC65BD}">
      <dgm:prSet/>
      <dgm:spPr/>
      <dgm:t>
        <a:bodyPr/>
        <a:lstStyle/>
        <a:p>
          <a:endParaRPr lang="de-AT"/>
        </a:p>
      </dgm:t>
    </dgm:pt>
    <dgm:pt modelId="{8A690E0A-64E8-4D8A-B997-E44496F16D61}" type="pres">
      <dgm:prSet presAssocID="{E8E0D2CB-5965-4E60-8318-A98AA1782B1A}" presName="linear" presStyleCnt="0">
        <dgm:presLayoutVars>
          <dgm:animLvl val="lvl"/>
          <dgm:resizeHandles val="exact"/>
        </dgm:presLayoutVars>
      </dgm:prSet>
      <dgm:spPr/>
      <dgm:t>
        <a:bodyPr/>
        <a:lstStyle/>
        <a:p>
          <a:endParaRPr lang="de-AT"/>
        </a:p>
      </dgm:t>
    </dgm:pt>
    <dgm:pt modelId="{6F05D2DB-DE9D-448B-81F8-CE20B9B2E334}" type="pres">
      <dgm:prSet presAssocID="{87C0C161-70F3-4753-8E3A-8E3E670ACD03}" presName="parentText" presStyleLbl="node1" presStyleIdx="0" presStyleCnt="2" custScaleY="132398">
        <dgm:presLayoutVars>
          <dgm:chMax val="0"/>
          <dgm:bulletEnabled val="1"/>
        </dgm:presLayoutVars>
      </dgm:prSet>
      <dgm:spPr/>
      <dgm:t>
        <a:bodyPr/>
        <a:lstStyle/>
        <a:p>
          <a:endParaRPr lang="de-AT"/>
        </a:p>
      </dgm:t>
    </dgm:pt>
    <dgm:pt modelId="{E6FBAD33-20D7-4111-B651-350EECE9AC1C}" type="pres">
      <dgm:prSet presAssocID="{C6B018A5-B450-4582-9B1B-87102D584565}" presName="spacer" presStyleCnt="0"/>
      <dgm:spPr/>
    </dgm:pt>
    <dgm:pt modelId="{6EB7A2D7-0192-43D7-8B36-062DCC449141}" type="pres">
      <dgm:prSet presAssocID="{AB6CE5F1-89A9-41C5-9D7C-652AEE9D057A}" presName="parentText" presStyleLbl="node1" presStyleIdx="1" presStyleCnt="2" custScaleY="142244" custLinFactY="14369" custLinFactNeighborX="901" custLinFactNeighborY="100000">
        <dgm:presLayoutVars>
          <dgm:chMax val="0"/>
          <dgm:bulletEnabled val="1"/>
        </dgm:presLayoutVars>
      </dgm:prSet>
      <dgm:spPr/>
      <dgm:t>
        <a:bodyPr/>
        <a:lstStyle/>
        <a:p>
          <a:endParaRPr lang="de-AT"/>
        </a:p>
      </dgm:t>
    </dgm:pt>
  </dgm:ptLst>
  <dgm:cxnLst>
    <dgm:cxn modelId="{778D708B-9B52-49EA-8197-536E94DC65BD}" srcId="{E8E0D2CB-5965-4E60-8318-A98AA1782B1A}" destId="{87C0C161-70F3-4753-8E3A-8E3E670ACD03}" srcOrd="0" destOrd="0" parTransId="{0D4E1618-07D5-44E5-A8DE-907F9FD2331A}" sibTransId="{C6B018A5-B450-4582-9B1B-87102D584565}"/>
    <dgm:cxn modelId="{5A098F4E-B27B-4816-9A50-197453E2D96B}" type="presOf" srcId="{AB6CE5F1-89A9-41C5-9D7C-652AEE9D057A}" destId="{6EB7A2D7-0192-43D7-8B36-062DCC449141}" srcOrd="0" destOrd="0" presId="urn:microsoft.com/office/officeart/2005/8/layout/vList2"/>
    <dgm:cxn modelId="{4F8719E1-BC0D-4077-A269-D0CF9F973144}" type="presOf" srcId="{87C0C161-70F3-4753-8E3A-8E3E670ACD03}" destId="{6F05D2DB-DE9D-448B-81F8-CE20B9B2E334}" srcOrd="0" destOrd="0" presId="urn:microsoft.com/office/officeart/2005/8/layout/vList2"/>
    <dgm:cxn modelId="{08724AD1-C905-4D9E-A165-85E3222DC37D}" srcId="{E8E0D2CB-5965-4E60-8318-A98AA1782B1A}" destId="{AB6CE5F1-89A9-41C5-9D7C-652AEE9D057A}" srcOrd="1" destOrd="0" parTransId="{CFCC8F90-EC52-4E25-93C1-129BC9AC2F20}" sibTransId="{EE181637-6718-4727-88C6-C78B7585ABEB}"/>
    <dgm:cxn modelId="{25EBB7A7-79FC-4CBD-B745-EC59C4FB08A7}" type="presOf" srcId="{E8E0D2CB-5965-4E60-8318-A98AA1782B1A}" destId="{8A690E0A-64E8-4D8A-B997-E44496F16D61}" srcOrd="0" destOrd="0" presId="urn:microsoft.com/office/officeart/2005/8/layout/vList2"/>
    <dgm:cxn modelId="{2D9E4684-EF34-4361-93F8-608972A45B35}" type="presParOf" srcId="{8A690E0A-64E8-4D8A-B997-E44496F16D61}" destId="{6F05D2DB-DE9D-448B-81F8-CE20B9B2E334}" srcOrd="0" destOrd="0" presId="urn:microsoft.com/office/officeart/2005/8/layout/vList2"/>
    <dgm:cxn modelId="{F57FD355-DBE6-4AB4-8879-20CF23204F15}" type="presParOf" srcId="{8A690E0A-64E8-4D8A-B997-E44496F16D61}" destId="{E6FBAD33-20D7-4111-B651-350EECE9AC1C}" srcOrd="1" destOrd="0" presId="urn:microsoft.com/office/officeart/2005/8/layout/vList2"/>
    <dgm:cxn modelId="{D1F20A06-1D11-44D8-B3A9-99D8661FDDF7}" type="presParOf" srcId="{8A690E0A-64E8-4D8A-B997-E44496F16D61}" destId="{6EB7A2D7-0192-43D7-8B36-062DCC44914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696DF36-AD31-48E0-BFFA-E3C41A415E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AT"/>
        </a:p>
      </dgm:t>
    </dgm:pt>
    <dgm:pt modelId="{40310C31-2304-4984-876B-3657F0B62F0E}">
      <dgm:prSet phldrT="[Text]" custT="1"/>
      <dgm:spPr>
        <a:solidFill>
          <a:schemeClr val="accent4"/>
        </a:solidFill>
      </dgm:spPr>
      <dgm:t>
        <a:bodyPr/>
        <a:lstStyle/>
        <a:p>
          <a:pPr algn="l"/>
          <a:r>
            <a:rPr lang="en-GB" sz="2200" dirty="0" smtClean="0">
              <a:effectLst>
                <a:outerShdw blurRad="38100" dist="38100" dir="2700000" algn="tl">
                  <a:srgbClr val="000000">
                    <a:alpha val="43137"/>
                  </a:srgbClr>
                </a:outerShdw>
              </a:effectLst>
            </a:rPr>
            <a:t>To carry out monitoring visits as well as investigations following allegations in an objective and professional way can be difficult, particularly in countries where torture is being practised. They can put detainees in </a:t>
          </a:r>
          <a:r>
            <a:rPr lang="en-GB" sz="2200" dirty="0" smtClean="0">
              <a:solidFill>
                <a:schemeClr val="bg1"/>
              </a:solidFill>
              <a:effectLst>
                <a:outerShdw blurRad="38100" dist="38100" dir="2700000" algn="tl">
                  <a:srgbClr val="000000">
                    <a:alpha val="43137"/>
                  </a:srgbClr>
                </a:outerShdw>
              </a:effectLst>
            </a:rPr>
            <a:t>danger of reprisals.</a:t>
          </a:r>
        </a:p>
      </dgm:t>
    </dgm:pt>
    <dgm:pt modelId="{3559FF92-E64F-48B7-8606-37833280C6E8}" type="parTrans" cxnId="{E7B1D0AF-D50D-41B8-82CE-EBD70FD75409}">
      <dgm:prSet/>
      <dgm:spPr/>
      <dgm:t>
        <a:bodyPr/>
        <a:lstStyle/>
        <a:p>
          <a:endParaRPr lang="de-AT"/>
        </a:p>
      </dgm:t>
    </dgm:pt>
    <dgm:pt modelId="{CECA4470-96BC-4EBD-8C73-04E800719B85}" type="sibTrans" cxnId="{E7B1D0AF-D50D-41B8-82CE-EBD70FD75409}">
      <dgm:prSet/>
      <dgm:spPr/>
      <dgm:t>
        <a:bodyPr/>
        <a:lstStyle/>
        <a:p>
          <a:endParaRPr lang="de-AT"/>
        </a:p>
      </dgm:t>
    </dgm:pt>
    <dgm:pt modelId="{7C795538-CCB1-42E1-AF14-1229F641BA65}">
      <dgm:prSet custT="1"/>
      <dgm:spPr>
        <a:solidFill>
          <a:schemeClr val="bg1">
            <a:lumMod val="50000"/>
          </a:schemeClr>
        </a:solidFill>
      </dgm:spPr>
      <dgm:t>
        <a:bodyPr/>
        <a:lstStyle/>
        <a:p>
          <a:r>
            <a:rPr lang="en-GB" sz="2200" dirty="0" smtClean="0">
              <a:effectLst>
                <a:outerShdw blurRad="38100" dist="38100" dir="2700000" algn="tl">
                  <a:srgbClr val="000000">
                    <a:alpha val="43137"/>
                  </a:srgbClr>
                </a:outerShdw>
              </a:effectLst>
            </a:rPr>
            <a:t>Therefore monitoring/investigation visits should be carried out by trained professionals and, if possible, </a:t>
          </a:r>
          <a:r>
            <a:rPr lang="en-GB" sz="2200" i="1" dirty="0" smtClean="0">
              <a:effectLst>
                <a:outerShdw blurRad="38100" dist="38100" dir="2700000" algn="tl">
                  <a:srgbClr val="000000">
                    <a:alpha val="43137"/>
                  </a:srgbClr>
                </a:outerShdw>
              </a:effectLst>
            </a:rPr>
            <a:t>periodically</a:t>
          </a:r>
          <a:r>
            <a:rPr lang="en-GB" sz="2200" dirty="0" smtClean="0">
              <a:effectLst>
                <a:outerShdw blurRad="38100" dist="38100" dir="2700000" algn="tl">
                  <a:srgbClr val="000000">
                    <a:alpha val="43137"/>
                  </a:srgbClr>
                </a:outerShdw>
              </a:effectLst>
            </a:rPr>
            <a:t> (more than once!).</a:t>
          </a:r>
        </a:p>
      </dgm:t>
    </dgm:pt>
    <dgm:pt modelId="{633305A5-69EE-44AB-886E-202D083C2FEE}" type="parTrans" cxnId="{0BAC26E9-C769-4DE7-AD54-E0A38046050F}">
      <dgm:prSet/>
      <dgm:spPr/>
      <dgm:t>
        <a:bodyPr/>
        <a:lstStyle/>
        <a:p>
          <a:endParaRPr lang="de-AT"/>
        </a:p>
      </dgm:t>
    </dgm:pt>
    <dgm:pt modelId="{70A30565-7EA5-4799-A530-45A219D4781B}" type="sibTrans" cxnId="{0BAC26E9-C769-4DE7-AD54-E0A38046050F}">
      <dgm:prSet/>
      <dgm:spPr/>
      <dgm:t>
        <a:bodyPr/>
        <a:lstStyle/>
        <a:p>
          <a:endParaRPr lang="de-AT"/>
        </a:p>
      </dgm:t>
    </dgm:pt>
    <dgm:pt modelId="{65D8224E-5AEE-4394-BF77-19DD0C852A08}">
      <dgm:prSet custT="1"/>
      <dgm:spPr>
        <a:solidFill>
          <a:schemeClr val="accent4"/>
        </a:solidFill>
      </dgm:spPr>
      <dgm:t>
        <a:bodyPr/>
        <a:lstStyle/>
        <a:p>
          <a:endParaRPr lang="en-GB" sz="2200" dirty="0" smtClean="0"/>
        </a:p>
        <a:p>
          <a:r>
            <a:rPr lang="en-GB" sz="2200" dirty="0" smtClean="0">
              <a:effectLst>
                <a:outerShdw blurRad="38100" dist="38100" dir="2700000" algn="tl">
                  <a:srgbClr val="000000">
                    <a:alpha val="43137"/>
                  </a:srgbClr>
                </a:outerShdw>
              </a:effectLst>
            </a:rPr>
            <a:t>Every precaution should be taken to be sure that detainees are not at risk, once the interviewer is gone. In any case, they should provide their informed consent for the use of information they provide.</a:t>
          </a:r>
        </a:p>
        <a:p>
          <a:endParaRPr lang="en-GB" sz="2200" dirty="0" smtClean="0"/>
        </a:p>
      </dgm:t>
    </dgm:pt>
    <dgm:pt modelId="{63D0ACEE-E6FB-4C2C-88D1-DE4192283C29}" type="parTrans" cxnId="{4674327C-46AD-4065-A19B-7BAF2537F48B}">
      <dgm:prSet/>
      <dgm:spPr/>
      <dgm:t>
        <a:bodyPr/>
        <a:lstStyle/>
        <a:p>
          <a:endParaRPr lang="de-AT"/>
        </a:p>
      </dgm:t>
    </dgm:pt>
    <dgm:pt modelId="{8E65164F-A4B3-4395-ACE4-9B423223F5F1}" type="sibTrans" cxnId="{4674327C-46AD-4065-A19B-7BAF2537F48B}">
      <dgm:prSet/>
      <dgm:spPr/>
      <dgm:t>
        <a:bodyPr/>
        <a:lstStyle/>
        <a:p>
          <a:endParaRPr lang="de-AT"/>
        </a:p>
      </dgm:t>
    </dgm:pt>
    <dgm:pt modelId="{DA9B6A9D-1D91-44E6-A188-925EC4101771}" type="pres">
      <dgm:prSet presAssocID="{8696DF36-AD31-48E0-BFFA-E3C41A415E67}" presName="linear" presStyleCnt="0">
        <dgm:presLayoutVars>
          <dgm:animLvl val="lvl"/>
          <dgm:resizeHandles val="exact"/>
        </dgm:presLayoutVars>
      </dgm:prSet>
      <dgm:spPr/>
      <dgm:t>
        <a:bodyPr/>
        <a:lstStyle/>
        <a:p>
          <a:endParaRPr lang="de-AT"/>
        </a:p>
      </dgm:t>
    </dgm:pt>
    <dgm:pt modelId="{98EC0630-6F06-4176-86E9-793F8FEEE3F9}" type="pres">
      <dgm:prSet presAssocID="{40310C31-2304-4984-876B-3657F0B62F0E}" presName="parentText" presStyleLbl="node1" presStyleIdx="0" presStyleCnt="3" custScaleY="101351">
        <dgm:presLayoutVars>
          <dgm:chMax val="0"/>
          <dgm:bulletEnabled val="1"/>
        </dgm:presLayoutVars>
      </dgm:prSet>
      <dgm:spPr/>
      <dgm:t>
        <a:bodyPr/>
        <a:lstStyle/>
        <a:p>
          <a:endParaRPr lang="de-AT"/>
        </a:p>
      </dgm:t>
    </dgm:pt>
    <dgm:pt modelId="{6E6D14EC-B6A4-4098-B3AB-BE113420AA94}" type="pres">
      <dgm:prSet presAssocID="{CECA4470-96BC-4EBD-8C73-04E800719B85}" presName="spacer" presStyleCnt="0"/>
      <dgm:spPr/>
    </dgm:pt>
    <dgm:pt modelId="{206BCE30-C73D-46D2-B4B7-419F6D08DCF2}" type="pres">
      <dgm:prSet presAssocID="{7C795538-CCB1-42E1-AF14-1229F641BA65}" presName="parentText" presStyleLbl="node1" presStyleIdx="1" presStyleCnt="3" custScaleY="83241">
        <dgm:presLayoutVars>
          <dgm:chMax val="0"/>
          <dgm:bulletEnabled val="1"/>
        </dgm:presLayoutVars>
      </dgm:prSet>
      <dgm:spPr/>
      <dgm:t>
        <a:bodyPr/>
        <a:lstStyle/>
        <a:p>
          <a:endParaRPr lang="de-AT"/>
        </a:p>
      </dgm:t>
    </dgm:pt>
    <dgm:pt modelId="{6E41D800-DA48-4EB3-BA24-20E1261D8A30}" type="pres">
      <dgm:prSet presAssocID="{70A30565-7EA5-4799-A530-45A219D4781B}" presName="spacer" presStyleCnt="0"/>
      <dgm:spPr/>
    </dgm:pt>
    <dgm:pt modelId="{6A9EF013-CF43-43DD-B90C-722CAB4D3C84}" type="pres">
      <dgm:prSet presAssocID="{65D8224E-5AEE-4394-BF77-19DD0C852A08}" presName="parentText" presStyleLbl="node1" presStyleIdx="2" presStyleCnt="3">
        <dgm:presLayoutVars>
          <dgm:chMax val="0"/>
          <dgm:bulletEnabled val="1"/>
        </dgm:presLayoutVars>
      </dgm:prSet>
      <dgm:spPr/>
      <dgm:t>
        <a:bodyPr/>
        <a:lstStyle/>
        <a:p>
          <a:endParaRPr lang="de-AT"/>
        </a:p>
      </dgm:t>
    </dgm:pt>
  </dgm:ptLst>
  <dgm:cxnLst>
    <dgm:cxn modelId="{E7B1D0AF-D50D-41B8-82CE-EBD70FD75409}" srcId="{8696DF36-AD31-48E0-BFFA-E3C41A415E67}" destId="{40310C31-2304-4984-876B-3657F0B62F0E}" srcOrd="0" destOrd="0" parTransId="{3559FF92-E64F-48B7-8606-37833280C6E8}" sibTransId="{CECA4470-96BC-4EBD-8C73-04E800719B85}"/>
    <dgm:cxn modelId="{0BAC26E9-C769-4DE7-AD54-E0A38046050F}" srcId="{8696DF36-AD31-48E0-BFFA-E3C41A415E67}" destId="{7C795538-CCB1-42E1-AF14-1229F641BA65}" srcOrd="1" destOrd="0" parTransId="{633305A5-69EE-44AB-886E-202D083C2FEE}" sibTransId="{70A30565-7EA5-4799-A530-45A219D4781B}"/>
    <dgm:cxn modelId="{C105D486-33E6-4AF4-92E0-D48C293140BC}" type="presOf" srcId="{7C795538-CCB1-42E1-AF14-1229F641BA65}" destId="{206BCE30-C73D-46D2-B4B7-419F6D08DCF2}" srcOrd="0" destOrd="0" presId="urn:microsoft.com/office/officeart/2005/8/layout/vList2"/>
    <dgm:cxn modelId="{4DA63ADB-4BDD-42C5-A187-8B176412A590}" type="presOf" srcId="{8696DF36-AD31-48E0-BFFA-E3C41A415E67}" destId="{DA9B6A9D-1D91-44E6-A188-925EC4101771}" srcOrd="0" destOrd="0" presId="urn:microsoft.com/office/officeart/2005/8/layout/vList2"/>
    <dgm:cxn modelId="{659A76C3-1884-40A3-8E09-599CB2DC6CA2}" type="presOf" srcId="{40310C31-2304-4984-876B-3657F0B62F0E}" destId="{98EC0630-6F06-4176-86E9-793F8FEEE3F9}" srcOrd="0" destOrd="0" presId="urn:microsoft.com/office/officeart/2005/8/layout/vList2"/>
    <dgm:cxn modelId="{13B73ACA-6C1C-436D-A4FE-7239BED9E353}" type="presOf" srcId="{65D8224E-5AEE-4394-BF77-19DD0C852A08}" destId="{6A9EF013-CF43-43DD-B90C-722CAB4D3C84}" srcOrd="0" destOrd="0" presId="urn:microsoft.com/office/officeart/2005/8/layout/vList2"/>
    <dgm:cxn modelId="{4674327C-46AD-4065-A19B-7BAF2537F48B}" srcId="{8696DF36-AD31-48E0-BFFA-E3C41A415E67}" destId="{65D8224E-5AEE-4394-BF77-19DD0C852A08}" srcOrd="2" destOrd="0" parTransId="{63D0ACEE-E6FB-4C2C-88D1-DE4192283C29}" sibTransId="{8E65164F-A4B3-4395-ACE4-9B423223F5F1}"/>
    <dgm:cxn modelId="{46081A01-90A7-413F-97D9-CEEC7D917E2E}" type="presParOf" srcId="{DA9B6A9D-1D91-44E6-A188-925EC4101771}" destId="{98EC0630-6F06-4176-86E9-793F8FEEE3F9}" srcOrd="0" destOrd="0" presId="urn:microsoft.com/office/officeart/2005/8/layout/vList2"/>
    <dgm:cxn modelId="{FB910B1A-9613-4D4B-B5B1-E4613BB376AB}" type="presParOf" srcId="{DA9B6A9D-1D91-44E6-A188-925EC4101771}" destId="{6E6D14EC-B6A4-4098-B3AB-BE113420AA94}" srcOrd="1" destOrd="0" presId="urn:microsoft.com/office/officeart/2005/8/layout/vList2"/>
    <dgm:cxn modelId="{019EFA38-48F4-4055-971B-5258BC9F5769}" type="presParOf" srcId="{DA9B6A9D-1D91-44E6-A188-925EC4101771}" destId="{206BCE30-C73D-46D2-B4B7-419F6D08DCF2}" srcOrd="2" destOrd="0" presId="urn:microsoft.com/office/officeart/2005/8/layout/vList2"/>
    <dgm:cxn modelId="{2420A5ED-A6ED-4C66-B8C5-4D615DC8D9D4}" type="presParOf" srcId="{DA9B6A9D-1D91-44E6-A188-925EC4101771}" destId="{6E41D800-DA48-4EB3-BA24-20E1261D8A30}" srcOrd="3" destOrd="0" presId="urn:microsoft.com/office/officeart/2005/8/layout/vList2"/>
    <dgm:cxn modelId="{5A99061E-9F02-455A-98D0-493C98CCDB7D}" type="presParOf" srcId="{DA9B6A9D-1D91-44E6-A188-925EC4101771}" destId="{6A9EF013-CF43-43DD-B90C-722CAB4D3C8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1DF65A0-F4C7-4B1D-B67A-61B93B276D1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AT"/>
        </a:p>
      </dgm:t>
    </dgm:pt>
    <dgm:pt modelId="{0B9F0F2B-6E2C-41FF-83A7-565FE55658E0}">
      <dgm:prSet phldrT="[Text]" custT="1"/>
      <dgm:spPr>
        <a:solidFill>
          <a:schemeClr val="bg1">
            <a:lumMod val="50000"/>
          </a:schemeClr>
        </a:solidFill>
      </dgm:spPr>
      <dgm:t>
        <a:bodyPr/>
        <a:lstStyle/>
        <a:p>
          <a:r>
            <a:rPr lang="de-AT" sz="2200" dirty="0" smtClean="0">
              <a:effectLst>
                <a:outerShdw blurRad="38100" dist="38100" dir="2700000" algn="tl">
                  <a:srgbClr val="000000">
                    <a:alpha val="43137"/>
                  </a:srgbClr>
                </a:outerShdw>
              </a:effectLst>
            </a:rPr>
            <a:t>The last </a:t>
          </a:r>
          <a:r>
            <a:rPr lang="de-AT" sz="2200" dirty="0" err="1" smtClean="0">
              <a:effectLst>
                <a:outerShdw blurRad="38100" dist="38100" dir="2700000" algn="tl">
                  <a:srgbClr val="000000">
                    <a:alpha val="43137"/>
                  </a:srgbClr>
                </a:outerShdw>
              </a:effectLst>
            </a:rPr>
            <a:t>person</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interviewed</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deserves</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the</a:t>
          </a:r>
          <a:r>
            <a:rPr lang="de-AT" sz="2200" dirty="0" smtClean="0">
              <a:effectLst>
                <a:outerShdw blurRad="38100" dist="38100" dir="2700000" algn="tl">
                  <a:srgbClr val="000000">
                    <a:alpha val="43137"/>
                  </a:srgbClr>
                </a:outerShdw>
              </a:effectLst>
            </a:rPr>
            <a:t> same </a:t>
          </a:r>
          <a:r>
            <a:rPr lang="de-AT" sz="2200" dirty="0" err="1" smtClean="0">
              <a:effectLst>
                <a:outerShdw blurRad="38100" dist="38100" dir="2700000" algn="tl">
                  <a:srgbClr val="000000">
                    <a:alpha val="43137"/>
                  </a:srgbClr>
                </a:outerShdw>
              </a:effectLst>
            </a:rPr>
            <a:t>attention</a:t>
          </a:r>
          <a:r>
            <a:rPr lang="de-AT" sz="2200" dirty="0" smtClean="0">
              <a:effectLst>
                <a:outerShdw blurRad="38100" dist="38100" dir="2700000" algn="tl">
                  <a:srgbClr val="000000">
                    <a:alpha val="43137"/>
                  </a:srgbClr>
                </a:outerShdw>
              </a:effectLst>
            </a:rPr>
            <a:t>, time </a:t>
          </a:r>
          <a:r>
            <a:rPr lang="de-AT" sz="2200" dirty="0" err="1" smtClean="0">
              <a:effectLst>
                <a:outerShdw blurRad="38100" dist="38100" dir="2700000" algn="tl">
                  <a:srgbClr val="000000">
                    <a:alpha val="43137"/>
                  </a:srgbClr>
                </a:outerShdw>
              </a:effectLst>
            </a:rPr>
            <a:t>and</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respect</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than</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the</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first</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of</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the</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day</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even</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if</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the</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story</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does</a:t>
          </a:r>
          <a:r>
            <a:rPr lang="de-AT" sz="2200" dirty="0" smtClean="0">
              <a:effectLst>
                <a:outerShdw blurRad="38100" dist="38100" dir="2700000" algn="tl">
                  <a:srgbClr val="000000">
                    <a:alpha val="43137"/>
                  </a:srgbClr>
                </a:outerShdw>
              </a:effectLst>
            </a:rPr>
            <a:t> not bring </a:t>
          </a:r>
          <a:r>
            <a:rPr lang="de-AT" sz="2200" dirty="0" err="1" smtClean="0">
              <a:effectLst>
                <a:outerShdw blurRad="38100" dist="38100" dir="2700000" algn="tl">
                  <a:srgbClr val="000000">
                    <a:alpha val="43137"/>
                  </a:srgbClr>
                </a:outerShdw>
              </a:effectLst>
            </a:rPr>
            <a:t>any</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new</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elements</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to</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the</a:t>
          </a:r>
          <a:r>
            <a:rPr lang="de-AT" sz="2200" dirty="0" smtClean="0">
              <a:effectLst>
                <a:outerShdw blurRad="38100" dist="38100" dir="2700000" algn="tl">
                  <a:srgbClr val="000000">
                    <a:alpha val="43137"/>
                  </a:srgbClr>
                </a:outerShdw>
              </a:effectLst>
            </a:rPr>
            <a:t> </a:t>
          </a:r>
          <a:r>
            <a:rPr lang="de-AT" sz="2200" dirty="0" err="1" smtClean="0">
              <a:effectLst>
                <a:outerShdw blurRad="38100" dist="38100" dir="2700000" algn="tl">
                  <a:srgbClr val="000000">
                    <a:alpha val="43137"/>
                  </a:srgbClr>
                </a:outerShdw>
              </a:effectLst>
            </a:rPr>
            <a:t>visit</a:t>
          </a:r>
          <a:r>
            <a:rPr lang="de-AT" sz="2200" dirty="0" smtClean="0">
              <a:effectLst>
                <a:outerShdw blurRad="38100" dist="38100" dir="2700000" algn="tl">
                  <a:srgbClr val="000000">
                    <a:alpha val="43137"/>
                  </a:srgbClr>
                </a:outerShdw>
              </a:effectLst>
            </a:rPr>
            <a:t>.</a:t>
          </a:r>
          <a:endParaRPr lang="de-AT" sz="2200" dirty="0">
            <a:effectLst>
              <a:outerShdw blurRad="38100" dist="38100" dir="2700000" algn="tl">
                <a:srgbClr val="000000">
                  <a:alpha val="43137"/>
                </a:srgbClr>
              </a:outerShdw>
            </a:effectLst>
          </a:endParaRPr>
        </a:p>
      </dgm:t>
    </dgm:pt>
    <dgm:pt modelId="{94E77277-D253-4B1D-B93E-3398C4DE2A48}" type="parTrans" cxnId="{207A8033-5DB0-4E2B-AC28-D0D04194C9F0}">
      <dgm:prSet/>
      <dgm:spPr/>
      <dgm:t>
        <a:bodyPr/>
        <a:lstStyle/>
        <a:p>
          <a:endParaRPr lang="de-AT"/>
        </a:p>
      </dgm:t>
    </dgm:pt>
    <dgm:pt modelId="{14275605-BC39-4866-ADC9-8D4FD0E6D382}" type="sibTrans" cxnId="{207A8033-5DB0-4E2B-AC28-D0D04194C9F0}">
      <dgm:prSet/>
      <dgm:spPr/>
      <dgm:t>
        <a:bodyPr/>
        <a:lstStyle/>
        <a:p>
          <a:endParaRPr lang="de-AT"/>
        </a:p>
      </dgm:t>
    </dgm:pt>
    <dgm:pt modelId="{5F32C4F5-5D02-41BA-A5C3-D396448382C7}">
      <dgm:prSet phldrT="[Text]" custT="1"/>
      <dgm:spPr>
        <a:solidFill>
          <a:schemeClr val="accent4"/>
        </a:solidFill>
      </dgm:spPr>
      <dgm:t>
        <a:bodyPr/>
        <a:lstStyle/>
        <a:p>
          <a:r>
            <a:rPr lang="en-GB" sz="2200" dirty="0" smtClean="0">
              <a:effectLst>
                <a:outerShdw blurRad="38100" dist="38100" dir="2700000" algn="tl">
                  <a:srgbClr val="000000">
                    <a:alpha val="43137"/>
                  </a:srgbClr>
                </a:outerShdw>
              </a:effectLst>
            </a:rPr>
            <a:t>Interpreters should be preferably from outside the region to not be pressured by authorities and seen by all to be as independent as the investigators.</a:t>
          </a:r>
          <a:endParaRPr lang="de-AT" sz="2200" dirty="0">
            <a:effectLst>
              <a:outerShdw blurRad="38100" dist="38100" dir="2700000" algn="tl">
                <a:srgbClr val="000000">
                  <a:alpha val="43137"/>
                </a:srgbClr>
              </a:outerShdw>
            </a:effectLst>
          </a:endParaRPr>
        </a:p>
      </dgm:t>
    </dgm:pt>
    <dgm:pt modelId="{8F6458A6-AFA6-4C01-B625-11470BC73172}" type="parTrans" cxnId="{7FD6CFEA-2F18-4249-A1CE-9C924C2F9415}">
      <dgm:prSet/>
      <dgm:spPr/>
      <dgm:t>
        <a:bodyPr/>
        <a:lstStyle/>
        <a:p>
          <a:endParaRPr lang="de-AT"/>
        </a:p>
      </dgm:t>
    </dgm:pt>
    <dgm:pt modelId="{4B5D5097-F8A2-40B9-A8D2-08E24D1EB6CC}" type="sibTrans" cxnId="{7FD6CFEA-2F18-4249-A1CE-9C924C2F9415}">
      <dgm:prSet/>
      <dgm:spPr/>
      <dgm:t>
        <a:bodyPr/>
        <a:lstStyle/>
        <a:p>
          <a:endParaRPr lang="de-AT"/>
        </a:p>
      </dgm:t>
    </dgm:pt>
    <dgm:pt modelId="{8AE2C5F4-F14F-441B-A48E-95987F979553}" type="pres">
      <dgm:prSet presAssocID="{21DF65A0-F4C7-4B1D-B67A-61B93B276D19}" presName="linear" presStyleCnt="0">
        <dgm:presLayoutVars>
          <dgm:animLvl val="lvl"/>
          <dgm:resizeHandles val="exact"/>
        </dgm:presLayoutVars>
      </dgm:prSet>
      <dgm:spPr/>
      <dgm:t>
        <a:bodyPr/>
        <a:lstStyle/>
        <a:p>
          <a:endParaRPr lang="de-AT"/>
        </a:p>
      </dgm:t>
    </dgm:pt>
    <dgm:pt modelId="{79778C08-5AD5-485C-987A-694B553CC43D}" type="pres">
      <dgm:prSet presAssocID="{5F32C4F5-5D02-41BA-A5C3-D396448382C7}" presName="parentText" presStyleLbl="node1" presStyleIdx="0" presStyleCnt="2" custScaleX="84762" custScaleY="130941" custLinFactNeighborX="7619" custLinFactNeighborY="38192">
        <dgm:presLayoutVars>
          <dgm:chMax val="0"/>
          <dgm:bulletEnabled val="1"/>
        </dgm:presLayoutVars>
      </dgm:prSet>
      <dgm:spPr/>
      <dgm:t>
        <a:bodyPr/>
        <a:lstStyle/>
        <a:p>
          <a:endParaRPr lang="de-AT"/>
        </a:p>
      </dgm:t>
    </dgm:pt>
    <dgm:pt modelId="{EC0CC9C1-323D-45F0-8281-3CF822962850}" type="pres">
      <dgm:prSet presAssocID="{4B5D5097-F8A2-40B9-A8D2-08E24D1EB6CC}" presName="spacer" presStyleCnt="0"/>
      <dgm:spPr/>
    </dgm:pt>
    <dgm:pt modelId="{4931F712-EB87-4E89-92BF-D6EE849E93BC}" type="pres">
      <dgm:prSet presAssocID="{0B9F0F2B-6E2C-41FF-83A7-565FE55658E0}" presName="parentText" presStyleLbl="node1" presStyleIdx="1" presStyleCnt="2" custScaleX="84761" custScaleY="160143" custLinFactY="3062" custLinFactNeighborX="9524" custLinFactNeighborY="100000">
        <dgm:presLayoutVars>
          <dgm:chMax val="0"/>
          <dgm:bulletEnabled val="1"/>
        </dgm:presLayoutVars>
      </dgm:prSet>
      <dgm:spPr/>
      <dgm:t>
        <a:bodyPr/>
        <a:lstStyle/>
        <a:p>
          <a:endParaRPr lang="de-AT"/>
        </a:p>
      </dgm:t>
    </dgm:pt>
  </dgm:ptLst>
  <dgm:cxnLst>
    <dgm:cxn modelId="{7FD6CFEA-2F18-4249-A1CE-9C924C2F9415}" srcId="{21DF65A0-F4C7-4B1D-B67A-61B93B276D19}" destId="{5F32C4F5-5D02-41BA-A5C3-D396448382C7}" srcOrd="0" destOrd="0" parTransId="{8F6458A6-AFA6-4C01-B625-11470BC73172}" sibTransId="{4B5D5097-F8A2-40B9-A8D2-08E24D1EB6CC}"/>
    <dgm:cxn modelId="{4C8F7033-0CB5-4EEE-B7AC-32CD9E8ACDC5}" type="presOf" srcId="{5F32C4F5-5D02-41BA-A5C3-D396448382C7}" destId="{79778C08-5AD5-485C-987A-694B553CC43D}" srcOrd="0" destOrd="0" presId="urn:microsoft.com/office/officeart/2005/8/layout/vList2"/>
    <dgm:cxn modelId="{08A6A61A-6DA9-4926-BF85-6AE9692E9ECC}" type="presOf" srcId="{0B9F0F2B-6E2C-41FF-83A7-565FE55658E0}" destId="{4931F712-EB87-4E89-92BF-D6EE849E93BC}" srcOrd="0" destOrd="0" presId="urn:microsoft.com/office/officeart/2005/8/layout/vList2"/>
    <dgm:cxn modelId="{3483F6C7-0B30-4C7D-90D3-EECA76CD4C38}" type="presOf" srcId="{21DF65A0-F4C7-4B1D-B67A-61B93B276D19}" destId="{8AE2C5F4-F14F-441B-A48E-95987F979553}" srcOrd="0" destOrd="0" presId="urn:microsoft.com/office/officeart/2005/8/layout/vList2"/>
    <dgm:cxn modelId="{207A8033-5DB0-4E2B-AC28-D0D04194C9F0}" srcId="{21DF65A0-F4C7-4B1D-B67A-61B93B276D19}" destId="{0B9F0F2B-6E2C-41FF-83A7-565FE55658E0}" srcOrd="1" destOrd="0" parTransId="{94E77277-D253-4B1D-B93E-3398C4DE2A48}" sibTransId="{14275605-BC39-4866-ADC9-8D4FD0E6D382}"/>
    <dgm:cxn modelId="{4DA55B7D-3CB5-46FA-B403-0B385F70B427}" type="presParOf" srcId="{8AE2C5F4-F14F-441B-A48E-95987F979553}" destId="{79778C08-5AD5-485C-987A-694B553CC43D}" srcOrd="0" destOrd="0" presId="urn:microsoft.com/office/officeart/2005/8/layout/vList2"/>
    <dgm:cxn modelId="{C9C162E9-6C94-4444-820B-2D6407DB8919}" type="presParOf" srcId="{8AE2C5F4-F14F-441B-A48E-95987F979553}" destId="{EC0CC9C1-323D-45F0-8281-3CF822962850}" srcOrd="1" destOrd="0" presId="urn:microsoft.com/office/officeart/2005/8/layout/vList2"/>
    <dgm:cxn modelId="{8FDCEFFF-3CE7-440C-BFE1-865AF846A45F}" type="presParOf" srcId="{8AE2C5F4-F14F-441B-A48E-95987F979553}" destId="{4931F712-EB87-4E89-92BF-D6EE849E93B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2BC8E-7C13-457E-9C8A-679C97DCC1F8}">
      <dsp:nvSpPr>
        <dsp:cNvPr id="0" name=""/>
        <dsp:cNvSpPr/>
      </dsp:nvSpPr>
      <dsp:spPr>
        <a:xfrm>
          <a:off x="0" y="31114"/>
          <a:ext cx="4936807" cy="4936807"/>
        </a:xfrm>
        <a:prstGeom prst="pie">
          <a:avLst>
            <a:gd name="adj1" fmla="val 5400000"/>
            <a:gd name="adj2" fmla="val 16200000"/>
          </a:avLst>
        </a:prstGeom>
        <a:gradFill rotWithShape="0">
          <a:gsLst>
            <a:gs pos="0">
              <a:schemeClr val="accent4">
                <a:shade val="80000"/>
                <a:hueOff val="0"/>
                <a:satOff val="0"/>
                <a:lumOff val="0"/>
                <a:alphaOff val="0"/>
                <a:tint val="65000"/>
                <a:satMod val="270000"/>
              </a:schemeClr>
            </a:gs>
            <a:gs pos="25000">
              <a:schemeClr val="accent4">
                <a:shade val="80000"/>
                <a:hueOff val="0"/>
                <a:satOff val="0"/>
                <a:lumOff val="0"/>
                <a:alphaOff val="0"/>
                <a:tint val="60000"/>
                <a:satMod val="300000"/>
              </a:schemeClr>
            </a:gs>
            <a:gs pos="100000">
              <a:schemeClr val="accent4">
                <a:shade val="80000"/>
                <a:hueOff val="0"/>
                <a:satOff val="0"/>
                <a:lumOff val="0"/>
                <a:alphaOff val="0"/>
                <a:tint val="29000"/>
                <a:satMod val="400000"/>
              </a:schemeClr>
            </a:gs>
          </a:gsLst>
          <a:lin ang="16200000" scaled="1"/>
        </a:gra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1CDA59F-FCFE-4EF4-90A3-5207D2509ECB}">
      <dsp:nvSpPr>
        <dsp:cNvPr id="0" name=""/>
        <dsp:cNvSpPr/>
      </dsp:nvSpPr>
      <dsp:spPr>
        <a:xfrm>
          <a:off x="2468403" y="31114"/>
          <a:ext cx="5759609" cy="4936807"/>
        </a:xfrm>
        <a:prstGeom prst="rect">
          <a:avLst/>
        </a:prstGeom>
        <a:solidFill>
          <a:schemeClr val="lt1">
            <a:alpha val="90000"/>
            <a:hueOff val="0"/>
            <a:satOff val="0"/>
            <a:lumOff val="0"/>
            <a:alphaOff val="0"/>
          </a:schemeClr>
        </a:solidFill>
        <a:ln w="9525" cap="flat" cmpd="sng" algn="ctr">
          <a:solidFill>
            <a:schemeClr val="accent4">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de-DE" sz="2300" kern="1200" dirty="0" smtClean="0"/>
            <a:t>Identify and document injuries, preservation of evidence</a:t>
          </a:r>
          <a:endParaRPr lang="de-DE" sz="2300" kern="1200" dirty="0"/>
        </a:p>
      </dsp:txBody>
      <dsp:txXfrm>
        <a:off x="2468403" y="31114"/>
        <a:ext cx="5759609" cy="1481045"/>
      </dsp:txXfrm>
    </dsp:sp>
    <dsp:sp modelId="{AC292B94-6D80-4743-B9E9-D761D5D4E797}">
      <dsp:nvSpPr>
        <dsp:cNvPr id="0" name=""/>
        <dsp:cNvSpPr/>
      </dsp:nvSpPr>
      <dsp:spPr>
        <a:xfrm>
          <a:off x="863942" y="1512160"/>
          <a:ext cx="3208921" cy="3208921"/>
        </a:xfrm>
        <a:prstGeom prst="pie">
          <a:avLst>
            <a:gd name="adj1" fmla="val 5400000"/>
            <a:gd name="adj2" fmla="val 16200000"/>
          </a:avLst>
        </a:prstGeom>
        <a:gradFill rotWithShape="0">
          <a:gsLst>
            <a:gs pos="0">
              <a:schemeClr val="accent4">
                <a:shade val="80000"/>
                <a:hueOff val="-14598"/>
                <a:satOff val="204"/>
                <a:lumOff val="10209"/>
                <a:alphaOff val="0"/>
                <a:tint val="65000"/>
                <a:satMod val="270000"/>
              </a:schemeClr>
            </a:gs>
            <a:gs pos="25000">
              <a:schemeClr val="accent4">
                <a:shade val="80000"/>
                <a:hueOff val="-14598"/>
                <a:satOff val="204"/>
                <a:lumOff val="10209"/>
                <a:alphaOff val="0"/>
                <a:tint val="60000"/>
                <a:satMod val="300000"/>
              </a:schemeClr>
            </a:gs>
            <a:gs pos="100000">
              <a:schemeClr val="accent4">
                <a:shade val="80000"/>
                <a:hueOff val="-14598"/>
                <a:satOff val="204"/>
                <a:lumOff val="10209"/>
                <a:alphaOff val="0"/>
                <a:tint val="29000"/>
                <a:satMod val="400000"/>
              </a:schemeClr>
            </a:gs>
          </a:gsLst>
          <a:lin ang="16200000" scaled="1"/>
        </a:gra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4966D88-A7FB-4E79-AB77-CE447A521601}">
      <dsp:nvSpPr>
        <dsp:cNvPr id="0" name=""/>
        <dsp:cNvSpPr/>
      </dsp:nvSpPr>
      <dsp:spPr>
        <a:xfrm>
          <a:off x="2468403" y="1512160"/>
          <a:ext cx="5759609" cy="3208921"/>
        </a:xfrm>
        <a:prstGeom prst="rect">
          <a:avLst/>
        </a:prstGeom>
        <a:solidFill>
          <a:schemeClr val="lt1">
            <a:alpha val="90000"/>
            <a:hueOff val="0"/>
            <a:satOff val="0"/>
            <a:lumOff val="0"/>
            <a:alphaOff val="0"/>
          </a:schemeClr>
        </a:solidFill>
        <a:ln w="9525" cap="flat" cmpd="sng" algn="ctr">
          <a:solidFill>
            <a:schemeClr val="accent4">
              <a:shade val="80000"/>
              <a:hueOff val="-14598"/>
              <a:satOff val="204"/>
              <a:lumOff val="1020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de-DE" sz="2300" kern="1200" dirty="0" smtClean="0"/>
            <a:t>Consistency: between medical  findings and narrative, between medical and psychological findings, regional torture practices,  culture</a:t>
          </a:r>
          <a:endParaRPr lang="de-DE" sz="2300" kern="1200" dirty="0"/>
        </a:p>
      </dsp:txBody>
      <dsp:txXfrm>
        <a:off x="2468403" y="1512160"/>
        <a:ext cx="5759609" cy="1481040"/>
      </dsp:txXfrm>
    </dsp:sp>
    <dsp:sp modelId="{85F21277-0F4A-4952-B37C-A2F34E007382}">
      <dsp:nvSpPr>
        <dsp:cNvPr id="0" name=""/>
        <dsp:cNvSpPr/>
      </dsp:nvSpPr>
      <dsp:spPr>
        <a:xfrm>
          <a:off x="1727883" y="2993200"/>
          <a:ext cx="1481040" cy="1481040"/>
        </a:xfrm>
        <a:prstGeom prst="pie">
          <a:avLst>
            <a:gd name="adj1" fmla="val 5400000"/>
            <a:gd name="adj2" fmla="val 16200000"/>
          </a:avLst>
        </a:prstGeom>
        <a:gradFill rotWithShape="0">
          <a:gsLst>
            <a:gs pos="0">
              <a:schemeClr val="accent4">
                <a:shade val="80000"/>
                <a:hueOff val="-29196"/>
                <a:satOff val="408"/>
                <a:lumOff val="20418"/>
                <a:alphaOff val="0"/>
                <a:tint val="65000"/>
                <a:satMod val="270000"/>
              </a:schemeClr>
            </a:gs>
            <a:gs pos="25000">
              <a:schemeClr val="accent4">
                <a:shade val="80000"/>
                <a:hueOff val="-29196"/>
                <a:satOff val="408"/>
                <a:lumOff val="20418"/>
                <a:alphaOff val="0"/>
                <a:tint val="60000"/>
                <a:satMod val="300000"/>
              </a:schemeClr>
            </a:gs>
            <a:gs pos="100000">
              <a:schemeClr val="accent4">
                <a:shade val="80000"/>
                <a:hueOff val="-29196"/>
                <a:satOff val="408"/>
                <a:lumOff val="20418"/>
                <a:alphaOff val="0"/>
                <a:tint val="29000"/>
                <a:satMod val="400000"/>
              </a:schemeClr>
            </a:gs>
          </a:gsLst>
          <a:lin ang="16200000" scaled="1"/>
        </a:gra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FA94D6A-8D72-4958-B567-F99D7C5E3461}">
      <dsp:nvSpPr>
        <dsp:cNvPr id="0" name=""/>
        <dsp:cNvSpPr/>
      </dsp:nvSpPr>
      <dsp:spPr>
        <a:xfrm>
          <a:off x="2468403" y="2993200"/>
          <a:ext cx="5759609" cy="1481040"/>
        </a:xfrm>
        <a:prstGeom prst="rect">
          <a:avLst/>
        </a:prstGeom>
        <a:solidFill>
          <a:schemeClr val="lt1">
            <a:alpha val="90000"/>
            <a:hueOff val="0"/>
            <a:satOff val="0"/>
            <a:lumOff val="0"/>
            <a:alphaOff val="0"/>
          </a:schemeClr>
        </a:solidFill>
        <a:ln w="9525" cap="flat" cmpd="sng" algn="ctr">
          <a:solidFill>
            <a:schemeClr val="accent4">
              <a:shade val="80000"/>
              <a:hueOff val="-29196"/>
              <a:satOff val="408"/>
              <a:lumOff val="2041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de-DE" sz="2300" kern="1200" dirty="0" smtClean="0"/>
            <a:t>Expert interpretation, referral  and recommendations</a:t>
          </a:r>
          <a:endParaRPr lang="de-DE" sz="2300" kern="1200" dirty="0"/>
        </a:p>
      </dsp:txBody>
      <dsp:txXfrm>
        <a:off x="2468403" y="2993200"/>
        <a:ext cx="5759609" cy="14810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40D03A-AD81-4705-B787-E6FED9D7AB49}">
      <dsp:nvSpPr>
        <dsp:cNvPr id="0" name=""/>
        <dsp:cNvSpPr/>
      </dsp:nvSpPr>
      <dsp:spPr>
        <a:xfrm>
          <a:off x="0" y="422119"/>
          <a:ext cx="7632848" cy="2093108"/>
        </a:xfrm>
        <a:prstGeom prst="roundRect">
          <a:avLst/>
        </a:prstGeom>
        <a:solidFill>
          <a:schemeClr val="accent4"/>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GB" sz="2200" kern="1200" dirty="0" smtClean="0">
              <a:effectLst>
                <a:outerShdw blurRad="38100" dist="38100" dir="2700000" algn="tl">
                  <a:srgbClr val="000000">
                    <a:alpha val="43137"/>
                  </a:srgbClr>
                </a:outerShdw>
              </a:effectLst>
            </a:rPr>
            <a:t>After the examination, detainees might face repercussions. The IP outlines and lists </a:t>
          </a:r>
          <a:r>
            <a:rPr lang="en-GB" sz="2200" b="1" kern="1200" dirty="0" smtClean="0">
              <a:solidFill>
                <a:schemeClr val="tx1"/>
              </a:solidFill>
              <a:effectLst/>
            </a:rPr>
            <a:t>safeguards</a:t>
          </a:r>
          <a:r>
            <a:rPr lang="en-GB" sz="2200" kern="1200" dirty="0" smtClean="0">
              <a:effectLst/>
            </a:rPr>
            <a:t> </a:t>
          </a:r>
          <a:r>
            <a:rPr lang="en-GB" sz="2200" kern="1200" dirty="0" smtClean="0">
              <a:effectLst>
                <a:outerShdw blurRad="38100" dist="38100" dir="2700000" algn="tl">
                  <a:srgbClr val="000000">
                    <a:alpha val="43137"/>
                  </a:srgbClr>
                </a:outerShdw>
              </a:effectLst>
            </a:rPr>
            <a:t>such as where and how evaluations should be conducted without endangering the detainee, and how results should be communicated. </a:t>
          </a:r>
        </a:p>
        <a:p>
          <a:pPr lvl="0" algn="l" defTabSz="977900">
            <a:lnSpc>
              <a:spcPct val="90000"/>
            </a:lnSpc>
            <a:spcBef>
              <a:spcPct val="0"/>
            </a:spcBef>
            <a:spcAft>
              <a:spcPct val="35000"/>
            </a:spcAft>
          </a:pPr>
          <a:endParaRPr lang="en-GB" sz="1800" kern="1200" dirty="0" smtClean="0"/>
        </a:p>
      </dsp:txBody>
      <dsp:txXfrm>
        <a:off x="102177" y="524296"/>
        <a:ext cx="7428494" cy="1888754"/>
      </dsp:txXfrm>
    </dsp:sp>
    <dsp:sp modelId="{50563B8F-BDC8-4E00-9107-B76A57905EC9}">
      <dsp:nvSpPr>
        <dsp:cNvPr id="0" name=""/>
        <dsp:cNvSpPr/>
      </dsp:nvSpPr>
      <dsp:spPr>
        <a:xfrm>
          <a:off x="0" y="2530148"/>
          <a:ext cx="7632848" cy="1873462"/>
        </a:xfrm>
        <a:prstGeom prst="roundRect">
          <a:avLst/>
        </a:prstGeom>
        <a:solidFill>
          <a:schemeClr val="bg1">
            <a:lumMod val="50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GB" sz="2200" kern="1200" dirty="0" smtClean="0">
              <a:solidFill>
                <a:schemeClr val="bg1"/>
              </a:solidFill>
              <a:effectLst>
                <a:outerShdw blurRad="38100" dist="38100" dir="2700000" algn="tl">
                  <a:srgbClr val="000000">
                    <a:alpha val="43137"/>
                  </a:srgbClr>
                </a:outerShdw>
              </a:effectLst>
            </a:rPr>
            <a:t>Special issues include the right to an independent medical examination of the alleged victim and his or her legal representation, in private, i.e. without the presence of any officials in the room.</a:t>
          </a:r>
          <a:endParaRPr lang="de-AT" sz="2200" kern="1200" dirty="0">
            <a:solidFill>
              <a:schemeClr val="bg1"/>
            </a:solidFill>
            <a:effectLst>
              <a:outerShdw blurRad="38100" dist="38100" dir="2700000" algn="tl">
                <a:srgbClr val="000000">
                  <a:alpha val="43137"/>
                </a:srgbClr>
              </a:outerShdw>
            </a:effectLst>
          </a:endParaRPr>
        </a:p>
      </dsp:txBody>
      <dsp:txXfrm>
        <a:off x="91455" y="2621603"/>
        <a:ext cx="7449938" cy="16905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62ECC-42EE-4C38-B558-0C533E0DB44F}">
      <dsp:nvSpPr>
        <dsp:cNvPr id="0" name=""/>
        <dsp:cNvSpPr/>
      </dsp:nvSpPr>
      <dsp:spPr>
        <a:xfrm>
          <a:off x="0" y="72008"/>
          <a:ext cx="7440488" cy="2261536"/>
        </a:xfrm>
        <a:prstGeom prst="roundRect">
          <a:avLst/>
        </a:prstGeom>
        <a:solidFill>
          <a:schemeClr val="accent4"/>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GB" sz="2600" kern="1200" dirty="0" smtClean="0">
              <a:solidFill>
                <a:schemeClr val="tx1"/>
              </a:solidFill>
            </a:rPr>
            <a:t>Confidentiality</a:t>
          </a:r>
          <a:r>
            <a:rPr lang="en-GB" sz="2600" kern="1200" dirty="0" smtClean="0"/>
            <a:t> </a:t>
          </a:r>
          <a:r>
            <a:rPr lang="en-GB" sz="2600" kern="1200" dirty="0" smtClean="0">
              <a:effectLst>
                <a:outerShdw blurRad="38100" dist="38100" dir="2700000" algn="tl">
                  <a:srgbClr val="000000">
                    <a:alpha val="43137"/>
                  </a:srgbClr>
                </a:outerShdw>
              </a:effectLst>
            </a:rPr>
            <a:t>should be strictly respected at all stages, also upon completion of the report, which should under no circumstances be transmitted to law enforcement officials.</a:t>
          </a:r>
        </a:p>
      </dsp:txBody>
      <dsp:txXfrm>
        <a:off x="110399" y="182407"/>
        <a:ext cx="7219690" cy="2040738"/>
      </dsp:txXfrm>
    </dsp:sp>
    <dsp:sp modelId="{814C42E5-A066-411D-B495-4073C4D000FC}">
      <dsp:nvSpPr>
        <dsp:cNvPr id="0" name=""/>
        <dsp:cNvSpPr/>
      </dsp:nvSpPr>
      <dsp:spPr>
        <a:xfrm>
          <a:off x="0" y="2421591"/>
          <a:ext cx="7440488" cy="2261536"/>
        </a:xfrm>
        <a:prstGeom prst="roundRect">
          <a:avLst/>
        </a:prstGeom>
        <a:solidFill>
          <a:schemeClr val="bg1">
            <a:lumMod val="50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GB" sz="2600" kern="1200" dirty="0" smtClean="0">
              <a:effectLst>
                <a:outerShdw blurRad="38100" dist="38100" dir="2700000" algn="tl">
                  <a:srgbClr val="000000">
                    <a:alpha val="43137"/>
                  </a:srgbClr>
                </a:outerShdw>
              </a:effectLst>
            </a:rPr>
            <a:t>If allegations of torture are supported by the forensic examination, the detainee should be brought to a judge or a prosecutor to determine his or her legal disposition. The detainee should not be brought back to that place of detention.</a:t>
          </a:r>
          <a:endParaRPr lang="de-AT" sz="2600" kern="1200" dirty="0">
            <a:effectLst>
              <a:outerShdw blurRad="38100" dist="38100" dir="2700000" algn="tl">
                <a:srgbClr val="000000">
                  <a:alpha val="43137"/>
                </a:srgbClr>
              </a:outerShdw>
            </a:effectLst>
          </a:endParaRPr>
        </a:p>
      </dsp:txBody>
      <dsp:txXfrm>
        <a:off x="110399" y="2531990"/>
        <a:ext cx="7219690" cy="20407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1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11/layout/TabList#1">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68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dirty="0"/>
          </a:p>
        </p:txBody>
      </p:sp>
      <p:sp>
        <p:nvSpPr>
          <p:cNvPr id="3368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F2153065-C6DB-4BCF-B583-A9A396F80BD2}" type="datetimeFigureOut">
              <a:rPr lang="en-GB"/>
              <a:pPr>
                <a:defRPr/>
              </a:pPr>
              <a:t>04/03/2013</a:t>
            </a:fld>
            <a:endParaRPr lang="en-GB" dirty="0"/>
          </a:p>
        </p:txBody>
      </p:sp>
      <p:sp>
        <p:nvSpPr>
          <p:cNvPr id="3369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dirty="0"/>
          </a:p>
        </p:txBody>
      </p:sp>
      <p:sp>
        <p:nvSpPr>
          <p:cNvPr id="3369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FC6850E-0FE9-4FDB-8F0C-35A427AA0258}" type="slidenum">
              <a:rPr lang="en-GB"/>
              <a:pPr>
                <a:defRPr/>
              </a:pPr>
              <a:t>‹#›</a:t>
            </a:fld>
            <a:endParaRPr lang="en-GB" dirty="0"/>
          </a:p>
        </p:txBody>
      </p:sp>
    </p:spTree>
    <p:extLst>
      <p:ext uri="{BB962C8B-B14F-4D97-AF65-F5344CB8AC3E}">
        <p14:creationId xmlns:p14="http://schemas.microsoft.com/office/powerpoint/2010/main" val="4274763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1426" name="AutoShape 1"/>
          <p:cNvSpPr>
            <a:spLocks noChangeArrowheads="1"/>
          </p:cNvSpPr>
          <p:nvPr/>
        </p:nvSpPr>
        <p:spPr bwMode="auto">
          <a:xfrm>
            <a:off x="0" y="0"/>
            <a:ext cx="6858000" cy="9144000"/>
          </a:xfrm>
          <a:prstGeom prst="roundRect">
            <a:avLst>
              <a:gd name="adj" fmla="val 23"/>
            </a:avLst>
          </a:prstGeom>
          <a:solidFill>
            <a:srgbClr val="FFFFFF"/>
          </a:solidFill>
          <a:ln>
            <a:noFill/>
          </a:ln>
          <a:extLst/>
        </p:spPr>
        <p:txBody>
          <a:bodyPr wrap="none" anchor="ctr"/>
          <a:lstStyle/>
          <a:p>
            <a:pPr>
              <a:buClr>
                <a:srgbClr val="000000"/>
              </a:buClr>
              <a:buSzPct val="100000"/>
              <a:buFont typeface="Times New Roman" pitchFamily="18" charset="0"/>
              <a:buNone/>
              <a:defRPr/>
            </a:pPr>
            <a:endParaRPr lang="de-AT">
              <a:cs typeface="Arial" pitchFamily="34" charset="0"/>
            </a:endParaRPr>
          </a:p>
        </p:txBody>
      </p:sp>
      <p:sp>
        <p:nvSpPr>
          <p:cNvPr id="231427" name="Text Box 2"/>
          <p:cNvSpPr txBox="1">
            <a:spLocks noChangeArrowheads="1"/>
          </p:cNvSpPr>
          <p:nvPr/>
        </p:nvSpPr>
        <p:spPr bwMode="auto">
          <a:xfrm>
            <a:off x="0" y="0"/>
            <a:ext cx="2971800" cy="457200"/>
          </a:xfrm>
          <a:prstGeom prst="rect">
            <a:avLst/>
          </a:prstGeom>
          <a:noFill/>
          <a:ln>
            <a:noFill/>
          </a:ln>
          <a:extLst/>
        </p:spPr>
        <p:txBody>
          <a:bodyPr wrap="none" anchor="ctr"/>
          <a:lstStyle/>
          <a:p>
            <a:pPr>
              <a:buClr>
                <a:srgbClr val="000000"/>
              </a:buClr>
              <a:buSzPct val="100000"/>
              <a:buFont typeface="Times New Roman" pitchFamily="18" charset="0"/>
              <a:buNone/>
              <a:defRPr/>
            </a:pPr>
            <a:endParaRPr lang="de-AT">
              <a:cs typeface="Arial" pitchFamily="34" charset="0"/>
            </a:endParaRPr>
          </a:p>
        </p:txBody>
      </p:sp>
      <p:sp>
        <p:nvSpPr>
          <p:cNvPr id="5123" name="Rectangle 3"/>
          <p:cNvSpPr>
            <a:spLocks noGrp="1" noChangeArrowheads="1"/>
          </p:cNvSpPr>
          <p:nvPr>
            <p:ph type="dt"/>
          </p:nvPr>
        </p:nvSpPr>
        <p:spPr bwMode="auto">
          <a:xfrm>
            <a:off x="3884613" y="0"/>
            <a:ext cx="2970212" cy="455613"/>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algn="r">
              <a:buClr>
                <a:srgbClr val="000000"/>
              </a:buClr>
              <a:buSzPct val="45000"/>
              <a:buFont typeface="Wingdings" pitchFamily="2" charset="2"/>
              <a:buNone/>
              <a:tabLst>
                <a:tab pos="723900" algn="l"/>
                <a:tab pos="1447800" algn="l"/>
                <a:tab pos="2171700" algn="l"/>
                <a:tab pos="2895600" algn="l"/>
              </a:tabLst>
              <a:defRPr sz="1200">
                <a:solidFill>
                  <a:srgbClr val="000000"/>
                </a:solidFill>
                <a:latin typeface="Times New Roman" pitchFamily="18" charset="0"/>
                <a:cs typeface="+mn-cs"/>
              </a:defRPr>
            </a:lvl1pPr>
          </a:lstStyle>
          <a:p>
            <a:pPr>
              <a:defRPr/>
            </a:pPr>
            <a:endParaRPr lang="el-GR"/>
          </a:p>
        </p:txBody>
      </p:sp>
      <p:sp>
        <p:nvSpPr>
          <p:cNvPr id="31749" name="Rectangle 4"/>
          <p:cNvSpPr>
            <a:spLocks noGrp="1" noRot="1" noChangeAspect="1" noChangeArrowheads="1"/>
          </p:cNvSpPr>
          <p:nvPr>
            <p:ph type="sldImg"/>
          </p:nvPr>
        </p:nvSpPr>
        <p:spPr bwMode="auto">
          <a:xfrm>
            <a:off x="1143000" y="685800"/>
            <a:ext cx="4570413" cy="3427413"/>
          </a:xfrm>
          <a:prstGeom prst="rect">
            <a:avLst/>
          </a:prstGeom>
          <a:noFill/>
          <a:ln w="9525">
            <a:noFill/>
            <a:miter lim="800000"/>
            <a:headEnd/>
            <a:tailEnd/>
          </a:ln>
        </p:spPr>
      </p:sp>
      <p:sp>
        <p:nvSpPr>
          <p:cNvPr id="5125" name="Rectangle 5"/>
          <p:cNvSpPr>
            <a:spLocks noGrp="1" noChangeArrowheads="1"/>
          </p:cNvSpPr>
          <p:nvPr>
            <p:ph type="body"/>
          </p:nvPr>
        </p:nvSpPr>
        <p:spPr bwMode="auto">
          <a:xfrm>
            <a:off x="685800" y="4343400"/>
            <a:ext cx="5484813" cy="4113213"/>
          </a:xfrm>
          <a:prstGeom prst="rect">
            <a:avLst/>
          </a:prstGeom>
          <a:noFill/>
          <a:ln>
            <a:noFill/>
          </a:ln>
          <a:effectLst/>
          <a:extLst/>
        </p:spPr>
        <p:txBody>
          <a:bodyPr vert="horz" wrap="square" lIns="0" tIns="0" rIns="0" bIns="0" numCol="1" anchor="t" anchorCtr="0" compatLnSpc="1">
            <a:prstTxWarp prst="textNoShape">
              <a:avLst/>
            </a:prstTxWarp>
          </a:bodyPr>
          <a:lstStyle/>
          <a:p>
            <a:pPr lvl="0"/>
            <a:endParaRPr lang="de-AT" noProof="0" smtClean="0"/>
          </a:p>
        </p:txBody>
      </p:sp>
      <p:sp>
        <p:nvSpPr>
          <p:cNvPr id="231431" name="Text Box 6"/>
          <p:cNvSpPr txBox="1">
            <a:spLocks noChangeArrowheads="1"/>
          </p:cNvSpPr>
          <p:nvPr/>
        </p:nvSpPr>
        <p:spPr bwMode="auto">
          <a:xfrm>
            <a:off x="0" y="8685213"/>
            <a:ext cx="2971800" cy="457200"/>
          </a:xfrm>
          <a:prstGeom prst="rect">
            <a:avLst/>
          </a:prstGeom>
          <a:noFill/>
          <a:ln>
            <a:noFill/>
          </a:ln>
          <a:extLst/>
        </p:spPr>
        <p:txBody>
          <a:bodyPr wrap="none" anchor="ctr"/>
          <a:lstStyle/>
          <a:p>
            <a:pPr>
              <a:buClr>
                <a:srgbClr val="000000"/>
              </a:buClr>
              <a:buSzPct val="100000"/>
              <a:buFont typeface="Times New Roman" pitchFamily="18" charset="0"/>
              <a:buNone/>
              <a:defRPr/>
            </a:pPr>
            <a:endParaRPr lang="de-AT">
              <a:cs typeface="Arial" pitchFamily="34" charset="0"/>
            </a:endParaRPr>
          </a:p>
        </p:txBody>
      </p:sp>
      <p:sp>
        <p:nvSpPr>
          <p:cNvPr id="5127" name="Rectangle 7"/>
          <p:cNvSpPr>
            <a:spLocks noGrp="1" noChangeArrowheads="1"/>
          </p:cNvSpPr>
          <p:nvPr>
            <p:ph type="sldNum"/>
          </p:nvPr>
        </p:nvSpPr>
        <p:spPr bwMode="auto">
          <a:xfrm>
            <a:off x="3884613" y="8685213"/>
            <a:ext cx="2970212" cy="455612"/>
          </a:xfrm>
          <a:prstGeom prst="rect">
            <a:avLst/>
          </a:prstGeom>
          <a:noFill/>
          <a:ln>
            <a:noFill/>
          </a:ln>
          <a:effectLst/>
          <a:extLst/>
        </p:spPr>
        <p:txBody>
          <a:bodyPr vert="horz" wrap="square" lIns="90000" tIns="46800" rIns="90000" bIns="46800" numCol="1" anchor="b" anchorCtr="0" compatLnSpc="1">
            <a:prstTxWarp prst="textNoShape">
              <a:avLst/>
            </a:prstTxWarp>
          </a:bodyPr>
          <a:lstStyle>
            <a:lvl1pPr algn="r">
              <a:buClr>
                <a:srgbClr val="000000"/>
              </a:buClr>
              <a:buSzPct val="45000"/>
              <a:buFont typeface="Wingdings" pitchFamily="2" charset="2"/>
              <a:buNone/>
              <a:tabLst>
                <a:tab pos="723900" algn="l"/>
                <a:tab pos="1447800" algn="l"/>
                <a:tab pos="2171700" algn="l"/>
                <a:tab pos="2895600" algn="l"/>
              </a:tabLst>
              <a:defRPr sz="1200">
                <a:solidFill>
                  <a:srgbClr val="000000"/>
                </a:solidFill>
                <a:latin typeface="Times New Roman" pitchFamily="18" charset="0"/>
                <a:cs typeface="+mn-cs"/>
              </a:defRPr>
            </a:lvl1pPr>
          </a:lstStyle>
          <a:p>
            <a:pPr>
              <a:defRPr/>
            </a:pPr>
            <a:fld id="{B0ECBF3F-8F26-4CBC-99B7-6F609FAB8059}" type="slidenum">
              <a:rPr lang="el-GR"/>
              <a:pPr>
                <a:defRPr/>
              </a:pPr>
              <a:t>‹#›</a:t>
            </a:fld>
            <a:endParaRPr lang="el-GR"/>
          </a:p>
        </p:txBody>
      </p:sp>
    </p:spTree>
    <p:extLst>
      <p:ext uri="{BB962C8B-B14F-4D97-AF65-F5344CB8AC3E}">
        <p14:creationId xmlns:p14="http://schemas.microsoft.com/office/powerpoint/2010/main" val="369380479"/>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2450" name="Rectangle 7"/>
          <p:cNvSpPr>
            <a:spLocks noGrp="1" noChangeArrowheads="1"/>
          </p:cNvSpPr>
          <p:nvPr>
            <p:ph type="sldNum" sz="quarter"/>
          </p:nvPr>
        </p:nvSpPr>
        <p:spPr>
          <a:extLst/>
        </p:spPr>
        <p:txBody>
          <a:bodyPr/>
          <a:lstStyle>
            <a:lvl1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1pPr>
            <a:lvl2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2pPr>
            <a:lvl3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3pPr>
            <a:lvl4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4pPr>
            <a:lvl5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9pPr>
          </a:lstStyle>
          <a:p>
            <a:pPr eaLnBrk="1" hangingPunct="1">
              <a:buSzPct val="45000"/>
              <a:buFont typeface="Wingdings" pitchFamily="2" charset="2"/>
              <a:buNone/>
              <a:defRPr/>
            </a:pPr>
            <a:fld id="{7FFA7266-CFE4-4A6F-9557-B577AA268986}" type="slidenum">
              <a:rPr lang="el-GR" smtClean="0">
                <a:solidFill>
                  <a:srgbClr val="000000"/>
                </a:solidFill>
                <a:latin typeface="Times New Roman" pitchFamily="18" charset="0"/>
              </a:rPr>
              <a:pPr eaLnBrk="1" hangingPunct="1">
                <a:buSzPct val="45000"/>
                <a:buFont typeface="Wingdings" pitchFamily="2" charset="2"/>
                <a:buNone/>
                <a:defRPr/>
              </a:pPr>
              <a:t>1</a:t>
            </a:fld>
            <a:endParaRPr lang="el-GR" smtClean="0">
              <a:solidFill>
                <a:srgbClr val="000000"/>
              </a:solidFill>
              <a:latin typeface="Times New Roman" pitchFamily="18" charset="0"/>
            </a:endParaRPr>
          </a:p>
        </p:txBody>
      </p:sp>
      <p:sp>
        <p:nvSpPr>
          <p:cNvPr id="34819"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ln>
        </p:spPr>
      </p:sp>
      <p:sp>
        <p:nvSpPr>
          <p:cNvPr id="34820" name="Rectangle 2"/>
          <p:cNvSpPr>
            <a:spLocks noGrp="1" noChangeArrowheads="1"/>
          </p:cNvSpPr>
          <p:nvPr>
            <p:ph type="body" idx="1"/>
          </p:nvPr>
        </p:nvSpPr>
        <p:spPr>
          <a:xfrm>
            <a:off x="685800" y="4343400"/>
            <a:ext cx="5486400" cy="4114800"/>
          </a:xfrm>
          <a:noFill/>
        </p:spPr>
        <p:txBody>
          <a:bodyPr wrap="none" anchor="ct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de-AT" dirty="0" smtClean="0">
              <a:latin typeface="Calibri" pitchFamily="34" charset="0"/>
            </a:endParaRPr>
          </a:p>
        </p:txBody>
      </p:sp>
      <p:sp>
        <p:nvSpPr>
          <p:cNvPr id="34821" name="Text Box 3"/>
          <p:cNvSpPr txBox="1">
            <a:spLocks noChangeArrowheads="1"/>
          </p:cNvSpPr>
          <p:nvPr/>
        </p:nvSpPr>
        <p:spPr bwMode="auto">
          <a:xfrm>
            <a:off x="3884613" y="8685213"/>
            <a:ext cx="2971800" cy="457200"/>
          </a:xfrm>
          <a:prstGeom prst="rect">
            <a:avLst/>
          </a:prstGeom>
          <a:noFill/>
          <a:ln w="9525">
            <a:noFill/>
            <a:miter lim="800000"/>
            <a:headEnd/>
            <a:tailEnd/>
          </a:ln>
        </p:spPr>
        <p:txBody>
          <a:bodyPr lIns="90000" tIns="46800" rIns="90000" bIns="46800" anchor="b"/>
          <a:lstStyle/>
          <a:p>
            <a:pPr algn="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830C5D9-B347-468F-9D46-36F0CADE075F}" type="slidenum">
              <a:rPr lang="el-GR" sz="1200">
                <a:solidFill>
                  <a:srgbClr val="000000"/>
                </a:solidFill>
              </a:rPr>
              <a:pPr algn="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a:t>
            </a:fld>
            <a:endParaRPr lang="el-GR" sz="12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Rot="1" noChangeAspect="1" noChangeArrowheads="1" noTextEdit="1"/>
          </p:cNvSpPr>
          <p:nvPr>
            <p:ph type="sldImg"/>
          </p:nvPr>
        </p:nvSpPr>
        <p:spPr/>
      </p:sp>
      <p:sp>
        <p:nvSpPr>
          <p:cNvPr id="150530"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Rot="1" noChangeAspect="1" noChangeArrowheads="1" noTextEdit="1"/>
          </p:cNvSpPr>
          <p:nvPr>
            <p:ph type="sldImg"/>
          </p:nvPr>
        </p:nvSpPr>
        <p:spPr/>
      </p:sp>
      <p:sp>
        <p:nvSpPr>
          <p:cNvPr id="150530"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Rot="1" noChangeAspect="1" noChangeArrowheads="1" noTextEdit="1"/>
          </p:cNvSpPr>
          <p:nvPr>
            <p:ph type="sldImg"/>
          </p:nvPr>
        </p:nvSpPr>
        <p:spPr/>
      </p:sp>
      <p:sp>
        <p:nvSpPr>
          <p:cNvPr id="150530"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Rot="1" noChangeAspect="1" noChangeArrowheads="1" noTextEdit="1"/>
          </p:cNvSpPr>
          <p:nvPr>
            <p:ph type="sldImg"/>
          </p:nvPr>
        </p:nvSpPr>
        <p:spPr/>
      </p:sp>
      <p:sp>
        <p:nvSpPr>
          <p:cNvPr id="150530"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Rot="1" noChangeAspect="1" noChangeArrowheads="1" noTextEdit="1"/>
          </p:cNvSpPr>
          <p:nvPr>
            <p:ph type="sldImg"/>
          </p:nvPr>
        </p:nvSpPr>
        <p:spPr/>
      </p:sp>
      <p:sp>
        <p:nvSpPr>
          <p:cNvPr id="152578"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Rot="1" noChangeAspect="1" noChangeArrowheads="1" noTextEdit="1"/>
          </p:cNvSpPr>
          <p:nvPr>
            <p:ph type="sldImg"/>
          </p:nvPr>
        </p:nvSpPr>
        <p:spPr/>
      </p:sp>
      <p:sp>
        <p:nvSpPr>
          <p:cNvPr id="154626"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Rot="1" noChangeAspect="1" noChangeArrowheads="1" noTextEdit="1"/>
          </p:cNvSpPr>
          <p:nvPr>
            <p:ph type="sldImg"/>
          </p:nvPr>
        </p:nvSpPr>
        <p:spPr/>
      </p:sp>
      <p:sp>
        <p:nvSpPr>
          <p:cNvPr id="156674"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spect="1" noChangeArrowheads="1" noTextEdit="1"/>
          </p:cNvSpPr>
          <p:nvPr>
            <p:ph type="sldImg"/>
          </p:nvPr>
        </p:nvSpPr>
        <p:spPr/>
      </p:sp>
      <p:sp>
        <p:nvSpPr>
          <p:cNvPr id="158722"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spect="1" noChangeArrowheads="1" noTextEdit="1"/>
          </p:cNvSpPr>
          <p:nvPr>
            <p:ph type="sldImg"/>
          </p:nvPr>
        </p:nvSpPr>
        <p:spPr/>
      </p:sp>
      <p:sp>
        <p:nvSpPr>
          <p:cNvPr id="158722"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spect="1" noChangeArrowheads="1" noTextEdit="1"/>
          </p:cNvSpPr>
          <p:nvPr>
            <p:ph type="sldImg"/>
          </p:nvPr>
        </p:nvSpPr>
        <p:spPr/>
      </p:sp>
      <p:sp>
        <p:nvSpPr>
          <p:cNvPr id="158722"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ChangeArrowheads="1" noTextEdit="1"/>
          </p:cNvSpPr>
          <p:nvPr>
            <p:ph type="sldImg"/>
          </p:nvPr>
        </p:nvSpPr>
        <p:spPr/>
      </p:sp>
      <p:sp>
        <p:nvSpPr>
          <p:cNvPr id="138242"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spect="1" noChangeArrowheads="1" noTextEdit="1"/>
          </p:cNvSpPr>
          <p:nvPr>
            <p:ph type="sldImg"/>
          </p:nvPr>
        </p:nvSpPr>
        <p:spPr/>
      </p:sp>
      <p:sp>
        <p:nvSpPr>
          <p:cNvPr id="158722"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spect="1" noChangeArrowheads="1" noTextEdit="1"/>
          </p:cNvSpPr>
          <p:nvPr>
            <p:ph type="sldImg"/>
          </p:nvPr>
        </p:nvSpPr>
        <p:spPr/>
      </p:sp>
      <p:sp>
        <p:nvSpPr>
          <p:cNvPr id="158722"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Rot="1" noChangeAspect="1" noChangeArrowheads="1" noTextEdit="1"/>
          </p:cNvSpPr>
          <p:nvPr>
            <p:ph type="sldImg"/>
          </p:nvPr>
        </p:nvSpPr>
        <p:spPr/>
      </p:sp>
      <p:sp>
        <p:nvSpPr>
          <p:cNvPr id="160770"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5" name="Rectangle 2"/>
          <p:cNvSpPr>
            <a:spLocks noGrp="1" noRot="1" noChangeAspect="1" noChangeArrowheads="1" noTextEdit="1"/>
          </p:cNvSpPr>
          <p:nvPr>
            <p:ph type="sldImg"/>
          </p:nvPr>
        </p:nvSpPr>
        <p:spPr/>
      </p:sp>
      <p:sp>
        <p:nvSpPr>
          <p:cNvPr id="379906" name="Rectangle 3"/>
          <p:cNvSpPr>
            <a:spLocks noGrp="1" noChangeArrowheads="1"/>
          </p:cNvSpPr>
          <p:nvPr>
            <p:ph type="body" idx="1"/>
          </p:nvPr>
        </p:nvSpPr>
        <p:spPr>
          <a:noFill/>
        </p:spPr>
        <p:txBody>
          <a:bodyPr/>
          <a:lstStyle/>
          <a:p>
            <a:r>
              <a:rPr lang="de-DE" dirty="0" smtClean="0"/>
              <a:t>This might include blunt brain trauma (primary), or general medical conditions such as diabetes (secondary)</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Rot="1" noChangeAspect="1" noChangeArrowheads="1" noTextEdit="1"/>
          </p:cNvSpPr>
          <p:nvPr>
            <p:ph type="sldImg"/>
          </p:nvPr>
        </p:nvSpPr>
        <p:spPr/>
      </p:sp>
      <p:sp>
        <p:nvSpPr>
          <p:cNvPr id="164866"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Rot="1" noChangeAspect="1" noChangeArrowheads="1" noTextEdit="1"/>
          </p:cNvSpPr>
          <p:nvPr>
            <p:ph type="sldImg"/>
          </p:nvPr>
        </p:nvSpPr>
        <p:spPr/>
      </p:sp>
      <p:sp>
        <p:nvSpPr>
          <p:cNvPr id="166914"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Rot="1" noChangeAspect="1" noChangeArrowheads="1" noTextEdit="1"/>
          </p:cNvSpPr>
          <p:nvPr>
            <p:ph type="sldImg"/>
          </p:nvPr>
        </p:nvSpPr>
        <p:spPr/>
      </p:sp>
      <p:sp>
        <p:nvSpPr>
          <p:cNvPr id="168962"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Rot="1" noChangeAspect="1" noChangeArrowheads="1" noTextEdit="1"/>
          </p:cNvSpPr>
          <p:nvPr>
            <p:ph type="sldImg"/>
          </p:nvPr>
        </p:nvSpPr>
        <p:spPr/>
      </p:sp>
      <p:sp>
        <p:nvSpPr>
          <p:cNvPr id="171010" name="Rectangle 3"/>
          <p:cNvSpPr>
            <a:spLocks noGrp="1" noChangeArrowheads="1"/>
          </p:cNvSpPr>
          <p:nvPr>
            <p:ph type="body" idx="1"/>
          </p:nvPr>
        </p:nvSpPr>
        <p:spPr>
          <a:noFill/>
        </p:spPr>
        <p:txBody>
          <a:bodyPr/>
          <a:lstStyle/>
          <a:p>
            <a:endParaRPr lang="de-DE"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Rot="1" noChangeAspect="1" noChangeArrowheads="1" noTextEdit="1"/>
          </p:cNvSpPr>
          <p:nvPr>
            <p:ph type="sldImg"/>
          </p:nvPr>
        </p:nvSpPr>
        <p:spPr/>
      </p:sp>
      <p:sp>
        <p:nvSpPr>
          <p:cNvPr id="173058"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Rot="1" noChangeAspect="1" noChangeArrowheads="1" noTextEdit="1"/>
          </p:cNvSpPr>
          <p:nvPr>
            <p:ph type="sldImg"/>
          </p:nvPr>
        </p:nvSpPr>
        <p:spPr/>
      </p:sp>
      <p:sp>
        <p:nvSpPr>
          <p:cNvPr id="173058"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ChangeArrowheads="1" noTextEdit="1"/>
          </p:cNvSpPr>
          <p:nvPr>
            <p:ph type="sldImg"/>
          </p:nvPr>
        </p:nvSpPr>
        <p:spPr/>
      </p:sp>
      <p:sp>
        <p:nvSpPr>
          <p:cNvPr id="140290" name="Rectangle 3"/>
          <p:cNvSpPr>
            <a:spLocks noGrp="1" noChangeArrowheads="1"/>
          </p:cNvSpPr>
          <p:nvPr>
            <p:ph type="body" idx="1"/>
          </p:nvPr>
        </p:nvSpPr>
        <p:spPr>
          <a:noFill/>
        </p:spPr>
        <p:txBody>
          <a:bodyPr/>
          <a:lstStyle/>
          <a:p>
            <a:r>
              <a:rPr lang="de-DE" dirty="0" smtClean="0"/>
              <a:t>See also „Why document torture“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Rot="1" noChangeAspect="1" noChangeArrowheads="1" noTextEdit="1"/>
          </p:cNvSpPr>
          <p:nvPr>
            <p:ph type="sldImg"/>
          </p:nvPr>
        </p:nvSpPr>
        <p:spPr/>
      </p:sp>
      <p:sp>
        <p:nvSpPr>
          <p:cNvPr id="173058"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Rot="1" noChangeAspect="1" noChangeArrowheads="1" noTextEdit="1"/>
          </p:cNvSpPr>
          <p:nvPr>
            <p:ph type="sldImg"/>
          </p:nvPr>
        </p:nvSpPr>
        <p:spPr/>
      </p:sp>
      <p:sp>
        <p:nvSpPr>
          <p:cNvPr id="173058"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noRot="1" noChangeAspect="1" noChangeArrowheads="1" noTextEdit="1"/>
          </p:cNvSpPr>
          <p:nvPr>
            <p:ph type="sldImg"/>
          </p:nvPr>
        </p:nvSpPr>
        <p:spPr/>
      </p:sp>
      <p:sp>
        <p:nvSpPr>
          <p:cNvPr id="175106"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Rot="1" noChangeAspect="1" noChangeArrowheads="1" noTextEdit="1"/>
          </p:cNvSpPr>
          <p:nvPr>
            <p:ph type="sldImg"/>
          </p:nvPr>
        </p:nvSpPr>
        <p:spPr/>
      </p:sp>
      <p:sp>
        <p:nvSpPr>
          <p:cNvPr id="177154"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p:nvPr>
        </p:nvSpPr>
        <p:spPr>
          <a:extLst/>
        </p:spPr>
        <p:txBody>
          <a:bodyPr/>
          <a:lstStyle>
            <a:lvl1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1pPr>
            <a:lvl2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2pPr>
            <a:lvl3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3pPr>
            <a:lvl4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4pPr>
            <a:lvl5pPr eaLnBrk="0" hangingPunct="0">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Calibri" pitchFamily="34" charset="0"/>
              </a:defRPr>
            </a:lvl9pPr>
          </a:lstStyle>
          <a:p>
            <a:pPr eaLnBrk="1" hangingPunct="1">
              <a:buSzPct val="45000"/>
              <a:buFont typeface="Wingdings" pitchFamily="2" charset="2"/>
              <a:buNone/>
              <a:defRPr/>
            </a:pPr>
            <a:fld id="{B246DD6C-042A-4436-89AA-0697046A1A0B}" type="slidenum">
              <a:rPr lang="en-GB" smtClean="0">
                <a:solidFill>
                  <a:schemeClr val="tx1"/>
                </a:solidFill>
                <a:latin typeface="Arial" pitchFamily="34" charset="0"/>
              </a:rPr>
              <a:pPr eaLnBrk="1" hangingPunct="1">
                <a:buSzPct val="45000"/>
                <a:buFont typeface="Wingdings" pitchFamily="2" charset="2"/>
                <a:buNone/>
                <a:defRPr/>
              </a:pPr>
              <a:t>34</a:t>
            </a:fld>
            <a:endParaRPr lang="en-GB" dirty="0" smtClean="0">
              <a:solidFill>
                <a:schemeClr val="tx1"/>
              </a:solidFill>
              <a:latin typeface="Arial" pitchFamily="34" charset="0"/>
            </a:endParaRPr>
          </a:p>
        </p:txBody>
      </p:sp>
      <p:sp>
        <p:nvSpPr>
          <p:cNvPr id="179202" name="Rectangle 2"/>
          <p:cNvSpPr>
            <a:spLocks noGrp="1" noRot="1" noChangeAspect="1" noChangeArrowheads="1" noTextEdit="1"/>
          </p:cNvSpPr>
          <p:nvPr>
            <p:ph type="sldImg"/>
          </p:nvPr>
        </p:nvSpPr>
        <p:spPr/>
      </p:sp>
      <p:sp>
        <p:nvSpPr>
          <p:cNvPr id="179203" name="Rectangle 3"/>
          <p:cNvSpPr>
            <a:spLocks noGrp="1" noChangeArrowheads="1"/>
          </p:cNvSpPr>
          <p:nvPr>
            <p:ph type="body" idx="1"/>
          </p:nvPr>
        </p:nvSpPr>
        <p:spPr>
          <a:noFill/>
        </p:spPr>
        <p:txBody>
          <a:bodyPr/>
          <a:lstStyle/>
          <a:p>
            <a:pPr marL="228600" indent="-228600" eaLnBrk="1" hangingPunct="1"/>
            <a:r>
              <a:rPr lang="en-US" dirty="0" smtClean="0"/>
              <a:t>Exercise:</a:t>
            </a:r>
          </a:p>
          <a:p>
            <a:pPr marL="228600" indent="-228600" eaLnBrk="1" hangingPunct="1">
              <a:buFontTx/>
              <a:buAutoNum type="alphaUcParenR"/>
            </a:pPr>
            <a:r>
              <a:rPr lang="en-US" dirty="0" smtClean="0"/>
              <a:t> Which other procedures could trigger fear ?</a:t>
            </a:r>
          </a:p>
          <a:p>
            <a:pPr marL="228600" indent="-228600" eaLnBrk="1" hangingPunct="1">
              <a:buFontTx/>
              <a:buAutoNum type="alphaUcParenR"/>
            </a:pPr>
            <a:r>
              <a:rPr lang="en-US" dirty="0" smtClean="0"/>
              <a:t> What would you do  to help the survivor in necessary procedures ? (see earlier skides)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Rot="1" noChangeAspect="1" noChangeArrowheads="1" noTextEdit="1"/>
          </p:cNvSpPr>
          <p:nvPr>
            <p:ph type="sldImg"/>
          </p:nvPr>
        </p:nvSpPr>
        <p:spPr/>
      </p:sp>
      <p:sp>
        <p:nvSpPr>
          <p:cNvPr id="181250"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2"/>
          <p:cNvSpPr>
            <a:spLocks noGrp="1" noRot="1" noChangeAspect="1" noChangeArrowheads="1" noTextEdit="1"/>
          </p:cNvSpPr>
          <p:nvPr>
            <p:ph type="sldImg"/>
          </p:nvPr>
        </p:nvSpPr>
        <p:spPr/>
      </p:sp>
      <p:sp>
        <p:nvSpPr>
          <p:cNvPr id="183298"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p:cNvSpPr>
            <a:spLocks noGrp="1" noRot="1" noChangeAspect="1" noChangeArrowheads="1" noTextEdit="1"/>
          </p:cNvSpPr>
          <p:nvPr>
            <p:ph type="sldImg"/>
          </p:nvPr>
        </p:nvSpPr>
        <p:spPr/>
      </p:sp>
      <p:sp>
        <p:nvSpPr>
          <p:cNvPr id="185346"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2"/>
          <p:cNvSpPr>
            <a:spLocks noGrp="1" noRot="1" noChangeAspect="1" noChangeArrowheads="1" noTextEdit="1"/>
          </p:cNvSpPr>
          <p:nvPr>
            <p:ph type="sldImg"/>
          </p:nvPr>
        </p:nvSpPr>
        <p:spPr/>
      </p:sp>
      <p:sp>
        <p:nvSpPr>
          <p:cNvPr id="187394" name="Rectangle 3"/>
          <p:cNvSpPr>
            <a:spLocks noGrp="1" noChangeArrowheads="1"/>
          </p:cNvSpPr>
          <p:nvPr>
            <p:ph type="body" idx="1"/>
          </p:nvPr>
        </p:nvSpPr>
        <p:spPr>
          <a:noFill/>
        </p:spPr>
        <p:txBody>
          <a:bodyPr/>
          <a:lstStyle/>
          <a:p>
            <a:endParaRPr lang="de-DE"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Grp="1" noRot="1" noChangeAspect="1" noChangeArrowheads="1" noTextEdit="1"/>
          </p:cNvSpPr>
          <p:nvPr>
            <p:ph type="sldImg"/>
          </p:nvPr>
        </p:nvSpPr>
        <p:spPr/>
      </p:sp>
      <p:sp>
        <p:nvSpPr>
          <p:cNvPr id="189442"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Rot="1" noChangeAspect="1" noChangeArrowheads="1" noTextEdit="1"/>
          </p:cNvSpPr>
          <p:nvPr>
            <p:ph type="sldImg"/>
          </p:nvPr>
        </p:nvSpPr>
        <p:spPr/>
      </p:sp>
      <p:sp>
        <p:nvSpPr>
          <p:cNvPr id="142338"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2"/>
          <p:cNvSpPr>
            <a:spLocks noGrp="1" noRot="1" noChangeAspect="1" noChangeArrowheads="1" noTextEdit="1"/>
          </p:cNvSpPr>
          <p:nvPr>
            <p:ph type="sldImg"/>
          </p:nvPr>
        </p:nvSpPr>
        <p:spPr/>
      </p:sp>
      <p:sp>
        <p:nvSpPr>
          <p:cNvPr id="191490"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Rot="1" noChangeAspect="1" noChangeArrowheads="1" noTextEdit="1"/>
          </p:cNvSpPr>
          <p:nvPr>
            <p:ph type="sldImg"/>
          </p:nvPr>
        </p:nvSpPr>
        <p:spPr/>
      </p:sp>
      <p:sp>
        <p:nvSpPr>
          <p:cNvPr id="193538"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2"/>
          <p:cNvSpPr>
            <a:spLocks noGrp="1" noRot="1" noChangeAspect="1" noChangeArrowheads="1" noTextEdit="1"/>
          </p:cNvSpPr>
          <p:nvPr>
            <p:ph type="sldImg"/>
          </p:nvPr>
        </p:nvSpPr>
        <p:spPr/>
      </p:sp>
      <p:sp>
        <p:nvSpPr>
          <p:cNvPr id="195586"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Rot="1" noChangeAspect="1" noChangeArrowheads="1" noTextEdit="1"/>
          </p:cNvSpPr>
          <p:nvPr>
            <p:ph type="sldImg"/>
          </p:nvPr>
        </p:nvSpPr>
        <p:spPr/>
      </p:sp>
      <p:sp>
        <p:nvSpPr>
          <p:cNvPr id="144386"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ChangeArrowheads="1" noTextEdit="1"/>
          </p:cNvSpPr>
          <p:nvPr>
            <p:ph type="sldImg"/>
          </p:nvPr>
        </p:nvSpPr>
        <p:spPr/>
      </p:sp>
      <p:sp>
        <p:nvSpPr>
          <p:cNvPr id="146434"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ChangeArrowheads="1" noTextEdit="1"/>
          </p:cNvSpPr>
          <p:nvPr>
            <p:ph type="sldImg"/>
          </p:nvPr>
        </p:nvSpPr>
        <p:spPr/>
      </p:sp>
      <p:sp>
        <p:nvSpPr>
          <p:cNvPr id="146434"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Rot="1" noChangeAspect="1" noChangeArrowheads="1" noTextEdit="1"/>
          </p:cNvSpPr>
          <p:nvPr>
            <p:ph type="sldImg"/>
          </p:nvPr>
        </p:nvSpPr>
        <p:spPr/>
      </p:sp>
      <p:sp>
        <p:nvSpPr>
          <p:cNvPr id="148482"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Rot="1" noChangeAspect="1" noChangeArrowheads="1" noTextEdit="1"/>
          </p:cNvSpPr>
          <p:nvPr>
            <p:ph type="sldImg"/>
          </p:nvPr>
        </p:nvSpPr>
        <p:spPr/>
      </p:sp>
      <p:sp>
        <p:nvSpPr>
          <p:cNvPr id="150530" name="Rectangle 3"/>
          <p:cNvSpPr>
            <a:spLocks noGrp="1" noChangeArrowheads="1"/>
          </p:cNvSpPr>
          <p:nvPr>
            <p:ph type="body" idx="1"/>
          </p:nvPr>
        </p:nvSpPr>
        <p:spPr>
          <a:noFill/>
        </p:spPr>
        <p:txBody>
          <a:bodyPr/>
          <a:lstStyle/>
          <a:p>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AT"/>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A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7338" y="-107950"/>
            <a:ext cx="2058987" cy="6232525"/>
          </a:xfrm>
        </p:spPr>
        <p:txBody>
          <a:bodyPr vert="eaVert"/>
          <a:lstStyle/>
          <a:p>
            <a:r>
              <a:rPr lang="en-US" smtClean="0"/>
              <a:t>Click to edit Master title style</a:t>
            </a:r>
            <a:endParaRPr lang="de-AT"/>
          </a:p>
        </p:txBody>
      </p:sp>
      <p:sp>
        <p:nvSpPr>
          <p:cNvPr id="3" name="Vertical Text Placeholder 2"/>
          <p:cNvSpPr>
            <a:spLocks noGrp="1"/>
          </p:cNvSpPr>
          <p:nvPr>
            <p:ph type="body" orient="vert" idx="1"/>
          </p:nvPr>
        </p:nvSpPr>
        <p:spPr>
          <a:xfrm>
            <a:off x="457200" y="-107950"/>
            <a:ext cx="6027738" cy="6232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07950"/>
            <a:ext cx="8239125" cy="6232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68313" y="-107950"/>
            <a:ext cx="8228012" cy="1311275"/>
          </a:xfrm>
        </p:spPr>
        <p:txBody>
          <a:bodyPr/>
          <a:lstStyle/>
          <a:p>
            <a:r>
              <a:rPr lang="en-US" smtClean="0"/>
              <a:t>Click to edit Master title style</a:t>
            </a:r>
            <a:endParaRPr lang="de-AT"/>
          </a:p>
        </p:txBody>
      </p:sp>
      <p:pic>
        <p:nvPicPr>
          <p:cNvPr id="3" name="Picture 2" descr="image2.jpeg"/>
          <p:cNvPicPr>
            <a:picLocks noChangeAspect="1"/>
          </p:cNvPicPr>
          <p:nvPr userDrawn="1"/>
        </p:nvPicPr>
        <p:blipFill>
          <a:blip r:embed="rId2" cstate="print"/>
          <a:stretch>
            <a:fillRect/>
          </a:stretch>
        </p:blipFill>
        <p:spPr>
          <a:xfrm>
            <a:off x="9525" y="0"/>
            <a:ext cx="912495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A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
        <p:nvSpPr>
          <p:cNvPr id="3" name="Content Placeholder 2"/>
          <p:cNvSpPr>
            <a:spLocks noGrp="1"/>
          </p:cNvSpPr>
          <p:nvPr>
            <p:ph sz="half" idx="1"/>
          </p:nvPr>
        </p:nvSpPr>
        <p:spPr>
          <a:xfrm>
            <a:off x="457200" y="1125538"/>
            <a:ext cx="4037013" cy="4999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Content Placeholder 3"/>
          <p:cNvSpPr>
            <a:spLocks noGrp="1"/>
          </p:cNvSpPr>
          <p:nvPr>
            <p:ph sz="half" idx="2"/>
          </p:nvPr>
        </p:nvSpPr>
        <p:spPr>
          <a:xfrm>
            <a:off x="4646613" y="1125538"/>
            <a:ext cx="4038600" cy="4999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A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A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A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16" cstate="print"/>
          <a:srcRect/>
          <a:stretch>
            <a:fillRect/>
          </a:stretch>
        </p:blipFill>
        <p:spPr bwMode="auto">
          <a:xfrm>
            <a:off x="7034213" y="6500813"/>
            <a:ext cx="823912" cy="287337"/>
          </a:xfrm>
          <a:prstGeom prst="rect">
            <a:avLst/>
          </a:prstGeom>
          <a:noFill/>
          <a:ln w="9525">
            <a:noFill/>
            <a:miter lim="800000"/>
            <a:headEnd/>
            <a:tailEnd/>
          </a:ln>
        </p:spPr>
      </p:pic>
      <p:pic>
        <p:nvPicPr>
          <p:cNvPr id="14339" name="Picture 2"/>
          <p:cNvPicPr>
            <a:picLocks noChangeAspect="1" noChangeArrowheads="1"/>
          </p:cNvPicPr>
          <p:nvPr/>
        </p:nvPicPr>
        <p:blipFill>
          <a:blip r:embed="rId17" cstate="print"/>
          <a:srcRect l="1314" t="3102" r="63214" b="37788"/>
          <a:stretch>
            <a:fillRect/>
          </a:stretch>
        </p:blipFill>
        <p:spPr bwMode="auto">
          <a:xfrm>
            <a:off x="7907338" y="6494463"/>
            <a:ext cx="409575" cy="287337"/>
          </a:xfrm>
          <a:prstGeom prst="rect">
            <a:avLst/>
          </a:prstGeom>
          <a:noFill/>
          <a:ln w="9525">
            <a:noFill/>
            <a:miter lim="800000"/>
            <a:headEnd/>
            <a:tailEnd/>
          </a:ln>
        </p:spPr>
      </p:pic>
      <p:pic>
        <p:nvPicPr>
          <p:cNvPr id="14340" name="Picture 3"/>
          <p:cNvPicPr>
            <a:picLocks noChangeAspect="1" noChangeArrowheads="1"/>
          </p:cNvPicPr>
          <p:nvPr/>
        </p:nvPicPr>
        <p:blipFill>
          <a:blip r:embed="rId18" cstate="print"/>
          <a:srcRect l="38107" r="7919" b="52925"/>
          <a:stretch>
            <a:fillRect/>
          </a:stretch>
        </p:blipFill>
        <p:spPr bwMode="auto">
          <a:xfrm>
            <a:off x="8299450" y="6491288"/>
            <a:ext cx="788988" cy="287337"/>
          </a:xfrm>
          <a:prstGeom prst="rect">
            <a:avLst/>
          </a:prstGeom>
          <a:noFill/>
          <a:ln w="9525">
            <a:noFill/>
            <a:miter lim="800000"/>
            <a:headEnd/>
            <a:tailEnd/>
          </a:ln>
        </p:spPr>
      </p:pic>
      <p:sp>
        <p:nvSpPr>
          <p:cNvPr id="14341" name="Rectangle 4"/>
          <p:cNvSpPr>
            <a:spLocks noGrp="1" noChangeArrowheads="1"/>
          </p:cNvSpPr>
          <p:nvPr>
            <p:ph type="title"/>
          </p:nvPr>
        </p:nvSpPr>
        <p:spPr bwMode="auto">
          <a:xfrm>
            <a:off x="468313" y="-107950"/>
            <a:ext cx="8228012" cy="1311275"/>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lvl="0"/>
            <a:r>
              <a:rPr lang="en-GB" smtClean="0"/>
              <a:t>Klicken Sie, um das Format des Titeltextes zu bearbeiten</a:t>
            </a:r>
          </a:p>
        </p:txBody>
      </p:sp>
      <p:sp>
        <p:nvSpPr>
          <p:cNvPr id="14342" name="Rectangle 5"/>
          <p:cNvSpPr>
            <a:spLocks noGrp="1" noChangeArrowheads="1"/>
          </p:cNvSpPr>
          <p:nvPr>
            <p:ph type="body" idx="1"/>
          </p:nvPr>
        </p:nvSpPr>
        <p:spPr bwMode="auto">
          <a:xfrm>
            <a:off x="457200" y="1125538"/>
            <a:ext cx="8228013" cy="4999037"/>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GB" smtClean="0"/>
              <a:t>Klicken Sie, um die Formate des Gliederungstextes zu bearbeiten</a:t>
            </a:r>
          </a:p>
          <a:p>
            <a:pPr lvl="1"/>
            <a:r>
              <a:rPr lang="en-GB" smtClean="0"/>
              <a:t>Zweite Gliederungsebene</a:t>
            </a:r>
          </a:p>
          <a:p>
            <a:pPr lvl="2"/>
            <a:r>
              <a:rPr lang="en-GB" smtClean="0"/>
              <a:t>Dritte Gliederungsebene</a:t>
            </a:r>
          </a:p>
          <a:p>
            <a:pPr lvl="3"/>
            <a:r>
              <a:rPr lang="en-GB" smtClean="0"/>
              <a:t>Vierte Gliederungsebene</a:t>
            </a:r>
          </a:p>
          <a:p>
            <a:pPr lvl="4"/>
            <a:r>
              <a:rPr lang="en-GB" smtClean="0"/>
              <a:t>Fünfte Gliederungsebene</a:t>
            </a:r>
          </a:p>
          <a:p>
            <a:pPr lvl="4"/>
            <a:r>
              <a:rPr lang="en-GB" smtClean="0"/>
              <a:t>Sechste Gliederungsebene</a:t>
            </a:r>
          </a:p>
          <a:p>
            <a:pPr lvl="4"/>
            <a:r>
              <a:rPr lang="en-GB" smtClean="0"/>
              <a:t>Siebente Gliederungsebene</a:t>
            </a:r>
          </a:p>
          <a:p>
            <a:pPr lvl="4"/>
            <a:r>
              <a:rPr lang="en-GB" smtClean="0"/>
              <a:t>Achte Gliederungsebene</a:t>
            </a:r>
          </a:p>
          <a:p>
            <a:pPr lvl="4"/>
            <a:r>
              <a:rPr lang="en-GB" smtClean="0"/>
              <a:t>Neunte Gliederungsebene</a:t>
            </a: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000" b="1">
          <a:solidFill>
            <a:srgbClr val="376092"/>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2pPr>
      <a:lvl3pPr algn="ctr" defTabSz="449263" rtl="0" eaLnBrk="0" fontAlgn="base" hangingPunct="0">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3pPr>
      <a:lvl4pPr algn="ctr" defTabSz="449263" rtl="0" eaLnBrk="0" fontAlgn="base" hangingPunct="0">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4pPr>
      <a:lvl5pPr algn="ctr" defTabSz="449263" rtl="0" eaLnBrk="0" fontAlgn="base" hangingPunct="0">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5pPr>
      <a:lvl6pPr marL="2514600" indent="-228600" algn="ctr" defTabSz="449263" rtl="0" fontAlgn="base">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6pPr>
      <a:lvl7pPr marL="2971800" indent="-228600" algn="ctr" defTabSz="449263" rtl="0" fontAlgn="base">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7pPr>
      <a:lvl8pPr marL="3429000" indent="-228600" algn="ctr" defTabSz="449263" rtl="0" fontAlgn="base">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8pPr>
      <a:lvl9pPr marL="3886200" indent="-228600" algn="ctr" defTabSz="449263" rtl="0" fontAlgn="base">
        <a:spcBef>
          <a:spcPct val="0"/>
        </a:spcBef>
        <a:spcAft>
          <a:spcPct val="0"/>
        </a:spcAft>
        <a:buClr>
          <a:srgbClr val="000000"/>
        </a:buClr>
        <a:buSzPct val="100000"/>
        <a:buFont typeface="Times New Roman" pitchFamily="18" charset="0"/>
        <a:defRPr sz="4000" b="1">
          <a:solidFill>
            <a:srgbClr val="376092"/>
          </a:solidFill>
          <a:latin typeface="Trebuchet MS" pitchFamily="32"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262626"/>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262626"/>
          </a:solidFill>
          <a:latin typeface="+mn-lt"/>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262626"/>
          </a:solidFill>
          <a:latin typeface="+mn-lt"/>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262626"/>
          </a:solidFill>
          <a:latin typeface="+mn-lt"/>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262626"/>
          </a:solidFill>
          <a:latin typeface="+mn-lt"/>
        </a:defRPr>
      </a:lvl5pPr>
      <a:lvl6pPr marL="2514600" indent="-228600" algn="l" defTabSz="449263" rtl="0" fontAlgn="base">
        <a:spcBef>
          <a:spcPts val="500"/>
        </a:spcBef>
        <a:spcAft>
          <a:spcPct val="0"/>
        </a:spcAft>
        <a:buClr>
          <a:srgbClr val="000000"/>
        </a:buClr>
        <a:buSzPct val="100000"/>
        <a:buFont typeface="Times New Roman" pitchFamily="18" charset="0"/>
        <a:defRPr sz="2000">
          <a:solidFill>
            <a:srgbClr val="262626"/>
          </a:solidFill>
          <a:latin typeface="+mn-lt"/>
        </a:defRPr>
      </a:lvl6pPr>
      <a:lvl7pPr marL="2971800" indent="-228600" algn="l" defTabSz="449263" rtl="0" fontAlgn="base">
        <a:spcBef>
          <a:spcPts val="500"/>
        </a:spcBef>
        <a:spcAft>
          <a:spcPct val="0"/>
        </a:spcAft>
        <a:buClr>
          <a:srgbClr val="000000"/>
        </a:buClr>
        <a:buSzPct val="100000"/>
        <a:buFont typeface="Times New Roman" pitchFamily="18" charset="0"/>
        <a:defRPr sz="2000">
          <a:solidFill>
            <a:srgbClr val="262626"/>
          </a:solidFill>
          <a:latin typeface="+mn-lt"/>
        </a:defRPr>
      </a:lvl7pPr>
      <a:lvl8pPr marL="3429000" indent="-228600" algn="l" defTabSz="449263" rtl="0" fontAlgn="base">
        <a:spcBef>
          <a:spcPts val="500"/>
        </a:spcBef>
        <a:spcAft>
          <a:spcPct val="0"/>
        </a:spcAft>
        <a:buClr>
          <a:srgbClr val="000000"/>
        </a:buClr>
        <a:buSzPct val="100000"/>
        <a:buFont typeface="Times New Roman" pitchFamily="18" charset="0"/>
        <a:defRPr sz="2000">
          <a:solidFill>
            <a:srgbClr val="262626"/>
          </a:solidFill>
          <a:latin typeface="+mn-lt"/>
        </a:defRPr>
      </a:lvl8pPr>
      <a:lvl9pPr marL="3886200" indent="-228600" algn="l" defTabSz="449263" rtl="0" fontAlgn="base">
        <a:spcBef>
          <a:spcPts val="500"/>
        </a:spcBef>
        <a:spcAft>
          <a:spcPct val="0"/>
        </a:spcAft>
        <a:buClr>
          <a:srgbClr val="000000"/>
        </a:buClr>
        <a:buSzPct val="100000"/>
        <a:buFont typeface="Times New Roman" pitchFamily="18" charset="0"/>
        <a:defRPr sz="2000">
          <a:solidFill>
            <a:srgbClr val="262626"/>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image" Target="../media/image8.jpeg"/><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 Id="rId1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2"/>
          <p:cNvSpPr txBox="1">
            <a:spLocks noChangeArrowheads="1"/>
          </p:cNvSpPr>
          <p:nvPr/>
        </p:nvSpPr>
        <p:spPr bwMode="auto">
          <a:xfrm>
            <a:off x="1403350" y="3284538"/>
            <a:ext cx="6400800" cy="1752600"/>
          </a:xfrm>
          <a:prstGeom prst="rect">
            <a:avLst/>
          </a:prstGeom>
          <a:noFill/>
          <a:ln w="9525">
            <a:noFill/>
            <a:miter lim="800000"/>
            <a:headEnd/>
            <a:tailEnd/>
          </a:ln>
        </p:spPr>
        <p:txBody>
          <a:bodyPr wrap="none" anchor="ctr"/>
          <a:lstStyle/>
          <a:p>
            <a:pPr>
              <a:buClr>
                <a:srgbClr val="000000"/>
              </a:buClr>
              <a:buSzPct val="100000"/>
              <a:buFont typeface="Times New Roman" pitchFamily="18" charset="0"/>
              <a:buNone/>
            </a:pPr>
            <a:endParaRPr lang="de-AT" dirty="0"/>
          </a:p>
        </p:txBody>
      </p:sp>
      <p:sp>
        <p:nvSpPr>
          <p:cNvPr id="33794" name="Text Box 3"/>
          <p:cNvSpPr txBox="1">
            <a:spLocks noChangeArrowheads="1"/>
          </p:cNvSpPr>
          <p:nvPr/>
        </p:nvSpPr>
        <p:spPr bwMode="auto">
          <a:xfrm>
            <a:off x="1403350" y="2276475"/>
            <a:ext cx="6480175" cy="1473200"/>
          </a:xfrm>
          <a:prstGeom prst="rect">
            <a:avLst/>
          </a:prstGeom>
          <a:noFill/>
          <a:ln w="9525">
            <a:noFill/>
            <a:miter lim="800000"/>
            <a:headEnd/>
            <a:tailEnd/>
          </a:ln>
        </p:spPr>
        <p:txBody>
          <a:bodyPr lIns="90000" tIns="45000" rIns="90000" bIns="45000"/>
          <a:lstStyle/>
          <a:p>
            <a: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AT" sz="4000" b="1" smtClean="0">
                <a:solidFill>
                  <a:srgbClr val="376092"/>
                </a:solidFill>
                <a:latin typeface="Trebuchet MS" pitchFamily="34" charset="0"/>
              </a:rPr>
              <a:t>General </a:t>
            </a:r>
            <a:r>
              <a:rPr lang="de-AT" sz="4000" b="1" dirty="0" smtClean="0">
                <a:solidFill>
                  <a:srgbClr val="376092"/>
                </a:solidFill>
                <a:latin typeface="Trebuchet MS" pitchFamily="34" charset="0"/>
              </a:rPr>
              <a:t>considerations for interviews</a:t>
            </a:r>
            <a:endParaRPr lang="en-US" sz="4000" b="1" dirty="0">
              <a:solidFill>
                <a:srgbClr val="376092"/>
              </a:solidFill>
              <a:latin typeface="Trebuchet MS" pitchFamily="34" charset="0"/>
            </a:endParaRPr>
          </a:p>
        </p:txBody>
      </p:sp>
      <p:pic>
        <p:nvPicPr>
          <p:cNvPr id="7" name="Content Placeholder 4" descr="LLP logo english.JPG"/>
          <p:cNvPicPr>
            <a:picLocks noChangeAspect="1"/>
          </p:cNvPicPr>
          <p:nvPr/>
        </p:nvPicPr>
        <p:blipFill>
          <a:blip r:embed="rId3" cstate="print"/>
          <a:stretch>
            <a:fillRect/>
          </a:stretch>
        </p:blipFill>
        <p:spPr>
          <a:xfrm>
            <a:off x="6755264" y="5805042"/>
            <a:ext cx="2339752" cy="946825"/>
          </a:xfrm>
          <a:prstGeom prst="rect">
            <a:avLst/>
          </a:prstGeom>
        </p:spPr>
      </p:pic>
      <p:pic>
        <p:nvPicPr>
          <p:cNvPr id="8" name="3 - Εικόνα" descr="by-nc-nd.png"/>
          <p:cNvPicPr>
            <a:picLocks noChangeAspect="1"/>
          </p:cNvPicPr>
          <p:nvPr/>
        </p:nvPicPr>
        <p:blipFill>
          <a:blip r:embed="rId4" cstate="print"/>
          <a:stretch>
            <a:fillRect/>
          </a:stretch>
        </p:blipFill>
        <p:spPr>
          <a:xfrm>
            <a:off x="251520" y="6165304"/>
            <a:ext cx="1584176" cy="554266"/>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idx="4294967295"/>
          </p:nvPr>
        </p:nvSpPr>
        <p:spPr>
          <a:xfrm>
            <a:off x="539552" y="-107950"/>
            <a:ext cx="8604448" cy="1311275"/>
          </a:xfrm>
        </p:spPr>
        <p:txBody>
          <a:bodyPr/>
          <a:lstStyle/>
          <a:p>
            <a:r>
              <a:rPr lang="en-GB" sz="2800" dirty="0" smtClean="0"/>
              <a:t>C. Official Visits to Detention Centres</a:t>
            </a:r>
          </a:p>
        </p:txBody>
      </p:sp>
      <p:graphicFrame>
        <p:nvGraphicFramePr>
          <p:cNvPr id="6" name="Diagramm 5"/>
          <p:cNvGraphicFramePr/>
          <p:nvPr>
            <p:extLst>
              <p:ext uri="{D42A27DB-BD31-4B8C-83A1-F6EECF244321}">
                <p14:modId xmlns:p14="http://schemas.microsoft.com/office/powerpoint/2010/main" val="2466650658"/>
              </p:ext>
            </p:extLst>
          </p:nvPr>
        </p:nvGraphicFramePr>
        <p:xfrm>
          <a:off x="395536" y="980728"/>
          <a:ext cx="8568952"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m 1"/>
          <p:cNvGraphicFramePr/>
          <p:nvPr>
            <p:extLst>
              <p:ext uri="{D42A27DB-BD31-4B8C-83A1-F6EECF244321}">
                <p14:modId xmlns:p14="http://schemas.microsoft.com/office/powerpoint/2010/main" val="1225292929"/>
              </p:ext>
            </p:extLst>
          </p:nvPr>
        </p:nvGraphicFramePr>
        <p:xfrm>
          <a:off x="1547664" y="1844824"/>
          <a:ext cx="7296472" cy="46962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847191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idx="4294967295"/>
          </p:nvPr>
        </p:nvSpPr>
        <p:spPr>
          <a:xfrm>
            <a:off x="539552" y="-107950"/>
            <a:ext cx="8604448" cy="1311275"/>
          </a:xfrm>
        </p:spPr>
        <p:txBody>
          <a:bodyPr/>
          <a:lstStyle/>
          <a:p>
            <a:r>
              <a:rPr lang="en-GB" sz="2800" dirty="0" smtClean="0"/>
              <a:t>C. Official Visits to Detention Centres</a:t>
            </a:r>
          </a:p>
        </p:txBody>
      </p:sp>
      <p:graphicFrame>
        <p:nvGraphicFramePr>
          <p:cNvPr id="2" name="Diagramm 1"/>
          <p:cNvGraphicFramePr/>
          <p:nvPr>
            <p:extLst>
              <p:ext uri="{D42A27DB-BD31-4B8C-83A1-F6EECF244321}">
                <p14:modId xmlns:p14="http://schemas.microsoft.com/office/powerpoint/2010/main" val="3683510808"/>
              </p:ext>
            </p:extLst>
          </p:nvPr>
        </p:nvGraphicFramePr>
        <p:xfrm>
          <a:off x="611560" y="1484784"/>
          <a:ext cx="7992888"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uppieren 4"/>
          <p:cNvGrpSpPr/>
          <p:nvPr/>
        </p:nvGrpSpPr>
        <p:grpSpPr>
          <a:xfrm>
            <a:off x="395536" y="1052736"/>
            <a:ext cx="2687960" cy="530128"/>
            <a:chOff x="-65816" y="-786010"/>
            <a:chExt cx="6096000" cy="1348290"/>
          </a:xfrm>
        </p:grpSpPr>
        <p:sp>
          <p:nvSpPr>
            <p:cNvPr id="7" name="Abgerundetes Rechteck 6"/>
            <p:cNvSpPr/>
            <p:nvPr/>
          </p:nvSpPr>
          <p:spPr>
            <a:xfrm>
              <a:off x="-65816" y="-786010"/>
              <a:ext cx="6096000" cy="134829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Abgerundetes Rechteck 4"/>
            <p:cNvSpPr/>
            <p:nvPr/>
          </p:nvSpPr>
          <p:spPr>
            <a:xfrm>
              <a:off x="65819" y="-786010"/>
              <a:ext cx="5964365" cy="1216655"/>
            </a:xfrm>
            <a:prstGeom prst="rect">
              <a:avLst/>
            </a:prstGeom>
            <a:solidFill>
              <a:schemeClr val="accent4"/>
            </a:solid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b="1" i="0" kern="1200" dirty="0" smtClean="0">
                  <a:solidFill>
                    <a:schemeClr val="tx1"/>
                  </a:solidFill>
                  <a:latin typeface="Calibri" pitchFamily="34" charset="0"/>
                  <a:cs typeface="Calibri" pitchFamily="34" charset="0"/>
                </a:rPr>
                <a:t>Preventive Monitoring</a:t>
              </a:r>
              <a:endParaRPr lang="de-AT" sz="1900" kern="1200" dirty="0">
                <a:solidFill>
                  <a:schemeClr val="tx1"/>
                </a:solidFill>
              </a:endParaRPr>
            </a:p>
          </p:txBody>
        </p:sp>
      </p:grpSp>
    </p:spTree>
    <p:extLst>
      <p:ext uri="{BB962C8B-B14F-4D97-AF65-F5344CB8AC3E}">
        <p14:creationId xmlns:p14="http://schemas.microsoft.com/office/powerpoint/2010/main" val="39451802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idx="4294967295"/>
          </p:nvPr>
        </p:nvSpPr>
        <p:spPr>
          <a:xfrm>
            <a:off x="539552" y="-107950"/>
            <a:ext cx="8604448" cy="1311275"/>
          </a:xfrm>
        </p:spPr>
        <p:txBody>
          <a:bodyPr/>
          <a:lstStyle/>
          <a:p>
            <a:r>
              <a:rPr lang="en-GB" sz="2800" dirty="0" smtClean="0"/>
              <a:t>C. Official Visits to Detention Centres</a:t>
            </a:r>
          </a:p>
        </p:txBody>
      </p:sp>
      <p:graphicFrame>
        <p:nvGraphicFramePr>
          <p:cNvPr id="6" name="Diagramm 5"/>
          <p:cNvGraphicFramePr/>
          <p:nvPr>
            <p:extLst>
              <p:ext uri="{D42A27DB-BD31-4B8C-83A1-F6EECF244321}">
                <p14:modId xmlns:p14="http://schemas.microsoft.com/office/powerpoint/2010/main" val="102918806"/>
              </p:ext>
            </p:extLst>
          </p:nvPr>
        </p:nvGraphicFramePr>
        <p:xfrm>
          <a:off x="395536" y="1196752"/>
          <a:ext cx="7920880"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13642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idx="4294967295"/>
          </p:nvPr>
        </p:nvSpPr>
        <p:spPr>
          <a:xfrm>
            <a:off x="539552" y="-107950"/>
            <a:ext cx="8604448" cy="1311275"/>
          </a:xfrm>
        </p:spPr>
        <p:txBody>
          <a:bodyPr/>
          <a:lstStyle/>
          <a:p>
            <a:r>
              <a:rPr lang="en-GB" sz="2800" dirty="0" smtClean="0"/>
              <a:t>C. Official Visits to Detention Centres</a:t>
            </a:r>
          </a:p>
        </p:txBody>
      </p:sp>
      <p:graphicFrame>
        <p:nvGraphicFramePr>
          <p:cNvPr id="3" name="Diagramm 2"/>
          <p:cNvGraphicFramePr/>
          <p:nvPr>
            <p:extLst>
              <p:ext uri="{D42A27DB-BD31-4B8C-83A1-F6EECF244321}">
                <p14:modId xmlns:p14="http://schemas.microsoft.com/office/powerpoint/2010/main" val="3707527362"/>
              </p:ext>
            </p:extLst>
          </p:nvPr>
        </p:nvGraphicFramePr>
        <p:xfrm>
          <a:off x="1115616" y="2492896"/>
          <a:ext cx="7560840"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m 3"/>
          <p:cNvGraphicFramePr/>
          <p:nvPr>
            <p:extLst>
              <p:ext uri="{D42A27DB-BD31-4B8C-83A1-F6EECF244321}">
                <p14:modId xmlns:p14="http://schemas.microsoft.com/office/powerpoint/2010/main" val="1015881277"/>
              </p:ext>
            </p:extLst>
          </p:nvPr>
        </p:nvGraphicFramePr>
        <p:xfrm>
          <a:off x="539552" y="908720"/>
          <a:ext cx="4104456" cy="15999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 name="Picture 6"/>
          <p:cNvPicPr>
            <a:picLocks noChangeAspect="1" noChangeArrowheads="1"/>
          </p:cNvPicPr>
          <p:nvPr/>
        </p:nvPicPr>
        <p:blipFill>
          <a:blip r:embed="rId13" cstate="print">
            <a:extLst>
              <a:ext uri="{BEBA8EAE-BF5A-486C-A8C5-ECC9F3942E4B}">
                <a14:imgProps xmlns:a14="http://schemas.microsoft.com/office/drawing/2010/main">
                  <a14:imgLayer r:embed="rId14">
                    <a14:imgEffect>
                      <a14:sharpenSoften amount="62000"/>
                    </a14:imgEffect>
                    <a14:imgEffect>
                      <a14:brightnessContrast bright="17000" contrast="15000"/>
                    </a14:imgEffect>
                  </a14:imgLayer>
                </a14:imgProps>
              </a:ext>
              <a:ext uri="{28A0092B-C50C-407E-A947-70E740481C1C}">
                <a14:useLocalDpi xmlns:a14="http://schemas.microsoft.com/office/drawing/2010/main" val="0"/>
              </a:ext>
            </a:extLst>
          </a:blip>
          <a:srcRect/>
          <a:stretch>
            <a:fillRect/>
          </a:stretch>
        </p:blipFill>
        <p:spPr bwMode="auto">
          <a:xfrm>
            <a:off x="179512" y="3933056"/>
            <a:ext cx="1917778" cy="2342519"/>
          </a:xfrm>
          <a:prstGeom prst="rect">
            <a:avLst/>
          </a:prstGeom>
          <a:noFill/>
          <a:effectLst>
            <a:glow rad="1905000">
              <a:srgbClr val="7C959A">
                <a:alpha val="0"/>
              </a:srgbClr>
            </a:glow>
            <a:softEdge rad="190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041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p:cNvSpPr>
            <a:spLocks noGrp="1"/>
          </p:cNvSpPr>
          <p:nvPr>
            <p:ph type="title"/>
          </p:nvPr>
        </p:nvSpPr>
        <p:spPr/>
        <p:txBody>
          <a:bodyPr/>
          <a:lstStyle/>
          <a:p>
            <a:r>
              <a:rPr lang="de-DE" sz="3200" cap="none" smtClean="0"/>
              <a:t>D. TECHNIQUES OF QUESTIONING</a:t>
            </a:r>
          </a:p>
        </p:txBody>
      </p:sp>
      <p:sp>
        <p:nvSpPr>
          <p:cNvPr id="151554" name="Text Placeholder 2"/>
          <p:cNvSpPr>
            <a:spLocks noGrp="1"/>
          </p:cNvSpPr>
          <p:nvPr>
            <p:ph type="body" idx="1"/>
          </p:nvPr>
        </p:nvSpPr>
        <p:spPr/>
        <p:txBody>
          <a:bodyPr/>
          <a:lstStyle/>
          <a:p>
            <a:r>
              <a:rPr lang="de-AT" sz="2400" dirty="0" smtClean="0"/>
              <a:t>General </a:t>
            </a:r>
            <a:r>
              <a:rPr lang="en-GB" sz="2400" dirty="0" smtClean="0"/>
              <a:t>considerations</a:t>
            </a:r>
            <a:r>
              <a:rPr lang="de-AT" sz="2400" dirty="0" smtClean="0"/>
              <a:t> for </a:t>
            </a:r>
            <a:r>
              <a:rPr lang="en-GB" sz="2400" dirty="0" smtClean="0"/>
              <a:t>interviews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ChangeArrowheads="1"/>
          </p:cNvSpPr>
          <p:nvPr>
            <p:ph type="title" idx="4294967295"/>
          </p:nvPr>
        </p:nvSpPr>
        <p:spPr>
          <a:xfrm>
            <a:off x="915988" y="-107950"/>
            <a:ext cx="8228012" cy="1311275"/>
          </a:xfrm>
        </p:spPr>
        <p:txBody>
          <a:bodyPr/>
          <a:lstStyle/>
          <a:p>
            <a:r>
              <a:rPr lang="en-GB" dirty="0" smtClean="0"/>
              <a:t>D. Techniques of Questioning</a:t>
            </a:r>
          </a:p>
        </p:txBody>
      </p:sp>
      <p:graphicFrame>
        <p:nvGraphicFramePr>
          <p:cNvPr id="2" name="Diagramm 1"/>
          <p:cNvGraphicFramePr/>
          <p:nvPr>
            <p:extLst>
              <p:ext uri="{D42A27DB-BD31-4B8C-83A1-F6EECF244321}">
                <p14:modId xmlns:p14="http://schemas.microsoft.com/office/powerpoint/2010/main" val="153007929"/>
              </p:ext>
            </p:extLst>
          </p:nvPr>
        </p:nvGraphicFramePr>
        <p:xfrm>
          <a:off x="179512" y="908720"/>
          <a:ext cx="8280920"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sz="3200" dirty="0" smtClean="0"/>
              <a:t>E. Documenting the background</a:t>
            </a:r>
            <a:endParaRPr lang="de-DE" sz="3200" dirty="0"/>
          </a:p>
        </p:txBody>
      </p:sp>
      <p:sp>
        <p:nvSpPr>
          <p:cNvPr id="155650" name="Text Placeholder 2"/>
          <p:cNvSpPr>
            <a:spLocks noGrp="1"/>
          </p:cNvSpPr>
          <p:nvPr>
            <p:ph type="body" idx="1"/>
          </p:nvPr>
        </p:nvSpPr>
        <p:spPr/>
        <p:txBody>
          <a:bodyPr/>
          <a:lstStyle/>
          <a:p>
            <a:r>
              <a:rPr lang="de-AT" sz="2400" dirty="0" smtClean="0"/>
              <a:t>General considerations for interviews</a:t>
            </a:r>
            <a:endParaRPr lang="de-DE" sz="24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ChangeArrowheads="1"/>
          </p:cNvSpPr>
          <p:nvPr>
            <p:ph type="title"/>
          </p:nvPr>
        </p:nvSpPr>
        <p:spPr/>
        <p:txBody>
          <a:bodyPr/>
          <a:lstStyle/>
          <a:p>
            <a:r>
              <a:rPr lang="en-GB" dirty="0" smtClean="0"/>
              <a:t>E. Documenting the Background</a:t>
            </a:r>
          </a:p>
        </p:txBody>
      </p:sp>
      <p:sp>
        <p:nvSpPr>
          <p:cNvPr id="157698" name="Rectangle 3"/>
          <p:cNvSpPr>
            <a:spLocks noGrp="1" noChangeArrowheads="1"/>
          </p:cNvSpPr>
          <p:nvPr>
            <p:ph type="body" idx="1"/>
          </p:nvPr>
        </p:nvSpPr>
        <p:spPr>
          <a:xfrm>
            <a:off x="467544" y="1628800"/>
            <a:ext cx="8228013" cy="4999037"/>
          </a:xfrm>
        </p:spPr>
        <p:txBody>
          <a:bodyPr/>
          <a:lstStyle/>
          <a:p>
            <a:r>
              <a:rPr lang="en-GB" b="1" dirty="0" smtClean="0"/>
              <a:t>Document as detailed as possible :</a:t>
            </a:r>
          </a:p>
          <a:p>
            <a:pPr>
              <a:buFont typeface="Times New Roman" pitchFamily="18" charset="0"/>
              <a:buChar char="•"/>
            </a:pPr>
            <a:r>
              <a:rPr lang="en-GB" dirty="0" smtClean="0"/>
              <a:t>Psychosocial history and pre-arrest</a:t>
            </a:r>
          </a:p>
          <a:p>
            <a:pPr>
              <a:buFont typeface="Times New Roman" pitchFamily="18" charset="0"/>
              <a:buChar char="•"/>
            </a:pPr>
            <a:r>
              <a:rPr lang="en-GB" dirty="0" smtClean="0"/>
              <a:t>Summary of detention and abuse</a:t>
            </a:r>
          </a:p>
          <a:p>
            <a:pPr>
              <a:buFont typeface="Times New Roman" pitchFamily="18" charset="0"/>
              <a:buChar char="•"/>
            </a:pPr>
            <a:r>
              <a:rPr lang="en-GB" dirty="0" smtClean="0"/>
              <a:t>Circumstances of detention</a:t>
            </a:r>
          </a:p>
          <a:p>
            <a:pPr>
              <a:buFont typeface="Times New Roman" pitchFamily="18" charset="0"/>
              <a:buChar char="•"/>
            </a:pPr>
            <a:r>
              <a:rPr lang="en-GB" dirty="0" smtClean="0"/>
              <a:t>Place and conditions of detention</a:t>
            </a:r>
          </a:p>
          <a:p>
            <a:pPr>
              <a:buFont typeface="Times New Roman" pitchFamily="18" charset="0"/>
              <a:buChar char="•"/>
            </a:pPr>
            <a:r>
              <a:rPr lang="en-GB" dirty="0" smtClean="0"/>
              <a:t>Methods of torture and ill-treatment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ChangeArrowheads="1"/>
          </p:cNvSpPr>
          <p:nvPr>
            <p:ph type="title"/>
          </p:nvPr>
        </p:nvSpPr>
        <p:spPr/>
        <p:txBody>
          <a:bodyPr/>
          <a:lstStyle/>
          <a:p>
            <a:r>
              <a:rPr lang="en-GB" dirty="0" smtClean="0"/>
              <a:t>E. Documenting the Background</a:t>
            </a:r>
          </a:p>
        </p:txBody>
      </p:sp>
      <p:sp>
        <p:nvSpPr>
          <p:cNvPr id="157698" name="Rectangle 3"/>
          <p:cNvSpPr>
            <a:spLocks noGrp="1" noChangeArrowheads="1"/>
          </p:cNvSpPr>
          <p:nvPr>
            <p:ph type="body" idx="1"/>
          </p:nvPr>
        </p:nvSpPr>
        <p:spPr>
          <a:xfrm>
            <a:off x="395536" y="1340768"/>
            <a:ext cx="8496944" cy="4968552"/>
          </a:xfrm>
        </p:spPr>
        <p:txBody>
          <a:bodyPr/>
          <a:lstStyle/>
          <a:p>
            <a:pPr marL="0" indent="0"/>
            <a:r>
              <a:rPr lang="en-GB" b="1" dirty="0" smtClean="0"/>
              <a:t> Psychosocial history and pre-arrest</a:t>
            </a:r>
          </a:p>
          <a:p>
            <a:pPr marL="0" indent="0"/>
            <a:endParaRPr lang="en-GB" sz="2000" b="1" dirty="0" smtClean="0"/>
          </a:p>
          <a:p>
            <a:pPr marL="457200" indent="-457200">
              <a:buFont typeface="Arial" pitchFamily="34" charset="0"/>
              <a:buChar char="•"/>
            </a:pPr>
            <a:r>
              <a:rPr lang="en-GB" sz="2800" dirty="0" smtClean="0"/>
              <a:t>If the person is no longer in custody: inquiry into daily life (friends, family, work, use of alcohol, future plans, etc.)</a:t>
            </a:r>
          </a:p>
          <a:p>
            <a:pPr marL="0" indent="0"/>
            <a:endParaRPr lang="en-GB" sz="2000" dirty="0" smtClean="0"/>
          </a:p>
          <a:p>
            <a:pPr marL="457200" indent="-457200">
              <a:buFont typeface="Arial" pitchFamily="34" charset="0"/>
              <a:buChar char="•"/>
            </a:pPr>
            <a:r>
              <a:rPr lang="en-GB" sz="2800" dirty="0" smtClean="0"/>
              <a:t>If the person is still in custody: inquiry into psychosocial history in a more limited way (activities, relationship to other detainees, etc.). In particular, inquiry into prescription medication normally taken.</a:t>
            </a:r>
          </a:p>
        </p:txBody>
      </p:sp>
    </p:spTree>
    <p:extLst>
      <p:ext uri="{BB962C8B-B14F-4D97-AF65-F5344CB8AC3E}">
        <p14:creationId xmlns:p14="http://schemas.microsoft.com/office/powerpoint/2010/main" val="25665505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ChangeArrowheads="1"/>
          </p:cNvSpPr>
          <p:nvPr>
            <p:ph type="title"/>
          </p:nvPr>
        </p:nvSpPr>
        <p:spPr/>
        <p:txBody>
          <a:bodyPr/>
          <a:lstStyle/>
          <a:p>
            <a:r>
              <a:rPr lang="en-GB" dirty="0" smtClean="0"/>
              <a:t>E. Documenting the Background</a:t>
            </a:r>
          </a:p>
        </p:txBody>
      </p:sp>
      <p:sp>
        <p:nvSpPr>
          <p:cNvPr id="157698" name="Rectangle 3"/>
          <p:cNvSpPr>
            <a:spLocks noGrp="1" noChangeArrowheads="1"/>
          </p:cNvSpPr>
          <p:nvPr>
            <p:ph type="body" idx="1"/>
          </p:nvPr>
        </p:nvSpPr>
        <p:spPr>
          <a:xfrm>
            <a:off x="395536" y="1268760"/>
            <a:ext cx="8424936" cy="4999037"/>
          </a:xfrm>
        </p:spPr>
        <p:txBody>
          <a:bodyPr/>
          <a:lstStyle/>
          <a:p>
            <a:pPr marL="0">
              <a:spcBef>
                <a:spcPts val="600"/>
              </a:spcBef>
              <a:spcAft>
                <a:spcPts val="1200"/>
              </a:spcAft>
            </a:pPr>
            <a:r>
              <a:rPr lang="en-GB" b="1" dirty="0" smtClean="0"/>
              <a:t>Summary of detention and abuse</a:t>
            </a:r>
          </a:p>
          <a:p>
            <a:pPr marL="114300" indent="-457200">
              <a:spcBef>
                <a:spcPts val="600"/>
              </a:spcBef>
              <a:spcAft>
                <a:spcPts val="1200"/>
              </a:spcAft>
              <a:buFont typeface="Arial" pitchFamily="34" charset="0"/>
              <a:buChar char="•"/>
            </a:pPr>
            <a:r>
              <a:rPr lang="en-GB" sz="2800" dirty="0" smtClean="0"/>
              <a:t>In legal proceedings, a clear and consistent narrative with times, frequency, duration and locations of torture is of key importance. Victims frequently need help in creating such a framework background report. </a:t>
            </a:r>
          </a:p>
          <a:p>
            <a:pPr marL="0" indent="0">
              <a:spcBef>
                <a:spcPts val="600"/>
              </a:spcBef>
              <a:spcAft>
                <a:spcPts val="1200"/>
              </a:spcAft>
            </a:pPr>
            <a:r>
              <a:rPr lang="en-GB" sz="2400" dirty="0" smtClean="0"/>
              <a:t>  (see later chapters).</a:t>
            </a:r>
          </a:p>
          <a:p>
            <a:pPr marL="0">
              <a:spcBef>
                <a:spcPts val="600"/>
              </a:spcBef>
              <a:spcAft>
                <a:spcPts val="1200"/>
              </a:spcAft>
              <a:buFont typeface="Arial" pitchFamily="34" charset="0"/>
              <a:buChar char="•"/>
            </a:pPr>
            <a:r>
              <a:rPr lang="en-GB" sz="2800" dirty="0" smtClean="0"/>
              <a:t>Obtaining or creating a map of where torture occurred might help piecing together different personal accounts </a:t>
            </a:r>
            <a:endParaRPr lang="en-GB" sz="2800" dirty="0"/>
          </a:p>
          <a:p>
            <a:pPr marL="0">
              <a:spcBef>
                <a:spcPts val="600"/>
              </a:spcBef>
              <a:spcAft>
                <a:spcPts val="1200"/>
              </a:spcAft>
            </a:pPr>
            <a:endParaRPr lang="en-GB" sz="2400" dirty="0" smtClean="0"/>
          </a:p>
        </p:txBody>
      </p:sp>
    </p:spTree>
    <p:extLst>
      <p:ext uri="{BB962C8B-B14F-4D97-AF65-F5344CB8AC3E}">
        <p14:creationId xmlns:p14="http://schemas.microsoft.com/office/powerpoint/2010/main" val="2043036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sz="3200" dirty="0" smtClean="0"/>
              <a:t>A. Purpose of inquiry, examination and documentaTion</a:t>
            </a:r>
            <a:endParaRPr lang="de-DE" sz="3200" dirty="0"/>
          </a:p>
        </p:txBody>
      </p:sp>
      <p:sp>
        <p:nvSpPr>
          <p:cNvPr id="137218" name="Text Placeholder 2"/>
          <p:cNvSpPr>
            <a:spLocks noGrp="1"/>
          </p:cNvSpPr>
          <p:nvPr>
            <p:ph type="body" idx="1"/>
          </p:nvPr>
        </p:nvSpPr>
        <p:spPr/>
        <p:txBody>
          <a:bodyPr/>
          <a:lstStyle/>
          <a:p>
            <a:r>
              <a:rPr lang="de-AT" sz="2400" dirty="0" smtClean="0"/>
              <a:t>General considerations for interviews</a:t>
            </a:r>
            <a:endParaRPr lang="de-DE"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ChangeArrowheads="1"/>
          </p:cNvSpPr>
          <p:nvPr>
            <p:ph type="title" idx="4294967295"/>
          </p:nvPr>
        </p:nvSpPr>
        <p:spPr>
          <a:xfrm>
            <a:off x="179512" y="-107950"/>
            <a:ext cx="8964488" cy="1311275"/>
          </a:xfrm>
        </p:spPr>
        <p:txBody>
          <a:bodyPr/>
          <a:lstStyle/>
          <a:p>
            <a:r>
              <a:rPr lang="en-GB" dirty="0" smtClean="0"/>
              <a:t>E. Documenting the Background</a:t>
            </a:r>
          </a:p>
        </p:txBody>
      </p:sp>
      <p:graphicFrame>
        <p:nvGraphicFramePr>
          <p:cNvPr id="2" name="Diagramm 1"/>
          <p:cNvGraphicFramePr/>
          <p:nvPr>
            <p:extLst>
              <p:ext uri="{D42A27DB-BD31-4B8C-83A1-F6EECF244321}">
                <p14:modId xmlns:p14="http://schemas.microsoft.com/office/powerpoint/2010/main" val="3335504114"/>
              </p:ext>
            </p:extLst>
          </p:nvPr>
        </p:nvGraphicFramePr>
        <p:xfrm>
          <a:off x="179512" y="1397000"/>
          <a:ext cx="8784976" cy="4696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55882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ChangeArrowheads="1"/>
          </p:cNvSpPr>
          <p:nvPr>
            <p:ph type="title" idx="4294967295"/>
          </p:nvPr>
        </p:nvSpPr>
        <p:spPr>
          <a:xfrm>
            <a:off x="179512" y="-107950"/>
            <a:ext cx="8964488" cy="1311275"/>
          </a:xfrm>
        </p:spPr>
        <p:txBody>
          <a:bodyPr/>
          <a:lstStyle/>
          <a:p>
            <a:r>
              <a:rPr lang="en-GB" dirty="0" smtClean="0"/>
              <a:t>E. Documenting the Background</a:t>
            </a:r>
          </a:p>
        </p:txBody>
      </p:sp>
      <p:graphicFrame>
        <p:nvGraphicFramePr>
          <p:cNvPr id="2" name="Diagramm 1"/>
          <p:cNvGraphicFramePr/>
          <p:nvPr>
            <p:extLst>
              <p:ext uri="{D42A27DB-BD31-4B8C-83A1-F6EECF244321}">
                <p14:modId xmlns:p14="http://schemas.microsoft.com/office/powerpoint/2010/main" val="428914063"/>
              </p:ext>
            </p:extLst>
          </p:nvPr>
        </p:nvGraphicFramePr>
        <p:xfrm>
          <a:off x="179512" y="1340768"/>
          <a:ext cx="8496944" cy="4696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73969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sz="3200" dirty="0" smtClean="0"/>
              <a:t>F. ASSESSMENT of the background</a:t>
            </a:r>
            <a:endParaRPr lang="de-DE" sz="3200" dirty="0"/>
          </a:p>
        </p:txBody>
      </p:sp>
      <p:sp>
        <p:nvSpPr>
          <p:cNvPr id="159746" name="Text Placeholder 2"/>
          <p:cNvSpPr>
            <a:spLocks noGrp="1"/>
          </p:cNvSpPr>
          <p:nvPr>
            <p:ph type="body" idx="1"/>
          </p:nvPr>
        </p:nvSpPr>
        <p:spPr/>
        <p:txBody>
          <a:bodyPr/>
          <a:lstStyle/>
          <a:p>
            <a:r>
              <a:rPr lang="de-AT" sz="2400" dirty="0" smtClean="0"/>
              <a:t>General considerations for interviews</a:t>
            </a:r>
            <a:endParaRPr lang="de-DE" sz="24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ChangeArrowheads="1"/>
          </p:cNvSpPr>
          <p:nvPr>
            <p:ph type="title"/>
          </p:nvPr>
        </p:nvSpPr>
        <p:spPr/>
        <p:txBody>
          <a:bodyPr/>
          <a:lstStyle/>
          <a:p>
            <a:r>
              <a:rPr lang="en-GB" dirty="0" smtClean="0"/>
              <a:t>F. Assessment of the Background</a:t>
            </a:r>
          </a:p>
        </p:txBody>
      </p:sp>
      <p:sp>
        <p:nvSpPr>
          <p:cNvPr id="161794" name="Rectangle 3"/>
          <p:cNvSpPr>
            <a:spLocks noGrp="1" noChangeArrowheads="1"/>
          </p:cNvSpPr>
          <p:nvPr>
            <p:ph type="body" idx="1"/>
          </p:nvPr>
        </p:nvSpPr>
        <p:spPr>
          <a:xfrm>
            <a:off x="323528" y="1268760"/>
            <a:ext cx="8435280" cy="4896544"/>
          </a:xfrm>
        </p:spPr>
        <p:txBody>
          <a:bodyPr/>
          <a:lstStyle/>
          <a:p>
            <a:pPr>
              <a:lnSpc>
                <a:spcPct val="80000"/>
              </a:lnSpc>
            </a:pPr>
            <a:r>
              <a:rPr lang="en-GB" sz="2200" b="1" dirty="0" smtClean="0"/>
              <a:t>Torture survivors’ difficulty to recount details due to several reasons</a:t>
            </a:r>
            <a:r>
              <a:rPr lang="en-GB" sz="2200" dirty="0" smtClean="0"/>
              <a:t>:</a:t>
            </a:r>
          </a:p>
          <a:p>
            <a:pPr>
              <a:lnSpc>
                <a:spcPct val="80000"/>
              </a:lnSpc>
            </a:pPr>
            <a:endParaRPr lang="en-GB" sz="1000" dirty="0" smtClean="0"/>
          </a:p>
          <a:p>
            <a:pPr>
              <a:lnSpc>
                <a:spcPct val="80000"/>
              </a:lnSpc>
              <a:buFont typeface="Times New Roman" pitchFamily="18" charset="0"/>
              <a:buChar char="•"/>
            </a:pPr>
            <a:r>
              <a:rPr lang="en-GB" sz="2200" dirty="0" smtClean="0"/>
              <a:t>Factors during torture itself (e.g. blindfolding, helmet);</a:t>
            </a:r>
          </a:p>
          <a:p>
            <a:pPr>
              <a:lnSpc>
                <a:spcPct val="80000"/>
              </a:lnSpc>
              <a:buFont typeface="Times New Roman" pitchFamily="18" charset="0"/>
              <a:buChar char="•"/>
            </a:pPr>
            <a:r>
              <a:rPr lang="en-GB" sz="2200" dirty="0" smtClean="0"/>
              <a:t>Fear of placing themselves or others at risk;</a:t>
            </a:r>
          </a:p>
          <a:p>
            <a:pPr>
              <a:lnSpc>
                <a:spcPct val="80000"/>
              </a:lnSpc>
              <a:buFont typeface="Times New Roman" pitchFamily="18" charset="0"/>
              <a:buChar char="•"/>
            </a:pPr>
            <a:r>
              <a:rPr lang="en-GB" sz="2200" dirty="0" smtClean="0"/>
              <a:t>A lack of trust in the examining clinician or interpreter;</a:t>
            </a:r>
          </a:p>
          <a:p>
            <a:pPr>
              <a:lnSpc>
                <a:spcPct val="80000"/>
              </a:lnSpc>
              <a:buFont typeface="Times New Roman" pitchFamily="18" charset="0"/>
              <a:buChar char="•"/>
            </a:pPr>
            <a:r>
              <a:rPr lang="en-GB" sz="2200" dirty="0" smtClean="0"/>
              <a:t>Psychological impact of torture and trauma;</a:t>
            </a:r>
          </a:p>
          <a:p>
            <a:pPr>
              <a:lnSpc>
                <a:spcPct val="80000"/>
              </a:lnSpc>
              <a:buFont typeface="Times New Roman" pitchFamily="18" charset="0"/>
              <a:buChar char="•"/>
            </a:pPr>
            <a:r>
              <a:rPr lang="en-GB" sz="2200" dirty="0" smtClean="0"/>
              <a:t>Neuropsychiatric memory impairment; </a:t>
            </a:r>
          </a:p>
          <a:p>
            <a:pPr>
              <a:lnSpc>
                <a:spcPct val="80000"/>
              </a:lnSpc>
              <a:buFont typeface="Times New Roman" pitchFamily="18" charset="0"/>
              <a:buChar char="•"/>
            </a:pPr>
            <a:r>
              <a:rPr lang="en-GB" sz="2200" dirty="0" smtClean="0"/>
              <a:t>Protective coping mechanisms;</a:t>
            </a:r>
          </a:p>
          <a:p>
            <a:pPr>
              <a:lnSpc>
                <a:spcPct val="80000"/>
              </a:lnSpc>
              <a:buFont typeface="Times New Roman" pitchFamily="18" charset="0"/>
              <a:buChar char="•"/>
            </a:pPr>
            <a:r>
              <a:rPr lang="en-GB" sz="2200" dirty="0" smtClean="0"/>
              <a:t>Culturally prescribed sanctions;</a:t>
            </a:r>
          </a:p>
          <a:p>
            <a:pPr>
              <a:lnSpc>
                <a:spcPct val="80000"/>
              </a:lnSpc>
            </a:pPr>
            <a:r>
              <a:rPr lang="en-GB" sz="2200" dirty="0" smtClean="0"/>
              <a:t>			</a:t>
            </a:r>
          </a:p>
          <a:p>
            <a:pPr>
              <a:lnSpc>
                <a:spcPct val="80000"/>
              </a:lnSpc>
            </a:pPr>
            <a:r>
              <a:rPr lang="en-GB" sz="2200" dirty="0"/>
              <a:t>	</a:t>
            </a:r>
            <a:r>
              <a:rPr lang="en-GB" sz="2200" dirty="0" smtClean="0"/>
              <a:t>		The investigator should look for other evidence supporting or 			refuting the story. He or she also should be patient in such 				cases, and not express disbelief.</a:t>
            </a:r>
          </a:p>
        </p:txBody>
      </p:sp>
      <p:sp>
        <p:nvSpPr>
          <p:cNvPr id="3" name="Pfeil nach rechts 2"/>
          <p:cNvSpPr/>
          <p:nvPr/>
        </p:nvSpPr>
        <p:spPr bwMode="auto">
          <a:xfrm>
            <a:off x="323528" y="4725144"/>
            <a:ext cx="648072" cy="36004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de-AT" sz="1800" b="0" i="0" u="none" strike="noStrike" cap="none" normalizeH="0" baseline="0" smtClean="0">
              <a:ln>
                <a:noFill/>
              </a:ln>
              <a:solidFill>
                <a:schemeClr val="bg1"/>
              </a:solidFill>
              <a:effectLst/>
              <a:latin typeface="Calibri" pitchFamily="32" charset="0"/>
            </a:endParaRPr>
          </a:p>
        </p:txBody>
      </p:sp>
    </p:spTree>
    <p:extLst>
      <p:ext uri="{BB962C8B-B14F-4D97-AF65-F5344CB8AC3E}">
        <p14:creationId xmlns:p14="http://schemas.microsoft.com/office/powerpoint/2010/main" val="10943994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sz="3200" dirty="0" smtClean="0"/>
              <a:t>G. Review of torture techniques</a:t>
            </a:r>
            <a:endParaRPr lang="de-DE" sz="3200" dirty="0"/>
          </a:p>
        </p:txBody>
      </p:sp>
      <p:sp>
        <p:nvSpPr>
          <p:cNvPr id="163842" name="Text Placeholder 2"/>
          <p:cNvSpPr>
            <a:spLocks noGrp="1"/>
          </p:cNvSpPr>
          <p:nvPr>
            <p:ph type="body" idx="1"/>
          </p:nvPr>
        </p:nvSpPr>
        <p:spPr/>
        <p:txBody>
          <a:bodyPr/>
          <a:lstStyle/>
          <a:p>
            <a:r>
              <a:rPr lang="de-AT" sz="2400" dirty="0" smtClean="0"/>
              <a:t>General considerations for interviews</a:t>
            </a:r>
            <a:endParaRPr lang="de-DE" sz="24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itle 1"/>
          <p:cNvSpPr>
            <a:spLocks noGrp="1"/>
          </p:cNvSpPr>
          <p:nvPr>
            <p:ph type="title"/>
          </p:nvPr>
        </p:nvSpPr>
        <p:spPr/>
        <p:txBody>
          <a:bodyPr/>
          <a:lstStyle/>
          <a:p>
            <a:r>
              <a:rPr lang="de-DE" dirty="0" smtClean="0"/>
              <a:t>G. Review </a:t>
            </a:r>
            <a:r>
              <a:rPr lang="de-DE" dirty="0" err="1" smtClean="0"/>
              <a:t>of</a:t>
            </a:r>
            <a:r>
              <a:rPr lang="de-DE" dirty="0" smtClean="0"/>
              <a:t> </a:t>
            </a:r>
            <a:r>
              <a:rPr lang="de-DE" dirty="0" err="1" smtClean="0"/>
              <a:t>torture</a:t>
            </a:r>
            <a:r>
              <a:rPr lang="de-DE" dirty="0" smtClean="0"/>
              <a:t> </a:t>
            </a:r>
            <a:r>
              <a:rPr lang="de-DE" dirty="0" err="1" smtClean="0"/>
              <a:t>techniques</a:t>
            </a:r>
            <a:endParaRPr lang="de-DE" dirty="0" smtClean="0"/>
          </a:p>
        </p:txBody>
      </p:sp>
      <p:sp>
        <p:nvSpPr>
          <p:cNvPr id="3" name="Content Placeholder 2"/>
          <p:cNvSpPr>
            <a:spLocks noGrp="1"/>
          </p:cNvSpPr>
          <p:nvPr>
            <p:ph idx="1"/>
          </p:nvPr>
        </p:nvSpPr>
        <p:spPr>
          <a:xfrm>
            <a:off x="468313" y="1125538"/>
            <a:ext cx="8228012" cy="4997450"/>
          </a:xfrm>
        </p:spPr>
        <p:txBody>
          <a:bodyPr/>
          <a:lstStyle/>
          <a:p>
            <a:pPr>
              <a:defRPr/>
            </a:pPr>
            <a:r>
              <a:rPr lang="de-DE" sz="2800" b="1" dirty="0" smtClean="0"/>
              <a:t>Key points:</a:t>
            </a:r>
          </a:p>
          <a:p>
            <a:pPr>
              <a:defRPr/>
            </a:pPr>
            <a:endParaRPr lang="de-DE" sz="2800" dirty="0" smtClean="0"/>
          </a:p>
          <a:p>
            <a:pPr marL="457200" indent="-457200">
              <a:buFont typeface="Arial" pitchFamily="34" charset="0"/>
              <a:buChar char="•"/>
              <a:defRPr/>
            </a:pPr>
            <a:r>
              <a:rPr lang="de-DE" sz="2800" dirty="0" smtClean="0"/>
              <a:t>After the detailed account, review other techniques.</a:t>
            </a:r>
          </a:p>
          <a:p>
            <a:pPr marL="457200" indent="-457200">
              <a:buFont typeface="Arial" pitchFamily="34" charset="0"/>
              <a:buChar char="•"/>
              <a:defRPr/>
            </a:pPr>
            <a:r>
              <a:rPr lang="de-DE" sz="2800" dirty="0" smtClean="0"/>
              <a:t>Asking for concrete examples helps especially if psychological factors such as psychological distress, brain trauma or culture limit spontaneous reporting. </a:t>
            </a:r>
          </a:p>
          <a:p>
            <a:pPr marL="457200" indent="-457200">
              <a:buFont typeface="Arial" pitchFamily="34" charset="0"/>
              <a:buChar char="•"/>
              <a:defRPr/>
            </a:pPr>
            <a:r>
              <a:rPr lang="de-DE" sz="2800" dirty="0" smtClean="0"/>
              <a:t>Use information on local techniques.</a:t>
            </a:r>
          </a:p>
          <a:p>
            <a:pPr marL="457200" indent="-457200">
              <a:buFont typeface="Arial" pitchFamily="34" charset="0"/>
              <a:buChar char="•"/>
              <a:defRPr/>
            </a:pPr>
            <a:r>
              <a:rPr lang="de-DE" sz="2800" dirty="0" smtClean="0"/>
              <a:t>Separation of psychological and physical torture is artificial.</a:t>
            </a:r>
          </a:p>
          <a:p>
            <a:pPr>
              <a:defRPr/>
            </a:pPr>
            <a:endParaRPr lang="de-DE" sz="2800" dirty="0" smtClean="0"/>
          </a:p>
          <a:p>
            <a:pPr>
              <a:defRPr/>
            </a:pPr>
            <a:endParaRPr lang="de-DE" sz="2800" dirty="0"/>
          </a:p>
          <a:p>
            <a:pPr>
              <a:defRPr/>
            </a:pPr>
            <a:endParaRPr lang="de-DE"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itle 1"/>
          <p:cNvSpPr>
            <a:spLocks noGrp="1"/>
          </p:cNvSpPr>
          <p:nvPr>
            <p:ph type="title"/>
          </p:nvPr>
        </p:nvSpPr>
        <p:spPr/>
        <p:txBody>
          <a:bodyPr/>
          <a:lstStyle/>
          <a:p>
            <a:r>
              <a:rPr lang="de-DE" smtClean="0"/>
              <a:t>G. Review of torture techniques</a:t>
            </a:r>
          </a:p>
        </p:txBody>
      </p:sp>
      <p:sp>
        <p:nvSpPr>
          <p:cNvPr id="3" name="Content Placeholder 2"/>
          <p:cNvSpPr>
            <a:spLocks noGrp="1"/>
          </p:cNvSpPr>
          <p:nvPr>
            <p:ph idx="1"/>
          </p:nvPr>
        </p:nvSpPr>
        <p:spPr>
          <a:xfrm>
            <a:off x="468313" y="1125538"/>
            <a:ext cx="8228012" cy="4997450"/>
          </a:xfrm>
        </p:spPr>
        <p:txBody>
          <a:bodyPr/>
          <a:lstStyle/>
          <a:p>
            <a:pPr>
              <a:defRPr/>
            </a:pPr>
            <a:r>
              <a:rPr lang="de-DE" sz="2800" b="1" dirty="0" smtClean="0"/>
              <a:t>Examples:</a:t>
            </a:r>
          </a:p>
          <a:p>
            <a:pPr>
              <a:defRPr/>
            </a:pPr>
            <a:endParaRPr lang="de-DE" sz="2800" dirty="0" smtClean="0"/>
          </a:p>
          <a:p>
            <a:pPr marL="457200" indent="-457200">
              <a:buFont typeface="Arial" pitchFamily="34" charset="0"/>
              <a:buChar char="•"/>
              <a:defRPr/>
            </a:pPr>
            <a:r>
              <a:rPr lang="de-DE" sz="2800" dirty="0" smtClean="0"/>
              <a:t>Blunt trauma</a:t>
            </a:r>
          </a:p>
          <a:p>
            <a:pPr marL="457200" indent="-457200">
              <a:buFont typeface="Arial" pitchFamily="34" charset="0"/>
              <a:buChar char="•"/>
              <a:defRPr/>
            </a:pPr>
            <a:r>
              <a:rPr lang="de-DE" sz="2800" dirty="0" smtClean="0"/>
              <a:t>Positional torture</a:t>
            </a:r>
          </a:p>
          <a:p>
            <a:pPr marL="457200" indent="-457200">
              <a:buFont typeface="Arial" pitchFamily="34" charset="0"/>
              <a:buChar char="•"/>
              <a:defRPr/>
            </a:pPr>
            <a:r>
              <a:rPr lang="de-DE" sz="2800" dirty="0" smtClean="0"/>
              <a:t>Burns</a:t>
            </a:r>
          </a:p>
          <a:p>
            <a:pPr marL="457200" indent="-457200">
              <a:buFont typeface="Arial" pitchFamily="34" charset="0"/>
              <a:buChar char="•"/>
              <a:defRPr/>
            </a:pPr>
            <a:r>
              <a:rPr lang="de-DE" sz="2800" dirty="0" smtClean="0"/>
              <a:t>Electric shocks</a:t>
            </a:r>
          </a:p>
          <a:p>
            <a:pPr marL="457200" indent="-457200">
              <a:buFont typeface="Arial" pitchFamily="34" charset="0"/>
              <a:buChar char="•"/>
              <a:defRPr/>
            </a:pPr>
            <a:r>
              <a:rPr lang="de-DE" sz="2800" dirty="0" smtClean="0"/>
              <a:t>Asphyxiation</a:t>
            </a:r>
          </a:p>
          <a:p>
            <a:pPr marL="457200" indent="-457200">
              <a:buFont typeface="Arial" pitchFamily="34" charset="0"/>
              <a:buChar char="•"/>
              <a:defRPr/>
            </a:pPr>
            <a:r>
              <a:rPr lang="de-DE" sz="2800" dirty="0" err="1" smtClean="0"/>
              <a:t>Crush</a:t>
            </a:r>
            <a:r>
              <a:rPr lang="de-DE" sz="2800" dirty="0" smtClean="0"/>
              <a:t> </a:t>
            </a:r>
            <a:r>
              <a:rPr lang="de-DE" sz="2800" dirty="0" err="1" smtClean="0"/>
              <a:t>injuries</a:t>
            </a:r>
            <a:endParaRPr lang="de-DE" sz="28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itle 1"/>
          <p:cNvSpPr>
            <a:spLocks noGrp="1"/>
          </p:cNvSpPr>
          <p:nvPr>
            <p:ph type="title"/>
          </p:nvPr>
        </p:nvSpPr>
        <p:spPr/>
        <p:txBody>
          <a:bodyPr/>
          <a:lstStyle/>
          <a:p>
            <a:r>
              <a:rPr lang="de-DE" smtClean="0"/>
              <a:t>G. Review of torture techniques</a:t>
            </a:r>
          </a:p>
        </p:txBody>
      </p:sp>
      <p:sp>
        <p:nvSpPr>
          <p:cNvPr id="3" name="Content Placeholder 2"/>
          <p:cNvSpPr>
            <a:spLocks noGrp="1"/>
          </p:cNvSpPr>
          <p:nvPr>
            <p:ph idx="1"/>
          </p:nvPr>
        </p:nvSpPr>
        <p:spPr>
          <a:xfrm>
            <a:off x="539750" y="1108075"/>
            <a:ext cx="8228013" cy="4999038"/>
          </a:xfrm>
        </p:spPr>
        <p:txBody>
          <a:bodyPr/>
          <a:lstStyle/>
          <a:p>
            <a:pPr>
              <a:defRPr/>
            </a:pPr>
            <a:r>
              <a:rPr lang="de-DE" sz="2800" dirty="0" smtClean="0"/>
              <a:t>Examples for „physical“ torture:</a:t>
            </a:r>
          </a:p>
          <a:p>
            <a:pPr>
              <a:defRPr/>
            </a:pPr>
            <a:endParaRPr lang="de-DE" sz="2800" dirty="0" smtClean="0"/>
          </a:p>
          <a:p>
            <a:pPr marL="457200" indent="-457200">
              <a:buFont typeface="Arial" pitchFamily="34" charset="0"/>
              <a:buChar char="•"/>
              <a:defRPr/>
            </a:pPr>
            <a:r>
              <a:rPr lang="de-DE" sz="2800" dirty="0" smtClean="0"/>
              <a:t>Penetrating injury</a:t>
            </a:r>
          </a:p>
          <a:p>
            <a:pPr marL="457200" indent="-457200">
              <a:buFont typeface="Arial" pitchFamily="34" charset="0"/>
              <a:buChar char="•"/>
              <a:defRPr/>
            </a:pPr>
            <a:r>
              <a:rPr lang="de-DE" sz="2800" dirty="0" smtClean="0"/>
              <a:t>Exposure to chemicals</a:t>
            </a:r>
          </a:p>
          <a:p>
            <a:pPr marL="457200" indent="-457200">
              <a:buFont typeface="Arial" pitchFamily="34" charset="0"/>
              <a:buChar char="•"/>
              <a:defRPr/>
            </a:pPr>
            <a:r>
              <a:rPr lang="de-DE" sz="2800" dirty="0" smtClean="0"/>
              <a:t>Sexual </a:t>
            </a:r>
            <a:r>
              <a:rPr lang="de-DE" sz="2800" dirty="0" err="1" smtClean="0"/>
              <a:t>violence</a:t>
            </a:r>
            <a:endParaRPr lang="de-DE" sz="2800" dirty="0" smtClean="0"/>
          </a:p>
          <a:p>
            <a:pPr marL="457200" indent="-457200">
              <a:buFont typeface="Arial" pitchFamily="34" charset="0"/>
              <a:buChar char="•"/>
              <a:defRPr/>
            </a:pPr>
            <a:r>
              <a:rPr lang="de-DE" sz="2800" dirty="0" smtClean="0"/>
              <a:t>Medical amputation</a:t>
            </a:r>
          </a:p>
          <a:p>
            <a:pPr marL="457200" indent="-457200">
              <a:buFont typeface="Arial" pitchFamily="34" charset="0"/>
              <a:buChar char="•"/>
              <a:defRPr/>
            </a:pPr>
            <a:r>
              <a:rPr lang="de-DE" sz="2800" dirty="0" smtClean="0"/>
              <a:t>Pharmacological torure</a:t>
            </a:r>
          </a:p>
          <a:p>
            <a:pPr marL="457200" indent="-457200">
              <a:buFont typeface="Arial" pitchFamily="34" charset="0"/>
              <a:buChar char="•"/>
              <a:defRPr/>
            </a:pPr>
            <a:r>
              <a:rPr lang="de-DE" sz="2800" dirty="0" smtClean="0"/>
              <a:t>Conditions of detention</a:t>
            </a:r>
            <a:endParaRPr lang="de-DE" sz="2800" dirty="0"/>
          </a:p>
        </p:txBody>
      </p:sp>
      <p:pic>
        <p:nvPicPr>
          <p:cNvPr id="169987" name="Picture 4" descr="F:\SCANNER\Dias og illustrationer\DIAS_TIF\an.tif"/>
          <p:cNvPicPr>
            <a:picLocks noChangeAspect="1" noChangeArrowheads="1"/>
          </p:cNvPicPr>
          <p:nvPr/>
        </p:nvPicPr>
        <p:blipFill>
          <a:blip r:embed="rId3" cstate="print"/>
          <a:srcRect/>
          <a:stretch>
            <a:fillRect/>
          </a:stretch>
        </p:blipFill>
        <p:spPr bwMode="auto">
          <a:xfrm>
            <a:off x="6660232" y="3356992"/>
            <a:ext cx="1624012" cy="1076325"/>
          </a:xfrm>
          <a:prstGeom prst="rect">
            <a:avLst/>
          </a:prstGeom>
          <a:noFill/>
          <a:ln w="9525">
            <a:noFill/>
            <a:miter lim="800000"/>
            <a:headEnd/>
            <a:tailEnd/>
          </a:ln>
        </p:spPr>
      </p:pic>
      <p:pic>
        <p:nvPicPr>
          <p:cNvPr id="169988" name="Picture 2"/>
          <p:cNvPicPr>
            <a:picLocks noChangeAspect="1" noChangeArrowheads="1"/>
          </p:cNvPicPr>
          <p:nvPr/>
        </p:nvPicPr>
        <p:blipFill>
          <a:blip r:embed="rId4" cstate="print"/>
          <a:srcRect/>
          <a:stretch>
            <a:fillRect/>
          </a:stretch>
        </p:blipFill>
        <p:spPr bwMode="auto">
          <a:xfrm>
            <a:off x="5364088" y="1804144"/>
            <a:ext cx="1654175" cy="1233488"/>
          </a:xfrm>
          <a:prstGeom prst="rect">
            <a:avLst/>
          </a:prstGeom>
          <a:noFill/>
          <a:ln w="9525">
            <a:noFill/>
            <a:miter lim="800000"/>
            <a:headEnd/>
            <a:tailEnd/>
          </a:ln>
        </p:spPr>
      </p:pic>
      <p:cxnSp>
        <p:nvCxnSpPr>
          <p:cNvPr id="4" name="Straight Arrow Connector 3"/>
          <p:cNvCxnSpPr/>
          <p:nvPr/>
        </p:nvCxnSpPr>
        <p:spPr bwMode="auto">
          <a:xfrm>
            <a:off x="3779912" y="2420888"/>
            <a:ext cx="1368152" cy="0"/>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Arrow Connector 5"/>
          <p:cNvCxnSpPr/>
          <p:nvPr/>
        </p:nvCxnSpPr>
        <p:spPr bwMode="auto">
          <a:xfrm>
            <a:off x="3347864" y="3501008"/>
            <a:ext cx="2843311" cy="0"/>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Title 1"/>
          <p:cNvSpPr>
            <a:spLocks noGrp="1"/>
          </p:cNvSpPr>
          <p:nvPr>
            <p:ph type="title"/>
          </p:nvPr>
        </p:nvSpPr>
        <p:spPr/>
        <p:txBody>
          <a:bodyPr/>
          <a:lstStyle/>
          <a:p>
            <a:r>
              <a:rPr lang="de-DE" smtClean="0"/>
              <a:t>G. Review of torture techniques</a:t>
            </a:r>
          </a:p>
        </p:txBody>
      </p:sp>
      <p:sp>
        <p:nvSpPr>
          <p:cNvPr id="3" name="Content Placeholder 2"/>
          <p:cNvSpPr>
            <a:spLocks noGrp="1"/>
          </p:cNvSpPr>
          <p:nvPr>
            <p:ph idx="1"/>
          </p:nvPr>
        </p:nvSpPr>
        <p:spPr>
          <a:xfrm>
            <a:off x="468313" y="1125538"/>
            <a:ext cx="8228012" cy="4997450"/>
          </a:xfrm>
        </p:spPr>
        <p:txBody>
          <a:bodyPr/>
          <a:lstStyle/>
          <a:p>
            <a:pPr>
              <a:defRPr/>
            </a:pPr>
            <a:r>
              <a:rPr lang="de-DE" sz="2800" dirty="0" smtClean="0"/>
              <a:t>Examples for „psychological“ torture:</a:t>
            </a:r>
          </a:p>
          <a:p>
            <a:pPr>
              <a:defRPr/>
            </a:pPr>
            <a:endParaRPr lang="de-DE" sz="2800" dirty="0" smtClean="0"/>
          </a:p>
          <a:p>
            <a:pPr marL="457200" indent="-457200">
              <a:buFont typeface="Arial" pitchFamily="34" charset="0"/>
              <a:buChar char="•"/>
              <a:defRPr/>
            </a:pPr>
            <a:r>
              <a:rPr lang="de-DE" sz="2800" dirty="0" smtClean="0"/>
              <a:t>Deprevation</a:t>
            </a:r>
          </a:p>
          <a:p>
            <a:pPr marL="457200" indent="-457200">
              <a:buFont typeface="Arial" pitchFamily="34" charset="0"/>
              <a:buChar char="•"/>
              <a:defRPr/>
            </a:pPr>
            <a:r>
              <a:rPr lang="de-DE" sz="2800" dirty="0" smtClean="0"/>
              <a:t>Humiliation</a:t>
            </a:r>
          </a:p>
          <a:p>
            <a:pPr marL="457200" indent="-457200">
              <a:buFont typeface="Arial" pitchFamily="34" charset="0"/>
              <a:buChar char="•"/>
              <a:defRPr/>
            </a:pPr>
            <a:r>
              <a:rPr lang="de-DE" sz="2800" dirty="0" smtClean="0"/>
              <a:t>Mock-killings, </a:t>
            </a:r>
          </a:p>
          <a:p>
            <a:pPr marL="457200" indent="-457200">
              <a:buFont typeface="Arial" pitchFamily="34" charset="0"/>
              <a:buChar char="•"/>
              <a:defRPr/>
            </a:pPr>
            <a:r>
              <a:rPr lang="de-DE" sz="2800" dirty="0" smtClean="0"/>
              <a:t>Threats of torture</a:t>
            </a:r>
          </a:p>
          <a:p>
            <a:pPr marL="457200" indent="-457200">
              <a:buFont typeface="Arial" pitchFamily="34" charset="0"/>
              <a:buChar char="•"/>
              <a:defRPr/>
            </a:pPr>
            <a:r>
              <a:rPr lang="de-DE" sz="2800" dirty="0" smtClean="0"/>
              <a:t>Violation of taboos</a:t>
            </a:r>
          </a:p>
          <a:p>
            <a:pPr marL="457200" indent="-457200">
              <a:buFont typeface="Arial" pitchFamily="34" charset="0"/>
              <a:buChar char="•"/>
              <a:defRPr/>
            </a:pPr>
            <a:r>
              <a:rPr lang="de-DE" sz="2800" dirty="0" err="1" smtClean="0"/>
              <a:t>Behavioural</a:t>
            </a:r>
            <a:r>
              <a:rPr lang="de-DE" sz="2800" dirty="0" smtClean="0"/>
              <a:t> </a:t>
            </a:r>
            <a:r>
              <a:rPr lang="de-DE" sz="2800" dirty="0" err="1" smtClean="0"/>
              <a:t>coercion</a:t>
            </a:r>
            <a:endParaRPr lang="de-DE" sz="2800" dirty="0" smtClean="0"/>
          </a:p>
          <a:p>
            <a:pPr marL="457200" indent="-457200">
              <a:buFont typeface="Arial" pitchFamily="34" charset="0"/>
              <a:buChar char="•"/>
              <a:defRPr/>
            </a:pPr>
            <a:r>
              <a:rPr lang="de-DE" sz="2800" dirty="0" smtClean="0"/>
              <a:t>Forcing the victim to witness atrocities or torture</a:t>
            </a:r>
          </a:p>
          <a:p>
            <a:pPr>
              <a:defRPr/>
            </a:pPr>
            <a:endParaRPr lang="de-DE" sz="28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Title 1"/>
          <p:cNvSpPr>
            <a:spLocks noGrp="1"/>
          </p:cNvSpPr>
          <p:nvPr>
            <p:ph type="title"/>
          </p:nvPr>
        </p:nvSpPr>
        <p:spPr/>
        <p:txBody>
          <a:bodyPr/>
          <a:lstStyle/>
          <a:p>
            <a:r>
              <a:rPr lang="de-DE" smtClean="0"/>
              <a:t>G. Review of torture techniques</a:t>
            </a:r>
          </a:p>
        </p:txBody>
      </p:sp>
      <p:sp>
        <p:nvSpPr>
          <p:cNvPr id="3" name="Content Placeholder 2"/>
          <p:cNvSpPr>
            <a:spLocks noGrp="1"/>
          </p:cNvSpPr>
          <p:nvPr>
            <p:ph idx="1"/>
          </p:nvPr>
        </p:nvSpPr>
        <p:spPr>
          <a:xfrm>
            <a:off x="467544" y="1412776"/>
            <a:ext cx="8228012" cy="4997450"/>
          </a:xfrm>
        </p:spPr>
        <p:txBody>
          <a:bodyPr/>
          <a:lstStyle/>
          <a:p>
            <a:pPr marL="0">
              <a:defRPr/>
            </a:pPr>
            <a:r>
              <a:rPr lang="de-DE" sz="2800" dirty="0" smtClean="0"/>
              <a:t>Note: In practice, it should be considered that physical torture nearly always has psychological aspects and impact, or is combined with Psychological torture. </a:t>
            </a:r>
          </a:p>
          <a:p>
            <a:pPr marL="0">
              <a:defRPr/>
            </a:pPr>
            <a:endParaRPr lang="de-DE" sz="2800" dirty="0"/>
          </a:p>
          <a:p>
            <a:pPr marL="0">
              <a:defRPr/>
            </a:pPr>
            <a:r>
              <a:rPr lang="de-DE" sz="2800" dirty="0" smtClean="0"/>
              <a:t>„Psychological“ torture always leads to transient or frequently even to long lasting neurophysiological and brain changes, reflected in psychological symptoms.  </a:t>
            </a:r>
            <a:br>
              <a:rPr lang="de-DE" sz="2800" dirty="0" smtClean="0"/>
            </a:br>
            <a:r>
              <a:rPr lang="de-DE" sz="2800" dirty="0" smtClean="0"/>
              <a:t/>
            </a:r>
            <a:br>
              <a:rPr lang="de-DE" sz="2800" dirty="0" smtClean="0"/>
            </a:br>
            <a:r>
              <a:rPr lang="de-DE" sz="2800" dirty="0" smtClean="0"/>
              <a:t>They can be irreversible. </a:t>
            </a:r>
          </a:p>
          <a:p>
            <a:pPr marL="0">
              <a:defRPr/>
            </a:pPr>
            <a:endParaRPr lang="de-DE" sz="2800" dirty="0" smtClean="0"/>
          </a:p>
        </p:txBody>
      </p:sp>
    </p:spTree>
    <p:extLst>
      <p:ext uri="{BB962C8B-B14F-4D97-AF65-F5344CB8AC3E}">
        <p14:creationId xmlns:p14="http://schemas.microsoft.com/office/powerpoint/2010/main" val="3419636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3"/>
          <p:cNvSpPr>
            <a:spLocks noGrp="1"/>
          </p:cNvSpPr>
          <p:nvPr>
            <p:ph type="title"/>
          </p:nvPr>
        </p:nvSpPr>
        <p:spPr>
          <a:xfrm>
            <a:off x="468313" y="260350"/>
            <a:ext cx="8228012" cy="1311275"/>
          </a:xfrm>
        </p:spPr>
        <p:txBody>
          <a:bodyPr/>
          <a:lstStyle/>
          <a:p>
            <a:r>
              <a:rPr lang="de-DE" sz="3600" dirty="0" smtClean="0"/>
              <a:t>A. </a:t>
            </a:r>
            <a:r>
              <a:rPr lang="de-DE" sz="3600" dirty="0" err="1" smtClean="0"/>
              <a:t>Purpose</a:t>
            </a:r>
            <a:r>
              <a:rPr lang="de-DE" sz="3600" dirty="0" smtClean="0"/>
              <a:t> </a:t>
            </a:r>
            <a:r>
              <a:rPr lang="de-DE" sz="3600" dirty="0" err="1" smtClean="0"/>
              <a:t>of</a:t>
            </a:r>
            <a:r>
              <a:rPr lang="de-DE" sz="3600" dirty="0" smtClean="0"/>
              <a:t> </a:t>
            </a:r>
            <a:r>
              <a:rPr lang="de-DE" sz="3600" dirty="0" err="1" smtClean="0"/>
              <a:t>inquiry</a:t>
            </a:r>
            <a:r>
              <a:rPr lang="de-DE" sz="3600" dirty="0" smtClean="0"/>
              <a:t>, </a:t>
            </a:r>
            <a:r>
              <a:rPr lang="de-DE" sz="3600" dirty="0" err="1" smtClean="0"/>
              <a:t>examination</a:t>
            </a:r>
            <a:r>
              <a:rPr lang="de-DE" sz="3600" dirty="0" smtClean="0"/>
              <a:t> </a:t>
            </a:r>
            <a:r>
              <a:rPr lang="de-DE" sz="3600" dirty="0" err="1" smtClean="0"/>
              <a:t>and</a:t>
            </a:r>
            <a:r>
              <a:rPr lang="de-DE" sz="3600" dirty="0" smtClean="0"/>
              <a:t> </a:t>
            </a:r>
            <a:r>
              <a:rPr lang="de-DE" sz="3600" dirty="0" err="1" smtClean="0"/>
              <a:t>documentation</a:t>
            </a:r>
            <a:endParaRPr lang="de-DE" sz="3600" dirty="0" smtClean="0"/>
          </a:p>
        </p:txBody>
      </p:sp>
      <p:sp>
        <p:nvSpPr>
          <p:cNvPr id="139266" name="Content Placeholder 4"/>
          <p:cNvSpPr>
            <a:spLocks noGrp="1"/>
          </p:cNvSpPr>
          <p:nvPr>
            <p:ph idx="1"/>
          </p:nvPr>
        </p:nvSpPr>
        <p:spPr/>
        <p:txBody>
          <a:bodyPr/>
          <a:lstStyle/>
          <a:p>
            <a:pPr marL="0"/>
            <a:endParaRPr lang="de-DE" dirty="0" smtClean="0"/>
          </a:p>
          <a:p>
            <a:pPr marL="0"/>
            <a:r>
              <a:rPr lang="de-DE" sz="2800" b="1" dirty="0" smtClean="0"/>
              <a:t>IP:</a:t>
            </a:r>
            <a:r>
              <a:rPr lang="de-DE" sz="2800" dirty="0" smtClean="0"/>
              <a:t> „… The </a:t>
            </a:r>
            <a:r>
              <a:rPr lang="de-DE" sz="2800" dirty="0" err="1" smtClean="0"/>
              <a:t>broad</a:t>
            </a:r>
            <a:r>
              <a:rPr lang="de-DE" sz="2800" dirty="0" smtClean="0"/>
              <a:t> </a:t>
            </a:r>
            <a:r>
              <a:rPr lang="de-DE" sz="2800" dirty="0" err="1" smtClean="0"/>
              <a:t>purpose</a:t>
            </a:r>
            <a:r>
              <a:rPr lang="de-DE" sz="2800" dirty="0" smtClean="0"/>
              <a:t> </a:t>
            </a:r>
            <a:r>
              <a:rPr lang="de-DE" sz="2800" dirty="0" err="1" smtClean="0"/>
              <a:t>of</a:t>
            </a:r>
            <a:r>
              <a:rPr lang="de-DE" sz="2800" dirty="0" smtClean="0"/>
              <a:t> </a:t>
            </a:r>
            <a:r>
              <a:rPr lang="de-DE" sz="2800" dirty="0" err="1" smtClean="0"/>
              <a:t>the</a:t>
            </a:r>
            <a:r>
              <a:rPr lang="de-DE" sz="2800" dirty="0" smtClean="0"/>
              <a:t> </a:t>
            </a:r>
            <a:r>
              <a:rPr lang="de-DE" sz="2800" dirty="0" err="1" smtClean="0"/>
              <a:t>investigation</a:t>
            </a:r>
            <a:r>
              <a:rPr lang="de-DE" sz="2800" dirty="0" smtClean="0"/>
              <a:t> </a:t>
            </a:r>
            <a:r>
              <a:rPr lang="de-DE" sz="2800" dirty="0" err="1" smtClean="0"/>
              <a:t>is</a:t>
            </a:r>
            <a:r>
              <a:rPr lang="de-DE" sz="2800" dirty="0" smtClean="0"/>
              <a:t> </a:t>
            </a:r>
            <a:r>
              <a:rPr lang="de-DE" sz="2800" dirty="0" err="1" smtClean="0"/>
              <a:t>to</a:t>
            </a:r>
            <a:r>
              <a:rPr lang="de-DE" sz="2800" dirty="0" smtClean="0"/>
              <a:t> </a:t>
            </a:r>
            <a:r>
              <a:rPr lang="de-DE" sz="2800" dirty="0" err="1" smtClean="0"/>
              <a:t>establish</a:t>
            </a:r>
            <a:r>
              <a:rPr lang="de-DE" sz="2800" dirty="0" smtClean="0"/>
              <a:t> </a:t>
            </a:r>
            <a:r>
              <a:rPr lang="de-DE" sz="2800" i="1" dirty="0" err="1" smtClean="0"/>
              <a:t>facts</a:t>
            </a:r>
            <a:r>
              <a:rPr lang="de-DE" sz="2800" dirty="0" smtClean="0"/>
              <a:t> </a:t>
            </a:r>
            <a:r>
              <a:rPr lang="de-DE" sz="2800" dirty="0" err="1" smtClean="0"/>
              <a:t>relating</a:t>
            </a:r>
            <a:r>
              <a:rPr lang="de-DE" sz="2800" dirty="0" smtClean="0"/>
              <a:t> </a:t>
            </a:r>
            <a:r>
              <a:rPr lang="de-DE" sz="2800" dirty="0" err="1" smtClean="0"/>
              <a:t>to</a:t>
            </a:r>
            <a:r>
              <a:rPr lang="de-DE" sz="2800" dirty="0" smtClean="0"/>
              <a:t> </a:t>
            </a:r>
            <a:r>
              <a:rPr lang="de-DE" sz="2800" dirty="0" err="1" smtClean="0"/>
              <a:t>alleged</a:t>
            </a:r>
            <a:r>
              <a:rPr lang="de-DE" sz="2800" dirty="0" smtClean="0"/>
              <a:t> </a:t>
            </a:r>
            <a:r>
              <a:rPr lang="de-DE" sz="2800" dirty="0" err="1" smtClean="0"/>
              <a:t>incidents</a:t>
            </a:r>
            <a:r>
              <a:rPr lang="de-DE" sz="2800" dirty="0" smtClean="0"/>
              <a:t> </a:t>
            </a:r>
            <a:r>
              <a:rPr lang="de-DE" sz="2800" dirty="0" err="1" smtClean="0"/>
              <a:t>of</a:t>
            </a:r>
            <a:r>
              <a:rPr lang="de-DE" sz="2800" dirty="0" smtClean="0"/>
              <a:t> </a:t>
            </a:r>
            <a:r>
              <a:rPr lang="de-DE" sz="2800" dirty="0" err="1" smtClean="0"/>
              <a:t>torture</a:t>
            </a:r>
            <a:r>
              <a:rPr lang="de-DE" sz="2800" dirty="0" smtClean="0"/>
              <a:t>“</a:t>
            </a:r>
            <a:br>
              <a:rPr lang="de-DE" sz="2800" dirty="0" smtClean="0"/>
            </a:br>
            <a:endParaRPr lang="de-DE" sz="2800" dirty="0" smtClean="0"/>
          </a:p>
          <a:p>
            <a:pPr marL="0"/>
            <a:r>
              <a:rPr lang="de-DE" sz="2800" b="1" dirty="0" err="1" smtClean="0"/>
              <a:t>Examples</a:t>
            </a:r>
            <a:r>
              <a:rPr lang="de-DE" sz="2800" b="1" dirty="0" smtClean="0"/>
              <a:t> </a:t>
            </a:r>
            <a:r>
              <a:rPr lang="de-DE" sz="2800" b="1" dirty="0" err="1" smtClean="0"/>
              <a:t>of</a:t>
            </a:r>
            <a:r>
              <a:rPr lang="de-DE" sz="2800" b="1" dirty="0" smtClean="0"/>
              <a:t> </a:t>
            </a:r>
            <a:r>
              <a:rPr lang="de-DE" sz="2800" b="1" dirty="0" err="1" smtClean="0"/>
              <a:t>specific</a:t>
            </a:r>
            <a:r>
              <a:rPr lang="de-DE" sz="2800" b="1" dirty="0" smtClean="0"/>
              <a:t> </a:t>
            </a:r>
            <a:r>
              <a:rPr lang="de-DE" sz="2800" b="1" dirty="0" err="1" smtClean="0"/>
              <a:t>situations</a:t>
            </a:r>
            <a:r>
              <a:rPr lang="de-DE" sz="2800" b="1" dirty="0" smtClean="0"/>
              <a:t>: </a:t>
            </a:r>
            <a:r>
              <a:rPr lang="de-DE" sz="2800" dirty="0" err="1" smtClean="0"/>
              <a:t>Prosecution</a:t>
            </a:r>
            <a:r>
              <a:rPr lang="de-DE" sz="2800" dirty="0" smtClean="0"/>
              <a:t> in </a:t>
            </a:r>
            <a:r>
              <a:rPr lang="de-DE" sz="2800" dirty="0" err="1" smtClean="0"/>
              <a:t>local</a:t>
            </a:r>
            <a:r>
              <a:rPr lang="de-DE" sz="2800" dirty="0" smtClean="0"/>
              <a:t> </a:t>
            </a:r>
            <a:r>
              <a:rPr lang="de-DE" sz="2800" dirty="0" err="1" smtClean="0"/>
              <a:t>or</a:t>
            </a:r>
            <a:r>
              <a:rPr lang="de-DE" sz="2800" dirty="0" smtClean="0"/>
              <a:t> international </a:t>
            </a:r>
            <a:r>
              <a:rPr lang="de-DE" sz="2800" dirty="0" err="1" smtClean="0"/>
              <a:t>courts</a:t>
            </a:r>
            <a:r>
              <a:rPr lang="de-DE" sz="2800" dirty="0" smtClean="0"/>
              <a:t>, </a:t>
            </a:r>
            <a:r>
              <a:rPr lang="de-DE" sz="2800" dirty="0" err="1" smtClean="0"/>
              <a:t>redress</a:t>
            </a:r>
            <a:r>
              <a:rPr lang="de-DE" sz="2800" dirty="0" smtClean="0"/>
              <a:t>, </a:t>
            </a:r>
            <a:r>
              <a:rPr lang="de-DE" sz="2800" dirty="0" err="1" smtClean="0"/>
              <a:t>protection</a:t>
            </a:r>
            <a:r>
              <a:rPr lang="de-DE" sz="2800" dirty="0" smtClean="0"/>
              <a:t> </a:t>
            </a:r>
            <a:r>
              <a:rPr lang="de-DE" sz="2800" dirty="0" err="1" smtClean="0"/>
              <a:t>including</a:t>
            </a:r>
            <a:r>
              <a:rPr lang="de-DE" sz="2800" dirty="0" smtClean="0"/>
              <a:t> </a:t>
            </a:r>
            <a:r>
              <a:rPr lang="de-DE" sz="2800" dirty="0" err="1" smtClean="0"/>
              <a:t>asylum</a:t>
            </a:r>
            <a:r>
              <a:rPr lang="de-DE" sz="2800" dirty="0" smtClean="0"/>
              <a:t>, </a:t>
            </a:r>
            <a:r>
              <a:rPr lang="de-DE" sz="2800" dirty="0" err="1" smtClean="0"/>
              <a:t>establish</a:t>
            </a:r>
            <a:r>
              <a:rPr lang="de-DE" sz="2800" dirty="0" smtClean="0"/>
              <a:t> </a:t>
            </a:r>
            <a:r>
              <a:rPr lang="de-DE" sz="2800" dirty="0" err="1" smtClean="0"/>
              <a:t>conditions</a:t>
            </a:r>
            <a:r>
              <a:rPr lang="de-DE" sz="2800" dirty="0" smtClean="0"/>
              <a:t> </a:t>
            </a:r>
            <a:r>
              <a:rPr lang="de-DE" sz="2800" dirty="0" err="1" smtClean="0"/>
              <a:t>leading</a:t>
            </a:r>
            <a:r>
              <a:rPr lang="de-DE" sz="2800" dirty="0" smtClean="0"/>
              <a:t> </a:t>
            </a:r>
            <a:r>
              <a:rPr lang="de-DE" sz="2800" dirty="0" err="1" smtClean="0"/>
              <a:t>to</a:t>
            </a:r>
            <a:r>
              <a:rPr lang="de-DE" sz="2800" dirty="0" smtClean="0"/>
              <a:t> </a:t>
            </a:r>
            <a:r>
              <a:rPr lang="de-DE" sz="2800" dirty="0" err="1" smtClean="0"/>
              <a:t>false</a:t>
            </a:r>
            <a:r>
              <a:rPr lang="de-DE" sz="2800" dirty="0" smtClean="0"/>
              <a:t> </a:t>
            </a:r>
            <a:r>
              <a:rPr lang="de-DE" sz="2800" dirty="0" err="1" smtClean="0"/>
              <a:t>confessions</a:t>
            </a:r>
            <a:r>
              <a:rPr lang="de-DE" sz="2800" dirty="0" smtClean="0"/>
              <a:t>, </a:t>
            </a:r>
            <a:r>
              <a:rPr lang="de-DE" sz="2800" dirty="0" err="1" smtClean="0"/>
              <a:t>pre-detention</a:t>
            </a:r>
            <a:r>
              <a:rPr lang="de-DE" sz="2800" dirty="0" smtClean="0"/>
              <a:t> </a:t>
            </a:r>
            <a:r>
              <a:rPr lang="de-DE" sz="2800" dirty="0" err="1" smtClean="0"/>
              <a:t>examinations</a:t>
            </a:r>
            <a:endParaRPr lang="de-DE" sz="28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Title 1"/>
          <p:cNvSpPr>
            <a:spLocks noGrp="1"/>
          </p:cNvSpPr>
          <p:nvPr>
            <p:ph type="title"/>
          </p:nvPr>
        </p:nvSpPr>
        <p:spPr/>
        <p:txBody>
          <a:bodyPr/>
          <a:lstStyle/>
          <a:p>
            <a:r>
              <a:rPr lang="de-DE" dirty="0" smtClean="0"/>
              <a:t>G. Review of torture techniques</a:t>
            </a:r>
          </a:p>
        </p:txBody>
      </p:sp>
      <p:sp>
        <p:nvSpPr>
          <p:cNvPr id="3" name="Content Placeholder 2"/>
          <p:cNvSpPr>
            <a:spLocks noGrp="1"/>
          </p:cNvSpPr>
          <p:nvPr>
            <p:ph idx="1"/>
          </p:nvPr>
        </p:nvSpPr>
        <p:spPr>
          <a:xfrm>
            <a:off x="467544" y="1052736"/>
            <a:ext cx="8228012" cy="4997450"/>
          </a:xfrm>
        </p:spPr>
        <p:txBody>
          <a:bodyPr/>
          <a:lstStyle/>
          <a:p>
            <a:pPr marL="0">
              <a:defRPr/>
            </a:pPr>
            <a:r>
              <a:rPr lang="de-DE" sz="2800" dirty="0" smtClean="0"/>
              <a:t>Note: Torture techniques might be applied randomly, but can also reflect concrete aims and strategies of perpetrators.</a:t>
            </a:r>
          </a:p>
          <a:p>
            <a:pPr marL="0">
              <a:defRPr/>
            </a:pPr>
            <a:endParaRPr lang="de-DE" sz="2800" dirty="0"/>
          </a:p>
          <a:p>
            <a:pPr marL="0">
              <a:defRPr/>
            </a:pPr>
            <a:r>
              <a:rPr lang="de-DE" sz="2800" dirty="0" smtClean="0"/>
              <a:t>Aims include 							</a:t>
            </a:r>
            <a:r>
              <a:rPr lang="de-DE" sz="2400" dirty="0" smtClean="0"/>
              <a:t>Seeking information</a:t>
            </a:r>
          </a:p>
          <a:p>
            <a:pPr marL="0">
              <a:defRPr/>
            </a:pPr>
            <a:r>
              <a:rPr lang="de-DE" sz="2400" dirty="0"/>
              <a:t>	</a:t>
            </a:r>
            <a:r>
              <a:rPr lang="de-DE" sz="2400" dirty="0" smtClean="0"/>
              <a:t>											Create terror in the 											 	victim or his social 												network</a:t>
            </a:r>
            <a:br>
              <a:rPr lang="de-DE" sz="2400" dirty="0" smtClean="0"/>
            </a:br>
            <a:r>
              <a:rPr lang="de-DE" sz="2400" dirty="0" smtClean="0"/>
              <a:t>											Personal 																„satisfaction“</a:t>
            </a:r>
          </a:p>
          <a:p>
            <a:pPr marL="0">
              <a:defRPr/>
            </a:pPr>
            <a:r>
              <a:rPr lang="de-DE" sz="2400" dirty="0" smtClean="0"/>
              <a:t>												Punishment</a:t>
            </a:r>
          </a:p>
        </p:txBody>
      </p:sp>
      <p:sp>
        <p:nvSpPr>
          <p:cNvPr id="2" name="Right Arrow Callout 1"/>
          <p:cNvSpPr/>
          <p:nvPr/>
        </p:nvSpPr>
        <p:spPr bwMode="auto">
          <a:xfrm>
            <a:off x="2699792" y="2564904"/>
            <a:ext cx="2232248" cy="2304256"/>
          </a:xfrm>
          <a:prstGeom prst="rightArrowCallout">
            <a:avLst/>
          </a:prstGeom>
          <a:solidFill>
            <a:schemeClr val="tx1">
              <a:lumMod val="25000"/>
              <a:lumOff val="7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de-DE" sz="1800" b="0" i="0" u="none" strike="noStrike" cap="none" normalizeH="0" baseline="0" smtClean="0">
              <a:ln>
                <a:noFill/>
              </a:ln>
              <a:solidFill>
                <a:schemeClr val="bg1"/>
              </a:solidFill>
              <a:effectLst/>
              <a:latin typeface="Calibri" pitchFamily="32" charset="0"/>
            </a:endParaRPr>
          </a:p>
        </p:txBody>
      </p:sp>
    </p:spTree>
    <p:extLst>
      <p:ext uri="{BB962C8B-B14F-4D97-AF65-F5344CB8AC3E}">
        <p14:creationId xmlns:p14="http://schemas.microsoft.com/office/powerpoint/2010/main" val="16368176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Title 1"/>
          <p:cNvSpPr>
            <a:spLocks noGrp="1"/>
          </p:cNvSpPr>
          <p:nvPr>
            <p:ph type="title"/>
          </p:nvPr>
        </p:nvSpPr>
        <p:spPr/>
        <p:txBody>
          <a:bodyPr/>
          <a:lstStyle/>
          <a:p>
            <a:r>
              <a:rPr lang="de-DE" dirty="0" smtClean="0"/>
              <a:t>G. Review of torture techniques</a:t>
            </a:r>
          </a:p>
        </p:txBody>
      </p:sp>
      <p:sp>
        <p:nvSpPr>
          <p:cNvPr id="3" name="Content Placeholder 2"/>
          <p:cNvSpPr>
            <a:spLocks noGrp="1"/>
          </p:cNvSpPr>
          <p:nvPr>
            <p:ph idx="1"/>
          </p:nvPr>
        </p:nvSpPr>
        <p:spPr>
          <a:xfrm>
            <a:off x="467544" y="1052736"/>
            <a:ext cx="8228012" cy="4997450"/>
          </a:xfrm>
        </p:spPr>
        <p:txBody>
          <a:bodyPr/>
          <a:lstStyle/>
          <a:p>
            <a:pPr>
              <a:defRPr/>
            </a:pPr>
            <a:endParaRPr lang="de-DE" sz="2800" dirty="0" smtClean="0"/>
          </a:p>
          <a:p>
            <a:pPr marL="0">
              <a:defRPr/>
            </a:pPr>
            <a:r>
              <a:rPr lang="de-DE" sz="2800" dirty="0" smtClean="0"/>
              <a:t>Different aims might lead to specific techniques, ways of application, and consequently different injuries.</a:t>
            </a:r>
          </a:p>
          <a:p>
            <a:pPr>
              <a:defRPr/>
            </a:pPr>
            <a:endParaRPr lang="de-DE" sz="2800" dirty="0" smtClean="0"/>
          </a:p>
          <a:p>
            <a:pPr marL="0">
              <a:defRPr/>
            </a:pPr>
            <a:r>
              <a:rPr lang="de-DE" sz="2800" dirty="0" smtClean="0"/>
              <a:t>Example: Increasing use of specific techniques that are hard to prove in a specific country might indicate – among other motives – the intention of increasing impact of suffering by damaging the credibility of the victim and or make persecution difficult.</a:t>
            </a:r>
          </a:p>
        </p:txBody>
      </p:sp>
    </p:spTree>
    <p:extLst>
      <p:ext uri="{BB962C8B-B14F-4D97-AF65-F5344CB8AC3E}">
        <p14:creationId xmlns:p14="http://schemas.microsoft.com/office/powerpoint/2010/main" val="29416769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sz="3200" dirty="0" smtClean="0"/>
              <a:t>H. Risk of retraumatisation</a:t>
            </a:r>
            <a:endParaRPr lang="de-DE" sz="3200" dirty="0"/>
          </a:p>
        </p:txBody>
      </p:sp>
      <p:sp>
        <p:nvSpPr>
          <p:cNvPr id="174082" name="Text Placeholder 2"/>
          <p:cNvSpPr>
            <a:spLocks noGrp="1"/>
          </p:cNvSpPr>
          <p:nvPr>
            <p:ph type="body" idx="1"/>
          </p:nvPr>
        </p:nvSpPr>
        <p:spPr/>
        <p:txBody>
          <a:bodyPr/>
          <a:lstStyle/>
          <a:p>
            <a:r>
              <a:rPr lang="de-AT" sz="2400" dirty="0" smtClean="0"/>
              <a:t>General considerations for interviews</a:t>
            </a:r>
            <a:endParaRPr lang="de-DE" sz="24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itle 1"/>
          <p:cNvSpPr>
            <a:spLocks noGrp="1"/>
          </p:cNvSpPr>
          <p:nvPr>
            <p:ph type="title"/>
          </p:nvPr>
        </p:nvSpPr>
        <p:spPr/>
        <p:txBody>
          <a:bodyPr/>
          <a:lstStyle/>
          <a:p>
            <a:r>
              <a:rPr lang="de-DE" dirty="0" smtClean="0"/>
              <a:t>H. </a:t>
            </a:r>
            <a:r>
              <a:rPr lang="de-DE" dirty="0" err="1" smtClean="0"/>
              <a:t>Risk</a:t>
            </a:r>
            <a:r>
              <a:rPr lang="de-DE" dirty="0" smtClean="0"/>
              <a:t> </a:t>
            </a:r>
            <a:r>
              <a:rPr lang="de-DE" dirty="0" err="1" smtClean="0"/>
              <a:t>of</a:t>
            </a:r>
            <a:r>
              <a:rPr lang="de-DE" dirty="0" smtClean="0"/>
              <a:t> </a:t>
            </a:r>
            <a:r>
              <a:rPr lang="de-DE" dirty="0" err="1" smtClean="0"/>
              <a:t>retraumatisation</a:t>
            </a:r>
            <a:endParaRPr lang="de-DE" dirty="0" smtClean="0"/>
          </a:p>
        </p:txBody>
      </p:sp>
      <p:sp>
        <p:nvSpPr>
          <p:cNvPr id="176130" name="Content Placeholder 2"/>
          <p:cNvSpPr>
            <a:spLocks noGrp="1"/>
          </p:cNvSpPr>
          <p:nvPr>
            <p:ph idx="1"/>
          </p:nvPr>
        </p:nvSpPr>
        <p:spPr/>
        <p:txBody>
          <a:bodyPr/>
          <a:lstStyle/>
          <a:p>
            <a:pPr marL="0"/>
            <a:r>
              <a:rPr lang="de-DE" sz="2800" dirty="0" err="1" smtClean="0"/>
              <a:t>Survivors</a:t>
            </a:r>
            <a:r>
              <a:rPr lang="de-DE" sz="2800" dirty="0" smtClean="0"/>
              <a:t> </a:t>
            </a:r>
            <a:r>
              <a:rPr lang="de-DE" sz="2800" dirty="0" err="1" smtClean="0"/>
              <a:t>can</a:t>
            </a:r>
            <a:r>
              <a:rPr lang="de-DE" sz="2800" dirty="0" smtClean="0"/>
              <a:t> </a:t>
            </a:r>
            <a:r>
              <a:rPr lang="de-DE" sz="2800" dirty="0" err="1" smtClean="0"/>
              <a:t>experience</a:t>
            </a:r>
            <a:r>
              <a:rPr lang="de-DE" sz="2800" dirty="0" smtClean="0"/>
              <a:t> </a:t>
            </a:r>
            <a:r>
              <a:rPr lang="de-DE" sz="2800" dirty="0" err="1" smtClean="0"/>
              <a:t>severe</a:t>
            </a:r>
            <a:r>
              <a:rPr lang="de-DE" sz="2800" dirty="0" smtClean="0"/>
              <a:t> </a:t>
            </a:r>
            <a:r>
              <a:rPr lang="de-DE" sz="2800" dirty="0" err="1" smtClean="0"/>
              <a:t>distress</a:t>
            </a:r>
            <a:r>
              <a:rPr lang="de-DE" sz="2800" dirty="0" smtClean="0"/>
              <a:t> </a:t>
            </a:r>
            <a:r>
              <a:rPr lang="de-DE" sz="2800" dirty="0" err="1" smtClean="0"/>
              <a:t>triggered</a:t>
            </a:r>
            <a:r>
              <a:rPr lang="de-DE" sz="2800" dirty="0" smtClean="0"/>
              <a:t> </a:t>
            </a:r>
            <a:r>
              <a:rPr lang="de-DE" sz="2800" dirty="0" err="1" smtClean="0"/>
              <a:t>by</a:t>
            </a:r>
            <a:r>
              <a:rPr lang="de-DE" sz="2800" dirty="0" smtClean="0"/>
              <a:t> </a:t>
            </a:r>
            <a:r>
              <a:rPr lang="de-DE" sz="2800" dirty="0" err="1" smtClean="0"/>
              <a:t>obvious</a:t>
            </a:r>
            <a:r>
              <a:rPr lang="de-DE" sz="2800" dirty="0" smtClean="0"/>
              <a:t> </a:t>
            </a:r>
            <a:r>
              <a:rPr lang="de-DE" sz="2800" dirty="0" err="1" smtClean="0"/>
              <a:t>or</a:t>
            </a:r>
            <a:r>
              <a:rPr lang="de-DE" sz="2800" dirty="0" smtClean="0"/>
              <a:t> </a:t>
            </a:r>
            <a:r>
              <a:rPr lang="de-DE" sz="2800" dirty="0" err="1" smtClean="0"/>
              <a:t>unexpected</a:t>
            </a:r>
            <a:r>
              <a:rPr lang="de-DE" sz="2800" dirty="0" smtClean="0"/>
              <a:t> </a:t>
            </a:r>
            <a:r>
              <a:rPr lang="de-DE" sz="2800" dirty="0" err="1" smtClean="0"/>
              <a:t>aspects</a:t>
            </a:r>
            <a:r>
              <a:rPr lang="de-DE" sz="2800" dirty="0" smtClean="0"/>
              <a:t> </a:t>
            </a:r>
            <a:r>
              <a:rPr lang="de-DE" sz="2800" dirty="0" err="1" smtClean="0"/>
              <a:t>of</a:t>
            </a:r>
            <a:r>
              <a:rPr lang="de-DE" sz="2800" dirty="0" smtClean="0"/>
              <a:t> </a:t>
            </a:r>
            <a:r>
              <a:rPr lang="de-DE" sz="2800" dirty="0" err="1" smtClean="0"/>
              <a:t>the</a:t>
            </a:r>
            <a:r>
              <a:rPr lang="de-DE" sz="2800" dirty="0" smtClean="0"/>
              <a:t> legal, </a:t>
            </a:r>
            <a:r>
              <a:rPr lang="de-DE" sz="2800" dirty="0" err="1" smtClean="0"/>
              <a:t>medical</a:t>
            </a:r>
            <a:r>
              <a:rPr lang="de-DE" sz="2800" dirty="0" smtClean="0"/>
              <a:t>, </a:t>
            </a:r>
            <a:r>
              <a:rPr lang="de-DE" sz="2800" dirty="0" err="1" smtClean="0"/>
              <a:t>and</a:t>
            </a:r>
            <a:r>
              <a:rPr lang="de-DE" sz="2800" dirty="0" smtClean="0"/>
              <a:t> </a:t>
            </a:r>
            <a:r>
              <a:rPr lang="de-DE" sz="2800" dirty="0" err="1" smtClean="0"/>
              <a:t>psychological</a:t>
            </a:r>
            <a:r>
              <a:rPr lang="de-DE" sz="2800" dirty="0" smtClean="0"/>
              <a:t> interview </a:t>
            </a:r>
            <a:r>
              <a:rPr lang="de-DE" sz="2800" dirty="0" err="1" smtClean="0"/>
              <a:t>or</a:t>
            </a:r>
            <a:r>
              <a:rPr lang="de-DE" sz="2800" dirty="0" smtClean="0"/>
              <a:t> </a:t>
            </a:r>
            <a:r>
              <a:rPr lang="de-DE" sz="2800" dirty="0" err="1" smtClean="0"/>
              <a:t>the</a:t>
            </a:r>
            <a:r>
              <a:rPr lang="de-DE" sz="2800" dirty="0" smtClean="0"/>
              <a:t> </a:t>
            </a:r>
            <a:r>
              <a:rPr lang="de-DE" sz="2800" dirty="0" err="1" smtClean="0"/>
              <a:t>setting</a:t>
            </a:r>
            <a:r>
              <a:rPr lang="de-DE" sz="2800" dirty="0" smtClean="0"/>
              <a:t> (</a:t>
            </a:r>
            <a:r>
              <a:rPr lang="de-DE" sz="2800" dirty="0" err="1" smtClean="0"/>
              <a:t>especially</a:t>
            </a:r>
            <a:r>
              <a:rPr lang="de-DE" sz="2800" dirty="0" smtClean="0"/>
              <a:t> </a:t>
            </a:r>
            <a:r>
              <a:rPr lang="de-DE" sz="2800" dirty="0" err="1" smtClean="0"/>
              <a:t>if</a:t>
            </a:r>
            <a:r>
              <a:rPr lang="de-DE" sz="2800" dirty="0" smtClean="0"/>
              <a:t> </a:t>
            </a:r>
            <a:r>
              <a:rPr lang="de-DE" sz="2800" dirty="0" err="1" smtClean="0"/>
              <a:t>it</a:t>
            </a:r>
            <a:r>
              <a:rPr lang="de-DE" sz="2800" dirty="0" smtClean="0"/>
              <a:t> </a:t>
            </a:r>
            <a:r>
              <a:rPr lang="de-DE" sz="2800" dirty="0" err="1" smtClean="0"/>
              <a:t>is</a:t>
            </a:r>
            <a:r>
              <a:rPr lang="de-DE" sz="2800" dirty="0" smtClean="0"/>
              <a:t> </a:t>
            </a:r>
            <a:r>
              <a:rPr lang="de-DE" sz="2800" dirty="0" err="1" smtClean="0"/>
              <a:t>performed</a:t>
            </a:r>
            <a:r>
              <a:rPr lang="de-DE" sz="2800" dirty="0" smtClean="0"/>
              <a:t> </a:t>
            </a:r>
            <a:r>
              <a:rPr lang="de-DE" sz="2800" dirty="0" err="1" smtClean="0"/>
              <a:t>inadequately</a:t>
            </a:r>
            <a:r>
              <a:rPr lang="de-DE" sz="2800" dirty="0" smtClean="0"/>
              <a:t>). </a:t>
            </a:r>
            <a:br>
              <a:rPr lang="de-DE" sz="2800" dirty="0" smtClean="0"/>
            </a:br>
            <a:endParaRPr lang="de-DE" sz="2800" dirty="0" smtClean="0"/>
          </a:p>
          <a:p>
            <a:pPr marL="0"/>
            <a:r>
              <a:rPr lang="de-DE" sz="2800" dirty="0" smtClean="0"/>
              <a:t>This </a:t>
            </a:r>
            <a:r>
              <a:rPr lang="de-DE" sz="2800" dirty="0" err="1" smtClean="0"/>
              <a:t>can</a:t>
            </a:r>
            <a:r>
              <a:rPr lang="de-DE" sz="2800" dirty="0" smtClean="0"/>
              <a:t> </a:t>
            </a:r>
            <a:r>
              <a:rPr lang="de-DE" sz="2800" dirty="0" err="1" smtClean="0"/>
              <a:t>lead</a:t>
            </a:r>
            <a:r>
              <a:rPr lang="de-DE" sz="2800" dirty="0" smtClean="0"/>
              <a:t> </a:t>
            </a:r>
            <a:r>
              <a:rPr lang="de-DE" sz="2800" dirty="0" err="1" smtClean="0"/>
              <a:t>to</a:t>
            </a:r>
            <a:r>
              <a:rPr lang="de-DE" sz="2800" dirty="0" smtClean="0"/>
              <a:t> </a:t>
            </a:r>
            <a:r>
              <a:rPr lang="de-DE" sz="2800" dirty="0" err="1" smtClean="0"/>
              <a:t>suffering</a:t>
            </a:r>
            <a:r>
              <a:rPr lang="de-DE" sz="2800" dirty="0" smtClean="0"/>
              <a:t>, </a:t>
            </a:r>
            <a:r>
              <a:rPr lang="de-DE" sz="2800" dirty="0" err="1" smtClean="0"/>
              <a:t>lasting</a:t>
            </a:r>
            <a:r>
              <a:rPr lang="de-DE" sz="2800" dirty="0" smtClean="0"/>
              <a:t> </a:t>
            </a:r>
            <a:r>
              <a:rPr lang="de-DE" sz="2800" dirty="0" err="1" smtClean="0"/>
              <a:t>psychological</a:t>
            </a:r>
            <a:r>
              <a:rPr lang="de-DE" sz="2800" dirty="0" smtClean="0"/>
              <a:t> </a:t>
            </a:r>
            <a:r>
              <a:rPr lang="de-DE" sz="2800" dirty="0" err="1" smtClean="0"/>
              <a:t>injury</a:t>
            </a:r>
            <a:r>
              <a:rPr lang="de-DE" sz="2800" dirty="0" smtClean="0"/>
              <a:t>, </a:t>
            </a:r>
            <a:r>
              <a:rPr lang="de-DE" sz="2800" dirty="0" err="1" smtClean="0"/>
              <a:t>or</a:t>
            </a:r>
            <a:r>
              <a:rPr lang="de-DE" sz="2800" dirty="0" smtClean="0"/>
              <a:t> a </a:t>
            </a:r>
            <a:r>
              <a:rPr lang="de-DE" sz="2800" dirty="0" err="1" smtClean="0"/>
              <a:t>repetition</a:t>
            </a:r>
            <a:r>
              <a:rPr lang="de-DE" sz="2800" dirty="0" smtClean="0"/>
              <a:t> </a:t>
            </a:r>
            <a:r>
              <a:rPr lang="de-DE" sz="2800" dirty="0" err="1" smtClean="0"/>
              <a:t>and</a:t>
            </a:r>
            <a:r>
              <a:rPr lang="de-DE" sz="2800" dirty="0" smtClean="0"/>
              <a:t> </a:t>
            </a:r>
            <a:r>
              <a:rPr lang="de-DE" sz="2800" dirty="0" err="1" smtClean="0"/>
              <a:t>intensification</a:t>
            </a:r>
            <a:r>
              <a:rPr lang="de-DE" sz="2800" dirty="0" smtClean="0"/>
              <a:t> </a:t>
            </a:r>
            <a:r>
              <a:rPr lang="de-DE" sz="2800" dirty="0" err="1" smtClean="0"/>
              <a:t>of</a:t>
            </a:r>
            <a:r>
              <a:rPr lang="de-DE" sz="2800" dirty="0" smtClean="0"/>
              <a:t> </a:t>
            </a:r>
            <a:r>
              <a:rPr lang="de-DE" sz="2800" dirty="0" err="1" smtClean="0"/>
              <a:t>the</a:t>
            </a:r>
            <a:r>
              <a:rPr lang="de-DE" sz="2800" dirty="0" smtClean="0"/>
              <a:t> </a:t>
            </a:r>
            <a:r>
              <a:rPr lang="de-DE" sz="2800" dirty="0" err="1" smtClean="0"/>
              <a:t>trauma</a:t>
            </a:r>
            <a:r>
              <a:rPr lang="de-DE" sz="2800" dirty="0" smtClean="0"/>
              <a:t>.</a:t>
            </a:r>
          </a:p>
          <a:p>
            <a:pPr marL="0"/>
            <a:endParaRPr lang="de-DE" sz="2800" dirty="0" smtClean="0"/>
          </a:p>
          <a:p>
            <a:pPr marL="0"/>
            <a:r>
              <a:rPr lang="de-DE" sz="2800" dirty="0" err="1" smtClean="0"/>
              <a:t>Distress</a:t>
            </a:r>
            <a:r>
              <a:rPr lang="de-DE" sz="2800" dirty="0" smtClean="0"/>
              <a:t> </a:t>
            </a:r>
            <a:r>
              <a:rPr lang="de-DE" sz="2800" dirty="0" err="1" smtClean="0"/>
              <a:t>can</a:t>
            </a:r>
            <a:r>
              <a:rPr lang="de-DE" sz="2800" dirty="0" smtClean="0"/>
              <a:t> also </a:t>
            </a:r>
            <a:r>
              <a:rPr lang="de-DE" sz="2800" dirty="0" err="1" smtClean="0"/>
              <a:t>interfere</a:t>
            </a:r>
            <a:r>
              <a:rPr lang="de-DE" sz="2800" dirty="0" smtClean="0"/>
              <a:t> </a:t>
            </a:r>
            <a:r>
              <a:rPr lang="de-DE" sz="2800" dirty="0" err="1" smtClean="0"/>
              <a:t>with</a:t>
            </a:r>
            <a:r>
              <a:rPr lang="de-DE" sz="2800" dirty="0" smtClean="0"/>
              <a:t> </a:t>
            </a:r>
            <a:r>
              <a:rPr lang="de-DE" sz="2800" dirty="0" err="1" smtClean="0"/>
              <a:t>the</a:t>
            </a:r>
            <a:r>
              <a:rPr lang="de-DE" sz="2800" dirty="0" smtClean="0"/>
              <a:t> </a:t>
            </a:r>
            <a:r>
              <a:rPr lang="de-DE" sz="2800" dirty="0" err="1" smtClean="0"/>
              <a:t>quality</a:t>
            </a:r>
            <a:r>
              <a:rPr lang="de-DE" sz="2800" dirty="0" smtClean="0"/>
              <a:t> </a:t>
            </a:r>
            <a:r>
              <a:rPr lang="de-DE" sz="2800" dirty="0" err="1" smtClean="0"/>
              <a:t>of</a:t>
            </a:r>
            <a:r>
              <a:rPr lang="de-DE" sz="2800" dirty="0" smtClean="0"/>
              <a:t> </a:t>
            </a:r>
            <a:r>
              <a:rPr lang="de-DE" sz="2800" dirty="0" err="1" smtClean="0"/>
              <a:t>the</a:t>
            </a:r>
            <a:r>
              <a:rPr lang="de-DE" sz="2800" dirty="0" smtClean="0"/>
              <a:t> </a:t>
            </a:r>
            <a:r>
              <a:rPr lang="de-DE" sz="2800" dirty="0" err="1" smtClean="0"/>
              <a:t>medical</a:t>
            </a:r>
            <a:r>
              <a:rPr lang="de-DE" sz="2800" dirty="0" smtClean="0"/>
              <a:t> </a:t>
            </a:r>
            <a:r>
              <a:rPr lang="de-DE" sz="2800" dirty="0" err="1" smtClean="0"/>
              <a:t>and</a:t>
            </a:r>
            <a:r>
              <a:rPr lang="de-DE" sz="2800" dirty="0" smtClean="0"/>
              <a:t> legal </a:t>
            </a:r>
            <a:r>
              <a:rPr lang="de-DE" sz="2800" dirty="0" err="1" smtClean="0"/>
              <a:t>examination</a:t>
            </a:r>
            <a:r>
              <a:rPr lang="de-DE" sz="2800" dirty="0" smtClean="0"/>
              <a:t>/ </a:t>
            </a:r>
            <a:r>
              <a:rPr lang="de-DE" sz="2800" dirty="0" err="1" smtClean="0"/>
              <a:t>investigation</a:t>
            </a:r>
            <a:r>
              <a:rPr lang="de-DE" sz="2800" dirty="0" smtClean="0"/>
              <a:t>  </a:t>
            </a:r>
            <a:r>
              <a:rPr lang="de-DE" sz="2800" dirty="0" err="1" smtClean="0"/>
              <a:t>results</a:t>
            </a:r>
            <a:r>
              <a:rPr lang="de-DE" sz="2800" dirty="0" smtClean="0"/>
              <a:t>.</a:t>
            </a:r>
            <a:br>
              <a:rPr lang="de-DE" sz="2800" dirty="0" smtClean="0"/>
            </a:br>
            <a:endParaRPr lang="de-DE" sz="2800" dirty="0" smtClean="0"/>
          </a:p>
          <a:p>
            <a:pPr marL="0"/>
            <a:r>
              <a:rPr lang="de-DE" sz="2800" dirty="0" smtClean="0"/>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264642" name="Picture 2" descr="j0182803"/>
          <p:cNvPicPr>
            <a:picLocks noGrp="1" noChangeAspect="1" noChangeArrowheads="1"/>
          </p:cNvPicPr>
          <p:nvPr>
            <p:ph sz="half" idx="1"/>
          </p:nvPr>
        </p:nvPicPr>
        <p:blipFill>
          <a:blip r:embed="rId4" cstate="print"/>
          <a:srcRect/>
          <a:stretch>
            <a:fillRect/>
          </a:stretch>
        </p:blipFill>
        <p:spPr>
          <a:xfrm>
            <a:off x="395288" y="728663"/>
            <a:ext cx="3024187" cy="1985962"/>
          </a:xfrm>
        </p:spPr>
      </p:pic>
      <p:pic>
        <p:nvPicPr>
          <p:cNvPr id="1264644" name="Picture 4" descr="j0185148"/>
          <p:cNvPicPr>
            <a:picLocks noGrp="1" noChangeAspect="1" noChangeArrowheads="1"/>
          </p:cNvPicPr>
          <p:nvPr>
            <p:ph sz="half" idx="2"/>
          </p:nvPr>
        </p:nvPicPr>
        <p:blipFill>
          <a:blip r:embed="rId5" cstate="print"/>
          <a:srcRect/>
          <a:stretch>
            <a:fillRect/>
          </a:stretch>
        </p:blipFill>
        <p:spPr>
          <a:xfrm>
            <a:off x="395288" y="3357563"/>
            <a:ext cx="3024187" cy="2032000"/>
          </a:xfrm>
        </p:spPr>
      </p:pic>
      <p:sp>
        <p:nvSpPr>
          <p:cNvPr id="1264643" name="Text Box 3"/>
          <p:cNvSpPr txBox="1">
            <a:spLocks noChangeArrowheads="1"/>
          </p:cNvSpPr>
          <p:nvPr/>
        </p:nvSpPr>
        <p:spPr bwMode="auto">
          <a:xfrm>
            <a:off x="3995936" y="547688"/>
            <a:ext cx="4896544" cy="7171194"/>
          </a:xfrm>
          <a:prstGeom prst="rect">
            <a:avLst/>
          </a:prstGeom>
          <a:noFill/>
          <a:ln>
            <a:noFill/>
          </a:ln>
          <a:extLst/>
        </p:spPr>
        <p:txBody>
          <a:bodyPr wrap="square">
            <a:spAutoFit/>
          </a:bodyPr>
          <a:lstStyle/>
          <a:p>
            <a:pPr>
              <a:spcBef>
                <a:spcPts val="600"/>
              </a:spcBef>
              <a:spcAft>
                <a:spcPts val="0"/>
              </a:spcAft>
              <a:buClr>
                <a:srgbClr val="000000"/>
              </a:buClr>
              <a:buSzPct val="100000"/>
              <a:defRPr/>
            </a:pPr>
            <a:r>
              <a:rPr lang="en-US" sz="2000" b="1" dirty="0">
                <a:solidFill>
                  <a:schemeClr val="tx1"/>
                </a:solidFill>
                <a:latin typeface="+mn-lt"/>
                <a:cs typeface="+mn-cs"/>
              </a:rPr>
              <a:t>“Harmless” medical procedures can trigger memories of violence</a:t>
            </a:r>
            <a:r>
              <a:rPr lang="en-US" sz="2000" b="1" dirty="0" smtClean="0">
                <a:solidFill>
                  <a:schemeClr val="tx1"/>
                </a:solidFill>
                <a:latin typeface="+mn-lt"/>
                <a:cs typeface="+mn-cs"/>
              </a:rPr>
              <a:t>.</a:t>
            </a:r>
          </a:p>
          <a:p>
            <a:pPr>
              <a:spcBef>
                <a:spcPts val="600"/>
              </a:spcBef>
              <a:spcAft>
                <a:spcPts val="0"/>
              </a:spcAft>
              <a:buClr>
                <a:srgbClr val="000000"/>
              </a:buClr>
              <a:buSzPct val="100000"/>
              <a:defRPr/>
            </a:pPr>
            <a:r>
              <a:rPr lang="en-US" sz="2000" b="1" dirty="0">
                <a:solidFill>
                  <a:schemeClr val="tx1"/>
                </a:solidFill>
                <a:latin typeface="+mn-lt"/>
                <a:cs typeface="+mn-cs"/>
              </a:rPr>
              <a:t/>
            </a:r>
            <a:br>
              <a:rPr lang="en-US" sz="2000" b="1" dirty="0">
                <a:solidFill>
                  <a:schemeClr val="tx1"/>
                </a:solidFill>
                <a:latin typeface="+mn-lt"/>
                <a:cs typeface="+mn-cs"/>
              </a:rPr>
            </a:br>
            <a:r>
              <a:rPr lang="en-US" sz="2000" b="1" dirty="0" smtClean="0">
                <a:solidFill>
                  <a:schemeClr val="tx1"/>
                </a:solidFill>
                <a:latin typeface="+mn-lt"/>
                <a:cs typeface="+mn-cs"/>
              </a:rPr>
              <a:t>Examples</a:t>
            </a:r>
            <a:r>
              <a:rPr lang="en-US" sz="2000" b="1" dirty="0">
                <a:solidFill>
                  <a:schemeClr val="tx1"/>
                </a:solidFill>
                <a:latin typeface="+mn-lt"/>
                <a:cs typeface="+mn-cs"/>
              </a:rPr>
              <a:t>:</a:t>
            </a:r>
            <a:r>
              <a:rPr lang="en-US" sz="2000" dirty="0">
                <a:solidFill>
                  <a:srgbClr val="FF0000"/>
                </a:solidFill>
                <a:latin typeface="+mn-lt"/>
                <a:cs typeface="+mn-cs"/>
              </a:rPr>
              <a:t/>
            </a:r>
            <a:br>
              <a:rPr lang="en-US" sz="2000" dirty="0">
                <a:solidFill>
                  <a:srgbClr val="FF0000"/>
                </a:solidFill>
                <a:latin typeface="+mn-lt"/>
                <a:cs typeface="+mn-cs"/>
              </a:rPr>
            </a:br>
            <a:endParaRPr lang="en-US" sz="2000" dirty="0" smtClean="0">
              <a:solidFill>
                <a:srgbClr val="FF0000"/>
              </a:solidFill>
              <a:latin typeface="+mn-lt"/>
              <a:cs typeface="+mn-cs"/>
            </a:endParaRPr>
          </a:p>
          <a:p>
            <a:pPr>
              <a:spcBef>
                <a:spcPts val="600"/>
              </a:spcBef>
              <a:spcAft>
                <a:spcPts val="0"/>
              </a:spcAft>
              <a:buClr>
                <a:srgbClr val="000000"/>
              </a:buClr>
              <a:buSzPct val="100000"/>
              <a:defRPr/>
            </a:pPr>
            <a:r>
              <a:rPr lang="en-US" sz="2000" dirty="0" smtClean="0">
                <a:solidFill>
                  <a:schemeClr val="tx1"/>
                </a:solidFill>
                <a:latin typeface="+mn-lt"/>
                <a:cs typeface="+mn-cs"/>
              </a:rPr>
              <a:t>Electrodes </a:t>
            </a:r>
            <a:r>
              <a:rPr lang="en-US" sz="2000" dirty="0">
                <a:solidFill>
                  <a:schemeClr val="tx1"/>
                </a:solidFill>
                <a:latin typeface="+mn-lt"/>
                <a:cs typeface="+mn-cs"/>
              </a:rPr>
              <a:t>in an Electrocardiogram </a:t>
            </a:r>
            <a:r>
              <a:rPr lang="en-US" sz="2000" dirty="0" smtClean="0">
                <a:solidFill>
                  <a:schemeClr val="tx1"/>
                </a:solidFill>
                <a:latin typeface="+mn-lt"/>
                <a:cs typeface="+mn-cs"/>
              </a:rPr>
              <a:t>(used to </a:t>
            </a:r>
            <a:r>
              <a:rPr lang="en-US" sz="2000" dirty="0">
                <a:solidFill>
                  <a:schemeClr val="tx1"/>
                </a:solidFill>
                <a:latin typeface="+mn-lt"/>
                <a:cs typeface="+mn-cs"/>
              </a:rPr>
              <a:t>monitor the heart) </a:t>
            </a:r>
            <a:br>
              <a:rPr lang="en-US" sz="2000" dirty="0">
                <a:solidFill>
                  <a:schemeClr val="tx1"/>
                </a:solidFill>
                <a:latin typeface="+mn-lt"/>
                <a:cs typeface="+mn-cs"/>
              </a:rPr>
            </a:br>
            <a:endParaRPr lang="en-US" sz="2000" dirty="0" smtClean="0">
              <a:solidFill>
                <a:schemeClr val="tx1"/>
              </a:solidFill>
              <a:latin typeface="+mn-lt"/>
              <a:cs typeface="+mn-cs"/>
            </a:endParaRPr>
          </a:p>
          <a:p>
            <a:pPr>
              <a:spcBef>
                <a:spcPts val="600"/>
              </a:spcBef>
              <a:spcAft>
                <a:spcPts val="0"/>
              </a:spcAft>
              <a:buClr>
                <a:srgbClr val="000000"/>
              </a:buClr>
              <a:buSzPct val="100000"/>
              <a:defRPr/>
            </a:pPr>
            <a:r>
              <a:rPr lang="en-US" sz="2000" dirty="0" smtClean="0">
                <a:solidFill>
                  <a:schemeClr val="tx1"/>
                </a:solidFill>
                <a:latin typeface="+mn-lt"/>
                <a:cs typeface="+mn-cs"/>
              </a:rPr>
              <a:t>Spreading </a:t>
            </a:r>
            <a:r>
              <a:rPr lang="en-US" sz="2000" dirty="0">
                <a:solidFill>
                  <a:schemeClr val="tx1"/>
                </a:solidFill>
                <a:latin typeface="+mn-lt"/>
                <a:cs typeface="+mn-cs"/>
              </a:rPr>
              <a:t>the legs for a gynecological examination triggers memories of rape</a:t>
            </a:r>
            <a:br>
              <a:rPr lang="en-US" sz="2000" dirty="0">
                <a:solidFill>
                  <a:schemeClr val="tx1"/>
                </a:solidFill>
                <a:latin typeface="+mn-lt"/>
                <a:cs typeface="+mn-cs"/>
              </a:rPr>
            </a:br>
            <a:endParaRPr lang="en-US" sz="2000" dirty="0" smtClean="0">
              <a:solidFill>
                <a:schemeClr val="tx1"/>
              </a:solidFill>
              <a:latin typeface="+mn-lt"/>
              <a:cs typeface="+mn-cs"/>
            </a:endParaRPr>
          </a:p>
          <a:p>
            <a:pPr>
              <a:spcBef>
                <a:spcPts val="600"/>
              </a:spcBef>
              <a:spcAft>
                <a:spcPts val="0"/>
              </a:spcAft>
              <a:buClr>
                <a:srgbClr val="000000"/>
              </a:buClr>
              <a:buSzPct val="100000"/>
              <a:defRPr/>
            </a:pPr>
            <a:r>
              <a:rPr lang="en-US" sz="2000" dirty="0" err="1" smtClean="0">
                <a:solidFill>
                  <a:schemeClr val="tx1"/>
                </a:solidFill>
                <a:latin typeface="+mn-lt"/>
                <a:cs typeface="+mn-cs"/>
              </a:rPr>
              <a:t>Gastroscopy</a:t>
            </a:r>
            <a:r>
              <a:rPr lang="en-US" sz="2000" dirty="0" smtClean="0">
                <a:solidFill>
                  <a:schemeClr val="tx1"/>
                </a:solidFill>
                <a:latin typeface="+mn-lt"/>
                <a:cs typeface="+mn-cs"/>
              </a:rPr>
              <a:t> </a:t>
            </a:r>
            <a:r>
              <a:rPr lang="en-US" sz="2000" dirty="0">
                <a:solidFill>
                  <a:schemeClr val="tx1"/>
                </a:solidFill>
                <a:latin typeface="+mn-lt"/>
                <a:cs typeface="+mn-cs"/>
              </a:rPr>
              <a:t>triggers memories of oral rape</a:t>
            </a:r>
            <a:br>
              <a:rPr lang="en-US" sz="2000" dirty="0">
                <a:solidFill>
                  <a:schemeClr val="tx1"/>
                </a:solidFill>
                <a:latin typeface="+mn-lt"/>
                <a:cs typeface="+mn-cs"/>
              </a:rPr>
            </a:br>
            <a:endParaRPr lang="en-US" sz="2000" dirty="0" smtClean="0">
              <a:solidFill>
                <a:schemeClr val="tx1"/>
              </a:solidFill>
              <a:latin typeface="+mn-lt"/>
              <a:cs typeface="+mn-cs"/>
            </a:endParaRPr>
          </a:p>
          <a:p>
            <a:pPr>
              <a:spcBef>
                <a:spcPts val="600"/>
              </a:spcBef>
              <a:spcAft>
                <a:spcPts val="0"/>
              </a:spcAft>
              <a:buClr>
                <a:srgbClr val="000000"/>
              </a:buClr>
              <a:buSzPct val="100000"/>
              <a:defRPr/>
            </a:pPr>
            <a:r>
              <a:rPr lang="en-US" sz="2000" dirty="0" smtClean="0">
                <a:solidFill>
                  <a:schemeClr val="tx1"/>
                </a:solidFill>
                <a:latin typeface="+mn-lt"/>
                <a:cs typeface="+mn-cs"/>
              </a:rPr>
              <a:t>Moving </a:t>
            </a:r>
            <a:r>
              <a:rPr lang="en-US" sz="2000" dirty="0">
                <a:solidFill>
                  <a:schemeClr val="tx1"/>
                </a:solidFill>
                <a:latin typeface="+mn-lt"/>
                <a:cs typeface="+mn-cs"/>
              </a:rPr>
              <a:t>a leg leads to pain triggering flash-backs (intense unwanted memories) in examination or physiotherapy</a:t>
            </a:r>
          </a:p>
          <a:p>
            <a:pPr>
              <a:spcBef>
                <a:spcPts val="600"/>
              </a:spcBef>
              <a:spcAft>
                <a:spcPts val="0"/>
              </a:spcAft>
              <a:buClr>
                <a:srgbClr val="000000"/>
              </a:buClr>
              <a:buSzPct val="100000"/>
              <a:defRPr/>
            </a:pPr>
            <a:endParaRPr lang="en-US" b="1" dirty="0">
              <a:solidFill>
                <a:schemeClr val="tx1"/>
              </a:solidFill>
              <a:latin typeface="Arial" pitchFamily="34" charset="0"/>
              <a:cs typeface="+mn-cs"/>
            </a:endParaRPr>
          </a:p>
          <a:p>
            <a:pPr>
              <a:spcBef>
                <a:spcPts val="600"/>
              </a:spcBef>
              <a:spcAft>
                <a:spcPts val="0"/>
              </a:spcAft>
              <a:buClr>
                <a:srgbClr val="000000"/>
              </a:buClr>
              <a:buSzPct val="100000"/>
              <a:defRPr/>
            </a:pPr>
            <a:endParaRPr lang="en-US" b="1" dirty="0">
              <a:solidFill>
                <a:srgbClr val="FF0000"/>
              </a:solidFill>
              <a:latin typeface="Arial" pitchFamily="34" charset="0"/>
              <a:cs typeface="+mn-cs"/>
            </a:endParaRPr>
          </a:p>
          <a:p>
            <a:pPr>
              <a:spcBef>
                <a:spcPts val="600"/>
              </a:spcBef>
              <a:spcAft>
                <a:spcPts val="0"/>
              </a:spcAft>
              <a:buClr>
                <a:srgbClr val="000000"/>
              </a:buClr>
              <a:buSzPct val="100000"/>
              <a:defRPr/>
            </a:pPr>
            <a:endParaRPr lang="en-US" dirty="0">
              <a:solidFill>
                <a:schemeClr val="tx1"/>
              </a:solidFill>
              <a:latin typeface="Arial" pitchFamily="34" charset="0"/>
              <a:cs typeface="+mn-cs"/>
            </a:endParaRPr>
          </a:p>
          <a:p>
            <a:pPr>
              <a:spcBef>
                <a:spcPts val="600"/>
              </a:spcBef>
              <a:spcAft>
                <a:spcPts val="0"/>
              </a:spcAft>
              <a:buClr>
                <a:srgbClr val="000000"/>
              </a:buClr>
              <a:buSzPct val="100000"/>
              <a:defRPr/>
            </a:pPr>
            <a:endParaRPr lang="en-US" dirty="0">
              <a:solidFill>
                <a:schemeClr val="tx1"/>
              </a:solidFill>
              <a:latin typeface="Arial" pitchFamily="34" charset="0"/>
              <a:cs typeface="+mn-cs"/>
            </a:endParaRPr>
          </a:p>
          <a:p>
            <a:pPr>
              <a:spcBef>
                <a:spcPts val="600"/>
              </a:spcBef>
              <a:spcAft>
                <a:spcPts val="0"/>
              </a:spcAft>
              <a:buClr>
                <a:srgbClr val="000000"/>
              </a:buClr>
              <a:buSzPct val="100000"/>
              <a:defRPr/>
            </a:pPr>
            <a:endParaRPr lang="en-US" dirty="0">
              <a:solidFill>
                <a:schemeClr val="tx1"/>
              </a:solidFill>
              <a:latin typeface="Arial" pitchFamily="34" charset="0"/>
              <a:cs typeface="+mn-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646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6464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646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464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itle 1"/>
          <p:cNvSpPr>
            <a:spLocks noGrp="1"/>
          </p:cNvSpPr>
          <p:nvPr>
            <p:ph type="title"/>
          </p:nvPr>
        </p:nvSpPr>
        <p:spPr/>
        <p:txBody>
          <a:bodyPr/>
          <a:lstStyle/>
          <a:p>
            <a:r>
              <a:rPr lang="de-DE" smtClean="0"/>
              <a:t>H. Risk of retraumatisation</a:t>
            </a:r>
          </a:p>
        </p:txBody>
      </p:sp>
      <p:sp>
        <p:nvSpPr>
          <p:cNvPr id="180226" name="Content Placeholder 2"/>
          <p:cNvSpPr>
            <a:spLocks noGrp="1"/>
          </p:cNvSpPr>
          <p:nvPr>
            <p:ph idx="1"/>
          </p:nvPr>
        </p:nvSpPr>
        <p:spPr>
          <a:xfrm>
            <a:off x="395288" y="1557338"/>
            <a:ext cx="8228012" cy="4999037"/>
          </a:xfrm>
        </p:spPr>
        <p:txBody>
          <a:bodyPr/>
          <a:lstStyle/>
          <a:p>
            <a:pPr marL="0"/>
            <a:r>
              <a:rPr lang="de-DE" dirty="0" smtClean="0"/>
              <a:t>Due </a:t>
            </a:r>
            <a:r>
              <a:rPr lang="de-DE" dirty="0" err="1" smtClean="0"/>
              <a:t>to</a:t>
            </a:r>
            <a:r>
              <a:rPr lang="de-DE" dirty="0" smtClean="0"/>
              <a:t> </a:t>
            </a:r>
            <a:r>
              <a:rPr lang="de-DE" dirty="0" err="1" smtClean="0"/>
              <a:t>the</a:t>
            </a:r>
            <a:r>
              <a:rPr lang="de-DE" dirty="0" smtClean="0"/>
              <a:t> </a:t>
            </a:r>
            <a:r>
              <a:rPr lang="de-DE" dirty="0" err="1" smtClean="0"/>
              <a:t>importance</a:t>
            </a:r>
            <a:r>
              <a:rPr lang="de-DE" dirty="0" smtClean="0"/>
              <a:t> </a:t>
            </a:r>
            <a:r>
              <a:rPr lang="de-DE" dirty="0" err="1" smtClean="0"/>
              <a:t>of</a:t>
            </a:r>
            <a:r>
              <a:rPr lang="de-DE" dirty="0" smtClean="0"/>
              <a:t> </a:t>
            </a:r>
            <a:r>
              <a:rPr lang="de-DE" dirty="0" err="1" smtClean="0"/>
              <a:t>the</a:t>
            </a:r>
            <a:r>
              <a:rPr lang="de-DE" dirty="0" smtClean="0"/>
              <a:t> </a:t>
            </a:r>
            <a:r>
              <a:rPr lang="de-DE" dirty="0" err="1" smtClean="0"/>
              <a:t>issue</a:t>
            </a:r>
            <a:r>
              <a:rPr lang="de-DE" dirty="0" smtClean="0"/>
              <a:t/>
            </a:r>
            <a:br>
              <a:rPr lang="de-DE" dirty="0" smtClean="0"/>
            </a:br>
            <a:r>
              <a:rPr lang="de-DE" dirty="0" err="1" smtClean="0"/>
              <a:t>this</a:t>
            </a:r>
            <a:r>
              <a:rPr lang="de-DE" dirty="0" smtClean="0"/>
              <a:t> </a:t>
            </a:r>
            <a:r>
              <a:rPr lang="de-DE" dirty="0" err="1" smtClean="0"/>
              <a:t>is</a:t>
            </a:r>
            <a:r>
              <a:rPr lang="de-DE" dirty="0" smtClean="0"/>
              <a:t> </a:t>
            </a:r>
            <a:r>
              <a:rPr lang="de-DE" dirty="0" err="1" smtClean="0"/>
              <a:t>covered</a:t>
            </a:r>
            <a:r>
              <a:rPr lang="de-DE" dirty="0" smtClean="0"/>
              <a:t> in </a:t>
            </a:r>
            <a:r>
              <a:rPr lang="de-DE" dirty="0" err="1" smtClean="0"/>
              <a:t>several</a:t>
            </a:r>
            <a:r>
              <a:rPr lang="de-DE" dirty="0" smtClean="0"/>
              <a:t> IP </a:t>
            </a:r>
            <a:r>
              <a:rPr lang="de-DE" dirty="0" err="1" smtClean="0"/>
              <a:t>chapters</a:t>
            </a:r>
            <a:r>
              <a:rPr lang="de-DE" dirty="0" smtClean="0"/>
              <a:t> </a:t>
            </a:r>
            <a:r>
              <a:rPr lang="de-DE" dirty="0" err="1" smtClean="0"/>
              <a:t>and</a:t>
            </a:r>
            <a:r>
              <a:rPr lang="de-DE" dirty="0" smtClean="0"/>
              <a:t> in a </a:t>
            </a:r>
            <a:r>
              <a:rPr lang="de-DE" dirty="0" err="1" smtClean="0"/>
              <a:t>special</a:t>
            </a:r>
            <a:r>
              <a:rPr lang="de-DE" dirty="0" smtClean="0"/>
              <a:t> ARTIP </a:t>
            </a:r>
            <a:r>
              <a:rPr lang="de-DE" dirty="0" err="1" smtClean="0"/>
              <a:t>module</a:t>
            </a:r>
            <a:r>
              <a:rPr lang="de-DE" dirty="0"/>
              <a:t>:</a:t>
            </a:r>
            <a:endParaRPr lang="de-DE" dirty="0" smtClean="0"/>
          </a:p>
          <a:p>
            <a:pPr marL="0"/>
            <a:r>
              <a:rPr lang="de-DE" dirty="0" smtClean="0"/>
              <a:t/>
            </a:r>
            <a:br>
              <a:rPr lang="de-DE" dirty="0" smtClean="0"/>
            </a:br>
            <a:r>
              <a:rPr lang="de-DE" dirty="0" smtClean="0"/>
              <a:t>„Psychological </a:t>
            </a:r>
            <a:r>
              <a:rPr lang="de-DE" dirty="0" err="1" smtClean="0"/>
              <a:t>aspects</a:t>
            </a:r>
            <a:r>
              <a:rPr lang="de-DE" dirty="0" smtClean="0"/>
              <a:t> </a:t>
            </a:r>
            <a:r>
              <a:rPr lang="de-DE" dirty="0" err="1" smtClean="0"/>
              <a:t>of</a:t>
            </a:r>
            <a:r>
              <a:rPr lang="de-DE" dirty="0" smtClean="0"/>
              <a:t> </a:t>
            </a:r>
            <a:r>
              <a:rPr lang="de-DE" dirty="0" err="1" smtClean="0"/>
              <a:t>the</a:t>
            </a:r>
            <a:r>
              <a:rPr lang="de-DE" dirty="0" smtClean="0"/>
              <a:t> interview </a:t>
            </a:r>
            <a:r>
              <a:rPr lang="de-DE" dirty="0" err="1" smtClean="0"/>
              <a:t>process</a:t>
            </a:r>
            <a:r>
              <a:rPr lang="de-DE" dirty="0" smtClean="0"/>
              <a:t>“</a:t>
            </a:r>
          </a:p>
          <a:p>
            <a:pPr marL="0"/>
            <a:r>
              <a:rPr lang="de-DE" dirty="0" smtClean="0"/>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itle 3"/>
          <p:cNvSpPr>
            <a:spLocks noGrp="1"/>
          </p:cNvSpPr>
          <p:nvPr>
            <p:ph type="title"/>
          </p:nvPr>
        </p:nvSpPr>
        <p:spPr/>
        <p:txBody>
          <a:bodyPr/>
          <a:lstStyle/>
          <a:p>
            <a:r>
              <a:rPr lang="de-DE" smtClean="0"/>
              <a:t>I. Use of interpreters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54050391"/>
              </p:ext>
            </p:extLst>
          </p:nvPr>
        </p:nvGraphicFramePr>
        <p:xfrm>
          <a:off x="457200" y="1125538"/>
          <a:ext cx="8228013" cy="4999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sz="3200" dirty="0"/>
              <a:t>J</a:t>
            </a:r>
            <a:r>
              <a:rPr lang="de-DE" sz="3200" dirty="0" smtClean="0"/>
              <a:t>. Gender issues</a:t>
            </a:r>
            <a:endParaRPr lang="de-DE" sz="3200" dirty="0"/>
          </a:p>
        </p:txBody>
      </p:sp>
      <p:sp>
        <p:nvSpPr>
          <p:cNvPr id="184322" name="Text Placeholder 2"/>
          <p:cNvSpPr>
            <a:spLocks noGrp="1"/>
          </p:cNvSpPr>
          <p:nvPr>
            <p:ph type="body" idx="1"/>
          </p:nvPr>
        </p:nvSpPr>
        <p:spPr/>
        <p:txBody>
          <a:bodyPr/>
          <a:lstStyle/>
          <a:p>
            <a:r>
              <a:rPr lang="de-AT" sz="2400" dirty="0" smtClean="0"/>
              <a:t>General considerations for interviews</a:t>
            </a:r>
            <a:endParaRPr lang="de-DE" sz="24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Title 3"/>
          <p:cNvSpPr>
            <a:spLocks noGrp="1"/>
          </p:cNvSpPr>
          <p:nvPr>
            <p:ph type="title"/>
          </p:nvPr>
        </p:nvSpPr>
        <p:spPr/>
        <p:txBody>
          <a:bodyPr/>
          <a:lstStyle/>
          <a:p>
            <a:r>
              <a:rPr lang="de-DE" smtClean="0"/>
              <a:t>J. Gender issues</a:t>
            </a:r>
          </a:p>
        </p:txBody>
      </p:sp>
      <p:graphicFrame>
        <p:nvGraphicFramePr>
          <p:cNvPr id="6" name="Content Placeholder 5"/>
          <p:cNvGraphicFramePr>
            <a:graphicFrameLocks noGrp="1"/>
          </p:cNvGraphicFramePr>
          <p:nvPr>
            <p:ph idx="1"/>
          </p:nvPr>
        </p:nvGraphicFramePr>
        <p:xfrm>
          <a:off x="368606" y="908720"/>
          <a:ext cx="3312368" cy="2119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6371" name="TextBox 6"/>
          <p:cNvSpPr txBox="1">
            <a:spLocks noChangeArrowheads="1"/>
          </p:cNvSpPr>
          <p:nvPr/>
        </p:nvSpPr>
        <p:spPr bwMode="auto">
          <a:xfrm>
            <a:off x="1908175" y="908050"/>
            <a:ext cx="2016125" cy="831850"/>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de-DE" sz="2400"/>
              <a:t>Gender of the perpetrator</a:t>
            </a:r>
          </a:p>
        </p:txBody>
      </p:sp>
      <p:sp>
        <p:nvSpPr>
          <p:cNvPr id="186372" name="TextBox 7"/>
          <p:cNvSpPr txBox="1">
            <a:spLocks noChangeArrowheads="1"/>
          </p:cNvSpPr>
          <p:nvPr/>
        </p:nvSpPr>
        <p:spPr bwMode="auto">
          <a:xfrm>
            <a:off x="611188" y="2997200"/>
            <a:ext cx="6985000" cy="3231654"/>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de-DE" sz="2400" dirty="0">
                <a:solidFill>
                  <a:schemeClr val="tx1"/>
                </a:solidFill>
              </a:rPr>
              <a:t>In </a:t>
            </a:r>
            <a:r>
              <a:rPr lang="de-DE" sz="2400" dirty="0" err="1">
                <a:solidFill>
                  <a:schemeClr val="tx1"/>
                </a:solidFill>
              </a:rPr>
              <a:t>practice</a:t>
            </a:r>
            <a:r>
              <a:rPr lang="de-DE" sz="2400" dirty="0">
                <a:solidFill>
                  <a:schemeClr val="tx1"/>
                </a:solidFill>
              </a:rPr>
              <a:t>, </a:t>
            </a:r>
            <a:r>
              <a:rPr lang="de-DE" sz="2400" dirty="0" err="1">
                <a:solidFill>
                  <a:schemeClr val="tx1"/>
                </a:solidFill>
              </a:rPr>
              <a:t>the</a:t>
            </a:r>
            <a:r>
              <a:rPr lang="de-DE" sz="2400" dirty="0">
                <a:solidFill>
                  <a:schemeClr val="tx1"/>
                </a:solidFill>
              </a:rPr>
              <a:t> </a:t>
            </a:r>
            <a:r>
              <a:rPr lang="de-DE" sz="2400" dirty="0" err="1">
                <a:solidFill>
                  <a:schemeClr val="tx1"/>
                </a:solidFill>
              </a:rPr>
              <a:t>decision</a:t>
            </a:r>
            <a:r>
              <a:rPr lang="de-DE" sz="2400" dirty="0">
                <a:solidFill>
                  <a:schemeClr val="tx1"/>
                </a:solidFill>
              </a:rPr>
              <a:t> </a:t>
            </a:r>
            <a:r>
              <a:rPr lang="de-DE" sz="2400" dirty="0" err="1">
                <a:solidFill>
                  <a:schemeClr val="tx1"/>
                </a:solidFill>
              </a:rPr>
              <a:t>who</a:t>
            </a:r>
            <a:r>
              <a:rPr lang="de-DE" sz="2400" dirty="0">
                <a:solidFill>
                  <a:schemeClr val="tx1"/>
                </a:solidFill>
              </a:rPr>
              <a:t> </a:t>
            </a:r>
            <a:r>
              <a:rPr lang="de-DE" sz="2400" dirty="0" err="1">
                <a:solidFill>
                  <a:schemeClr val="tx1"/>
                </a:solidFill>
              </a:rPr>
              <a:t>conducts</a:t>
            </a:r>
            <a:r>
              <a:rPr lang="de-DE" sz="2400" dirty="0">
                <a:solidFill>
                  <a:schemeClr val="tx1"/>
                </a:solidFill>
              </a:rPr>
              <a:t> </a:t>
            </a:r>
            <a:r>
              <a:rPr lang="de-DE" sz="2400" dirty="0" err="1">
                <a:solidFill>
                  <a:schemeClr val="tx1"/>
                </a:solidFill>
              </a:rPr>
              <a:t>the</a:t>
            </a:r>
            <a:r>
              <a:rPr lang="de-DE" sz="2400" dirty="0">
                <a:solidFill>
                  <a:schemeClr val="tx1"/>
                </a:solidFill>
              </a:rPr>
              <a:t> interview must </a:t>
            </a:r>
            <a:r>
              <a:rPr lang="de-DE" sz="2400" dirty="0" err="1" smtClean="0">
                <a:solidFill>
                  <a:schemeClr val="tx1"/>
                </a:solidFill>
              </a:rPr>
              <a:t>be</a:t>
            </a:r>
            <a:r>
              <a:rPr lang="de-DE" sz="2400" dirty="0" smtClean="0">
                <a:solidFill>
                  <a:schemeClr val="tx1"/>
                </a:solidFill>
              </a:rPr>
              <a:t> </a:t>
            </a:r>
            <a:r>
              <a:rPr lang="de-DE" sz="2400" dirty="0" err="1" smtClean="0">
                <a:solidFill>
                  <a:schemeClr val="tx1"/>
                </a:solidFill>
              </a:rPr>
              <a:t>individually</a:t>
            </a:r>
            <a:r>
              <a:rPr lang="de-DE" sz="2400" dirty="0" smtClean="0">
                <a:solidFill>
                  <a:schemeClr val="tx1"/>
                </a:solidFill>
              </a:rPr>
              <a:t> </a:t>
            </a:r>
            <a:r>
              <a:rPr lang="de-DE" sz="2400" dirty="0" err="1" smtClean="0">
                <a:solidFill>
                  <a:schemeClr val="tx1"/>
                </a:solidFill>
              </a:rPr>
              <a:t>balanced</a:t>
            </a:r>
            <a:r>
              <a:rPr lang="de-DE" sz="2400" dirty="0" smtClean="0">
                <a:solidFill>
                  <a:schemeClr val="tx1"/>
                </a:solidFill>
              </a:rPr>
              <a:t> </a:t>
            </a:r>
            <a:r>
              <a:rPr lang="de-DE" sz="2400" dirty="0" err="1" smtClean="0">
                <a:solidFill>
                  <a:schemeClr val="tx1"/>
                </a:solidFill>
              </a:rPr>
              <a:t>against</a:t>
            </a:r>
            <a:r>
              <a:rPr lang="de-DE" sz="2400" dirty="0" smtClean="0">
                <a:solidFill>
                  <a:schemeClr val="tx1"/>
                </a:solidFill>
              </a:rPr>
              <a:t> </a:t>
            </a:r>
            <a:r>
              <a:rPr lang="de-DE" sz="2400" dirty="0" err="1">
                <a:solidFill>
                  <a:schemeClr val="tx1"/>
                </a:solidFill>
              </a:rPr>
              <a:t>general</a:t>
            </a:r>
            <a:r>
              <a:rPr lang="de-DE" sz="2400" dirty="0">
                <a:solidFill>
                  <a:schemeClr val="tx1"/>
                </a:solidFill>
              </a:rPr>
              <a:t> </a:t>
            </a:r>
            <a:r>
              <a:rPr lang="de-DE" sz="2400" b="1" dirty="0" err="1">
                <a:solidFill>
                  <a:schemeClr val="tx1"/>
                </a:solidFill>
              </a:rPr>
              <a:t>culture</a:t>
            </a:r>
            <a:r>
              <a:rPr lang="de-DE" sz="2400" dirty="0">
                <a:solidFill>
                  <a:schemeClr val="tx1"/>
                </a:solidFill>
              </a:rPr>
              <a:t> </a:t>
            </a:r>
            <a:r>
              <a:rPr lang="de-DE" sz="2400" dirty="0" err="1">
                <a:solidFill>
                  <a:schemeClr val="tx1"/>
                </a:solidFill>
              </a:rPr>
              <a:t>based</a:t>
            </a:r>
            <a:r>
              <a:rPr lang="de-DE" sz="2400" dirty="0">
                <a:solidFill>
                  <a:schemeClr val="tx1"/>
                </a:solidFill>
              </a:rPr>
              <a:t> </a:t>
            </a:r>
            <a:r>
              <a:rPr lang="de-DE" sz="2400" dirty="0" err="1">
                <a:solidFill>
                  <a:schemeClr val="tx1"/>
                </a:solidFill>
              </a:rPr>
              <a:t>gender</a:t>
            </a:r>
            <a:r>
              <a:rPr lang="de-DE" sz="2400" dirty="0">
                <a:solidFill>
                  <a:schemeClr val="tx1"/>
                </a:solidFill>
              </a:rPr>
              <a:t> </a:t>
            </a:r>
            <a:r>
              <a:rPr lang="de-DE" sz="2400" dirty="0" err="1">
                <a:solidFill>
                  <a:schemeClr val="tx1"/>
                </a:solidFill>
              </a:rPr>
              <a:t>issues</a:t>
            </a:r>
            <a:r>
              <a:rPr lang="de-DE" sz="2400" dirty="0">
                <a:solidFill>
                  <a:schemeClr val="tx1"/>
                </a:solidFill>
              </a:rPr>
              <a:t> </a:t>
            </a:r>
            <a:r>
              <a:rPr lang="de-DE" sz="2400" b="1" dirty="0" err="1" smtClean="0">
                <a:solidFill>
                  <a:schemeClr val="tx1"/>
                </a:solidFill>
              </a:rPr>
              <a:t>and</a:t>
            </a:r>
            <a:r>
              <a:rPr lang="de-DE" sz="2400" b="1" dirty="0" smtClean="0">
                <a:solidFill>
                  <a:schemeClr val="tx1"/>
                </a:solidFill>
              </a:rPr>
              <a:t> </a:t>
            </a:r>
            <a:r>
              <a:rPr lang="de-DE" sz="2400" b="1" dirty="0" err="1" smtClean="0">
                <a:solidFill>
                  <a:schemeClr val="tx1"/>
                </a:solidFill>
              </a:rPr>
              <a:t>the</a:t>
            </a:r>
            <a:r>
              <a:rPr lang="de-DE" sz="2400" b="1" dirty="0" smtClean="0">
                <a:solidFill>
                  <a:schemeClr val="tx1"/>
                </a:solidFill>
              </a:rPr>
              <a:t> </a:t>
            </a:r>
            <a:r>
              <a:rPr lang="de-DE" sz="2400" b="1" dirty="0" err="1" smtClean="0">
                <a:solidFill>
                  <a:schemeClr val="tx1"/>
                </a:solidFill>
              </a:rPr>
              <a:t>possible</a:t>
            </a:r>
            <a:r>
              <a:rPr lang="de-DE" sz="2400" b="1" dirty="0" smtClean="0">
                <a:solidFill>
                  <a:schemeClr val="tx1"/>
                </a:solidFill>
              </a:rPr>
              <a:t> </a:t>
            </a:r>
            <a:r>
              <a:rPr lang="de-DE" sz="2400" b="1" dirty="0" err="1" smtClean="0">
                <a:solidFill>
                  <a:schemeClr val="tx1"/>
                </a:solidFill>
              </a:rPr>
              <a:t>fear</a:t>
            </a:r>
            <a:r>
              <a:rPr lang="de-DE" sz="2400" b="1" dirty="0" smtClean="0">
                <a:solidFill>
                  <a:schemeClr val="tx1"/>
                </a:solidFill>
              </a:rPr>
              <a:t> </a:t>
            </a:r>
            <a:r>
              <a:rPr lang="de-DE" sz="2400" b="1" dirty="0" err="1" smtClean="0">
                <a:solidFill>
                  <a:schemeClr val="tx1"/>
                </a:solidFill>
              </a:rPr>
              <a:t>connected</a:t>
            </a:r>
            <a:r>
              <a:rPr lang="de-DE" sz="2400" b="1" dirty="0" smtClean="0">
                <a:solidFill>
                  <a:schemeClr val="tx1"/>
                </a:solidFill>
              </a:rPr>
              <a:t> </a:t>
            </a:r>
            <a:r>
              <a:rPr lang="de-DE" sz="2400" b="1" dirty="0" err="1" smtClean="0">
                <a:solidFill>
                  <a:schemeClr val="tx1"/>
                </a:solidFill>
              </a:rPr>
              <a:t>with</a:t>
            </a:r>
            <a:r>
              <a:rPr lang="de-DE" sz="2400" b="1" dirty="0" smtClean="0">
                <a:solidFill>
                  <a:schemeClr val="tx1"/>
                </a:solidFill>
              </a:rPr>
              <a:t> an </a:t>
            </a:r>
            <a:r>
              <a:rPr lang="de-DE" sz="2400" b="1" dirty="0" err="1">
                <a:solidFill>
                  <a:schemeClr val="tx1"/>
                </a:solidFill>
              </a:rPr>
              <a:t>interviewer</a:t>
            </a:r>
            <a:r>
              <a:rPr lang="de-DE" sz="2400" b="1" dirty="0">
                <a:solidFill>
                  <a:schemeClr val="tx1"/>
                </a:solidFill>
              </a:rPr>
              <a:t> </a:t>
            </a:r>
            <a:r>
              <a:rPr lang="de-DE" sz="2400" b="1" dirty="0" err="1">
                <a:solidFill>
                  <a:schemeClr val="tx1"/>
                </a:solidFill>
              </a:rPr>
              <a:t>of</a:t>
            </a:r>
            <a:r>
              <a:rPr lang="de-DE" sz="2400" b="1" dirty="0">
                <a:solidFill>
                  <a:schemeClr val="tx1"/>
                </a:solidFill>
              </a:rPr>
              <a:t> </a:t>
            </a:r>
            <a:r>
              <a:rPr lang="de-DE" sz="2400" b="1" dirty="0" err="1">
                <a:solidFill>
                  <a:schemeClr val="tx1"/>
                </a:solidFill>
              </a:rPr>
              <a:t>the</a:t>
            </a:r>
            <a:r>
              <a:rPr lang="de-DE" sz="2400" b="1" dirty="0">
                <a:solidFill>
                  <a:schemeClr val="tx1"/>
                </a:solidFill>
              </a:rPr>
              <a:t> same </a:t>
            </a:r>
            <a:r>
              <a:rPr lang="de-DE" sz="2400" b="1" dirty="0" err="1">
                <a:solidFill>
                  <a:schemeClr val="tx1"/>
                </a:solidFill>
              </a:rPr>
              <a:t>sex</a:t>
            </a:r>
            <a:r>
              <a:rPr lang="de-DE" sz="2400" b="1" dirty="0">
                <a:solidFill>
                  <a:schemeClr val="tx1"/>
                </a:solidFill>
              </a:rPr>
              <a:t> </a:t>
            </a:r>
            <a:r>
              <a:rPr lang="de-DE" sz="2400" b="1" dirty="0" err="1">
                <a:solidFill>
                  <a:schemeClr val="tx1"/>
                </a:solidFill>
              </a:rPr>
              <a:t>as</a:t>
            </a:r>
            <a:r>
              <a:rPr lang="de-DE" sz="2400" b="1" dirty="0">
                <a:solidFill>
                  <a:schemeClr val="tx1"/>
                </a:solidFill>
              </a:rPr>
              <a:t> </a:t>
            </a:r>
            <a:r>
              <a:rPr lang="de-DE" sz="2400" b="1" dirty="0" err="1">
                <a:solidFill>
                  <a:schemeClr val="tx1"/>
                </a:solidFill>
              </a:rPr>
              <a:t>the</a:t>
            </a:r>
            <a:r>
              <a:rPr lang="de-DE" sz="2400" b="1" dirty="0">
                <a:solidFill>
                  <a:schemeClr val="tx1"/>
                </a:solidFill>
              </a:rPr>
              <a:t> </a:t>
            </a:r>
            <a:r>
              <a:rPr lang="de-DE" sz="2400" b="1" dirty="0" err="1" smtClean="0">
                <a:solidFill>
                  <a:schemeClr val="tx1"/>
                </a:solidFill>
              </a:rPr>
              <a:t>perpetrator</a:t>
            </a:r>
            <a:r>
              <a:rPr lang="de-DE" sz="2400" b="1" dirty="0" smtClean="0">
                <a:solidFill>
                  <a:schemeClr val="tx1"/>
                </a:solidFill>
              </a:rPr>
              <a:t>(s).</a:t>
            </a:r>
            <a:r>
              <a:rPr lang="de-DE" sz="2400" dirty="0">
                <a:solidFill>
                  <a:schemeClr val="tx1"/>
                </a:solidFill>
              </a:rPr>
              <a:t/>
            </a:r>
            <a:br>
              <a:rPr lang="de-DE" sz="2400" dirty="0">
                <a:solidFill>
                  <a:schemeClr val="tx1"/>
                </a:solidFill>
              </a:rPr>
            </a:br>
            <a:r>
              <a:rPr lang="de-DE" sz="2400" dirty="0">
                <a:solidFill>
                  <a:schemeClr val="tx1"/>
                </a:solidFill>
              </a:rPr>
              <a:t/>
            </a:r>
            <a:br>
              <a:rPr lang="de-DE" sz="2400" dirty="0">
                <a:solidFill>
                  <a:schemeClr val="tx1"/>
                </a:solidFill>
              </a:rPr>
            </a:br>
            <a:r>
              <a:rPr lang="de-DE" sz="2000" dirty="0">
                <a:solidFill>
                  <a:schemeClr val="tx1"/>
                </a:solidFill>
              </a:rPr>
              <a:t>(Example:  a man might prefer to speak with a man about sexual torture </a:t>
            </a:r>
            <a:r>
              <a:rPr lang="de-DE" sz="2000" dirty="0" smtClean="0">
                <a:solidFill>
                  <a:schemeClr val="tx1"/>
                </a:solidFill>
              </a:rPr>
              <a:t>because </a:t>
            </a:r>
            <a:r>
              <a:rPr lang="de-DE" sz="2000" dirty="0">
                <a:solidFill>
                  <a:schemeClr val="tx1"/>
                </a:solidFill>
              </a:rPr>
              <a:t>of cultural limits </a:t>
            </a:r>
            <a:r>
              <a:rPr lang="de-DE" sz="2000" dirty="0" err="1">
                <a:solidFill>
                  <a:schemeClr val="tx1"/>
                </a:solidFill>
              </a:rPr>
              <a:t>of</a:t>
            </a:r>
            <a:r>
              <a:rPr lang="de-DE" sz="2000" dirty="0">
                <a:solidFill>
                  <a:schemeClr val="tx1"/>
                </a:solidFill>
              </a:rPr>
              <a:t> </a:t>
            </a:r>
            <a:r>
              <a:rPr lang="de-DE" sz="2000" dirty="0" err="1" smtClean="0">
                <a:solidFill>
                  <a:schemeClr val="tx1"/>
                </a:solidFill>
              </a:rPr>
              <a:t>disclosure</a:t>
            </a:r>
            <a:r>
              <a:rPr lang="de-DE" sz="2000" dirty="0" smtClean="0">
                <a:solidFill>
                  <a:schemeClr val="tx1"/>
                </a:solidFill>
              </a:rPr>
              <a:t>, </a:t>
            </a:r>
            <a:r>
              <a:rPr lang="de-DE" sz="2000" dirty="0">
                <a:solidFill>
                  <a:schemeClr val="tx1"/>
                </a:solidFill>
              </a:rPr>
              <a:t>a woman only to a </a:t>
            </a:r>
            <a:r>
              <a:rPr lang="de-DE" sz="2000" dirty="0" smtClean="0">
                <a:solidFill>
                  <a:schemeClr val="tx1"/>
                </a:solidFill>
              </a:rPr>
              <a:t>woman) </a:t>
            </a:r>
            <a:endParaRPr lang="de-DE" sz="2000" dirty="0">
              <a:solidFill>
                <a:schemeClr val="tx1"/>
              </a:solidFill>
            </a:endParaRPr>
          </a:p>
        </p:txBody>
      </p:sp>
      <p:sp>
        <p:nvSpPr>
          <p:cNvPr id="186373" name="TextBox 8"/>
          <p:cNvSpPr txBox="1">
            <a:spLocks noChangeArrowheads="1"/>
          </p:cNvSpPr>
          <p:nvPr/>
        </p:nvSpPr>
        <p:spPr bwMode="auto">
          <a:xfrm>
            <a:off x="5076825" y="955675"/>
            <a:ext cx="2159000" cy="1938992"/>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de-DE" sz="2400" dirty="0"/>
              <a:t>Two genders in the examination team </a:t>
            </a:r>
            <a:r>
              <a:rPr lang="de-DE" sz="2400" dirty="0" smtClean="0"/>
              <a:t>give flexibility</a:t>
            </a:r>
            <a:endParaRPr lang="de-DE" sz="2400" dirty="0"/>
          </a:p>
        </p:txBody>
      </p:sp>
      <p:sp>
        <p:nvSpPr>
          <p:cNvPr id="186374" name="Right Arrow 9"/>
          <p:cNvSpPr>
            <a:spLocks noChangeArrowheads="1"/>
          </p:cNvSpPr>
          <p:nvPr/>
        </p:nvSpPr>
        <p:spPr bwMode="auto">
          <a:xfrm rot="10800000">
            <a:off x="4103688" y="1916113"/>
            <a:ext cx="755650" cy="288925"/>
          </a:xfrm>
          <a:prstGeom prst="rightArrow">
            <a:avLst>
              <a:gd name="adj1" fmla="val 50000"/>
              <a:gd name="adj2" fmla="val 49813"/>
            </a:avLst>
          </a:prstGeom>
          <a:noFill/>
          <a:ln w="19050" algn="ctr">
            <a:solidFill>
              <a:schemeClr val="bg1"/>
            </a:solidFill>
            <a:round/>
            <a:headEnd/>
            <a:tailEnd/>
          </a:ln>
        </p:spPr>
        <p:txBody>
          <a:bodyPr/>
          <a:lstStyle/>
          <a:p>
            <a:pPr>
              <a:buClr>
                <a:srgbClr val="000000"/>
              </a:buClr>
              <a:buSzPct val="100000"/>
              <a:buFont typeface="Times New Roman" pitchFamily="18" charset="0"/>
              <a:buNone/>
            </a:pPr>
            <a:endParaRPr lang="de-DE"/>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sz="3200" dirty="0" smtClean="0"/>
              <a:t>K. Indications for referral</a:t>
            </a:r>
            <a:endParaRPr lang="de-DE" sz="3200" dirty="0"/>
          </a:p>
        </p:txBody>
      </p:sp>
      <p:sp>
        <p:nvSpPr>
          <p:cNvPr id="188418" name="Text Placeholder 2"/>
          <p:cNvSpPr>
            <a:spLocks noGrp="1"/>
          </p:cNvSpPr>
          <p:nvPr>
            <p:ph type="body" idx="1"/>
          </p:nvPr>
        </p:nvSpPr>
        <p:spPr/>
        <p:txBody>
          <a:bodyPr/>
          <a:lstStyle/>
          <a:p>
            <a:r>
              <a:rPr lang="de-AT" smtClean="0"/>
              <a:t>General considerations for interviews</a:t>
            </a:r>
            <a:endParaRPr lang="de-DE"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p:cNvSpPr>
            <a:spLocks noGrp="1"/>
          </p:cNvSpPr>
          <p:nvPr>
            <p:ph type="title"/>
          </p:nvPr>
        </p:nvSpPr>
        <p:spPr/>
        <p:txBody>
          <a:bodyPr/>
          <a:lstStyle/>
          <a:p>
            <a:r>
              <a:rPr lang="de-DE" dirty="0" smtClean="0"/>
              <a:t>Medical + Psychological evaluation</a:t>
            </a:r>
          </a:p>
        </p:txBody>
      </p:sp>
      <p:graphicFrame>
        <p:nvGraphicFramePr>
          <p:cNvPr id="4" name="Content Placeholder 3"/>
          <p:cNvGraphicFramePr>
            <a:graphicFrameLocks noGrp="1"/>
          </p:cNvGraphicFramePr>
          <p:nvPr>
            <p:ph idx="1"/>
          </p:nvPr>
        </p:nvGraphicFramePr>
        <p:xfrm>
          <a:off x="457200" y="1125538"/>
          <a:ext cx="8228013" cy="4999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1315" name="TextBox 2"/>
          <p:cNvSpPr txBox="1">
            <a:spLocks noChangeArrowheads="1"/>
          </p:cNvSpPr>
          <p:nvPr/>
        </p:nvSpPr>
        <p:spPr bwMode="auto">
          <a:xfrm>
            <a:off x="5076825" y="6021388"/>
            <a:ext cx="3527425" cy="369887"/>
          </a:xfrm>
          <a:prstGeom prst="rect">
            <a:avLst/>
          </a:prstGeom>
          <a:noFill/>
          <a:ln w="9525">
            <a:noFill/>
            <a:miter lim="800000"/>
            <a:headEnd/>
            <a:tailEnd/>
          </a:ln>
        </p:spPr>
        <p:txBody>
          <a:bodyPr>
            <a:spAutoFit/>
          </a:bodyPr>
          <a:lstStyle/>
          <a:p>
            <a:pPr algn="r">
              <a:buClr>
                <a:srgbClr val="000000"/>
              </a:buClr>
              <a:buSzPct val="100000"/>
              <a:buFont typeface="Times New Roman" pitchFamily="18" charset="0"/>
              <a:buNone/>
            </a:pPr>
            <a:r>
              <a:rPr lang="de-DE">
                <a:solidFill>
                  <a:schemeClr val="tx1"/>
                </a:solidFill>
              </a:rPr>
              <a:t>See also six principles </a:t>
            </a:r>
          </a:p>
        </p:txBody>
      </p:sp>
      <p:sp>
        <p:nvSpPr>
          <p:cNvPr id="141316" name="Right Arrow 4"/>
          <p:cNvSpPr>
            <a:spLocks noChangeArrowheads="1"/>
          </p:cNvSpPr>
          <p:nvPr/>
        </p:nvSpPr>
        <p:spPr bwMode="auto">
          <a:xfrm>
            <a:off x="6084888" y="6021388"/>
            <a:ext cx="215900" cy="184150"/>
          </a:xfrm>
          <a:prstGeom prst="rightArrow">
            <a:avLst>
              <a:gd name="adj1" fmla="val 50000"/>
              <a:gd name="adj2" fmla="val 50110"/>
            </a:avLst>
          </a:prstGeom>
          <a:solidFill>
            <a:srgbClr val="00B8FF"/>
          </a:solidFill>
          <a:ln w="9525" algn="ctr">
            <a:solidFill>
              <a:schemeClr val="tx1"/>
            </a:solidFill>
            <a:round/>
            <a:headEnd/>
            <a:tailEnd/>
          </a:ln>
        </p:spPr>
        <p:txBody>
          <a:bodyPr/>
          <a:lstStyle/>
          <a:p>
            <a:pPr>
              <a:buClr>
                <a:srgbClr val="000000"/>
              </a:buClr>
              <a:buSzPct val="100000"/>
              <a:buFont typeface="Times New Roman" pitchFamily="18" charset="0"/>
              <a:buNone/>
            </a:pPr>
            <a:endParaRPr lang="de-DE"/>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Title 1"/>
          <p:cNvSpPr>
            <a:spLocks noGrp="1"/>
          </p:cNvSpPr>
          <p:nvPr>
            <p:ph type="title"/>
          </p:nvPr>
        </p:nvSpPr>
        <p:spPr/>
        <p:txBody>
          <a:bodyPr/>
          <a:lstStyle/>
          <a:p>
            <a:r>
              <a:rPr lang="de-DE" smtClean="0"/>
              <a:t>K. Indications for referral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03030304"/>
              </p:ext>
            </p:extLst>
          </p:nvPr>
        </p:nvGraphicFramePr>
        <p:xfrm>
          <a:off x="457200" y="908720"/>
          <a:ext cx="8507288" cy="52158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sz="3200" dirty="0" smtClean="0"/>
              <a:t>L. Interpretations of findings and conclusions</a:t>
            </a:r>
            <a:endParaRPr lang="de-DE" sz="3200" dirty="0"/>
          </a:p>
        </p:txBody>
      </p:sp>
      <p:sp>
        <p:nvSpPr>
          <p:cNvPr id="192514" name="Text Placeholder 2"/>
          <p:cNvSpPr>
            <a:spLocks noGrp="1"/>
          </p:cNvSpPr>
          <p:nvPr>
            <p:ph type="body" idx="1"/>
          </p:nvPr>
        </p:nvSpPr>
        <p:spPr/>
        <p:txBody>
          <a:bodyPr/>
          <a:lstStyle/>
          <a:p>
            <a:r>
              <a:rPr lang="de-AT" sz="2400" dirty="0" smtClean="0"/>
              <a:t>General considerations for interviews</a:t>
            </a:r>
            <a:endParaRPr lang="de-DE" sz="2400"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Title 3"/>
          <p:cNvSpPr>
            <a:spLocks noGrp="1"/>
          </p:cNvSpPr>
          <p:nvPr>
            <p:ph type="title"/>
          </p:nvPr>
        </p:nvSpPr>
        <p:spPr/>
        <p:txBody>
          <a:bodyPr/>
          <a:lstStyle/>
          <a:p>
            <a:r>
              <a:rPr lang="de-DE" sz="2800" smtClean="0"/>
              <a:t>L. Interpretations of findings and conclusions</a:t>
            </a:r>
          </a:p>
        </p:txBody>
      </p:sp>
      <p:sp>
        <p:nvSpPr>
          <p:cNvPr id="194562" name="Content Placeholder 4"/>
          <p:cNvSpPr>
            <a:spLocks noGrp="1"/>
          </p:cNvSpPr>
          <p:nvPr>
            <p:ph idx="1"/>
          </p:nvPr>
        </p:nvSpPr>
        <p:spPr>
          <a:xfrm>
            <a:off x="323528" y="1166267"/>
            <a:ext cx="8228013" cy="4999037"/>
          </a:xfrm>
        </p:spPr>
        <p:txBody>
          <a:bodyPr/>
          <a:lstStyle/>
          <a:p>
            <a:pPr marL="0"/>
            <a:r>
              <a:rPr lang="de-DE" b="1" dirty="0" smtClean="0"/>
              <a:t>All aspects </a:t>
            </a:r>
            <a:r>
              <a:rPr lang="de-DE" dirty="0" smtClean="0"/>
              <a:t>influencing injuries must be considered (see also special handbooks on torture in the literature list).</a:t>
            </a:r>
          </a:p>
          <a:p>
            <a:pPr marL="0"/>
            <a:endParaRPr lang="de-DE" dirty="0" smtClean="0"/>
          </a:p>
          <a:p>
            <a:pPr marL="0"/>
            <a:r>
              <a:rPr lang="de-DE" dirty="0" err="1" smtClean="0"/>
              <a:t>They</a:t>
            </a:r>
            <a:r>
              <a:rPr lang="de-DE" dirty="0" smtClean="0"/>
              <a:t> </a:t>
            </a:r>
            <a:r>
              <a:rPr lang="de-DE" dirty="0" err="1" smtClean="0"/>
              <a:t>include</a:t>
            </a:r>
            <a:r>
              <a:rPr lang="de-DE" dirty="0" smtClean="0"/>
              <a:t> </a:t>
            </a:r>
            <a:r>
              <a:rPr lang="de-DE" dirty="0" err="1" smtClean="0"/>
              <a:t>prior</a:t>
            </a:r>
            <a:r>
              <a:rPr lang="de-DE" dirty="0" smtClean="0"/>
              <a:t> </a:t>
            </a:r>
            <a:r>
              <a:rPr lang="de-DE" dirty="0" err="1" smtClean="0"/>
              <a:t>constitution</a:t>
            </a:r>
            <a:r>
              <a:rPr lang="de-DE" dirty="0" smtClean="0"/>
              <a:t>, </a:t>
            </a:r>
            <a:r>
              <a:rPr lang="de-DE" dirty="0" err="1" smtClean="0"/>
              <a:t>severity</a:t>
            </a:r>
            <a:r>
              <a:rPr lang="de-DE" dirty="0" smtClean="0"/>
              <a:t>, </a:t>
            </a:r>
            <a:r>
              <a:rPr lang="de-DE" dirty="0" err="1" smtClean="0"/>
              <a:t>treatment</a:t>
            </a:r>
            <a:r>
              <a:rPr lang="de-DE" dirty="0" smtClean="0"/>
              <a:t> </a:t>
            </a:r>
            <a:r>
              <a:rPr lang="de-DE" dirty="0" err="1" smtClean="0"/>
              <a:t>of</a:t>
            </a:r>
            <a:r>
              <a:rPr lang="de-DE" dirty="0" smtClean="0"/>
              <a:t> </a:t>
            </a:r>
            <a:r>
              <a:rPr lang="de-DE" dirty="0" err="1" smtClean="0"/>
              <a:t>injuries</a:t>
            </a:r>
            <a:r>
              <a:rPr lang="de-DE" dirty="0" smtClean="0"/>
              <a:t> after </a:t>
            </a:r>
            <a:r>
              <a:rPr lang="de-DE" dirty="0" err="1" smtClean="0"/>
              <a:t>infliction</a:t>
            </a:r>
            <a:r>
              <a:rPr lang="de-DE" dirty="0" smtClean="0"/>
              <a:t>, </a:t>
            </a:r>
            <a:r>
              <a:rPr lang="de-DE" dirty="0" err="1" smtClean="0"/>
              <a:t>specific</a:t>
            </a:r>
            <a:r>
              <a:rPr lang="de-DE" dirty="0" smtClean="0"/>
              <a:t> </a:t>
            </a:r>
            <a:r>
              <a:rPr lang="de-DE" dirty="0" err="1" smtClean="0"/>
              <a:t>instruments</a:t>
            </a:r>
            <a:r>
              <a:rPr lang="de-DE" dirty="0" smtClean="0"/>
              <a:t>, </a:t>
            </a:r>
            <a:r>
              <a:rPr lang="de-DE" dirty="0" err="1" smtClean="0"/>
              <a:t>nutrition</a:t>
            </a:r>
            <a:r>
              <a:rPr lang="de-DE" dirty="0" smtClean="0"/>
              <a:t> </a:t>
            </a:r>
            <a:r>
              <a:rPr lang="de-DE" dirty="0" err="1" smtClean="0"/>
              <a:t>and</a:t>
            </a:r>
            <a:r>
              <a:rPr lang="de-DE" dirty="0" smtClean="0"/>
              <a:t> intentional </a:t>
            </a:r>
            <a:r>
              <a:rPr lang="de-DE" dirty="0" err="1" smtClean="0"/>
              <a:t>strategies</a:t>
            </a:r>
            <a:r>
              <a:rPr lang="de-DE" dirty="0" smtClean="0"/>
              <a:t> </a:t>
            </a:r>
            <a:r>
              <a:rPr lang="de-DE" dirty="0" err="1" smtClean="0"/>
              <a:t>used</a:t>
            </a:r>
            <a:r>
              <a:rPr lang="de-DE" dirty="0" smtClean="0"/>
              <a:t> </a:t>
            </a:r>
            <a:r>
              <a:rPr lang="de-DE" dirty="0" err="1" smtClean="0"/>
              <a:t>to</a:t>
            </a:r>
            <a:r>
              <a:rPr lang="de-DE" dirty="0" smtClean="0"/>
              <a:t> </a:t>
            </a:r>
            <a:r>
              <a:rPr lang="de-DE" dirty="0" err="1" smtClean="0"/>
              <a:t>hide</a:t>
            </a:r>
            <a:r>
              <a:rPr lang="de-DE" dirty="0" smtClean="0"/>
              <a:t> </a:t>
            </a:r>
            <a:r>
              <a:rPr lang="de-DE" dirty="0" err="1" smtClean="0"/>
              <a:t>torture</a:t>
            </a:r>
            <a:r>
              <a:rPr lang="de-DE" dirty="0" smtClean="0"/>
              <a:t> </a:t>
            </a:r>
            <a:r>
              <a:rPr lang="de-DE" dirty="0" err="1" smtClean="0"/>
              <a:t>or</a:t>
            </a:r>
            <a:r>
              <a:rPr lang="de-DE" dirty="0" smtClean="0"/>
              <a:t> </a:t>
            </a:r>
            <a:r>
              <a:rPr lang="de-DE" dirty="0" err="1" smtClean="0"/>
              <a:t>discredit</a:t>
            </a:r>
            <a:r>
              <a:rPr lang="de-DE" dirty="0" smtClean="0"/>
              <a:t> </a:t>
            </a:r>
            <a:r>
              <a:rPr lang="de-DE" dirty="0" err="1" smtClean="0"/>
              <a:t>victims</a:t>
            </a:r>
            <a:r>
              <a:rPr lang="de-DE" dirty="0" smtClean="0"/>
              <a:t>. </a:t>
            </a:r>
          </a:p>
        </p:txBody>
      </p:sp>
      <p:sp>
        <p:nvSpPr>
          <p:cNvPr id="194563" name="TextBox 5"/>
          <p:cNvSpPr txBox="1">
            <a:spLocks noChangeArrowheads="1"/>
          </p:cNvSpPr>
          <p:nvPr/>
        </p:nvSpPr>
        <p:spPr bwMode="auto">
          <a:xfrm>
            <a:off x="5724128" y="5811361"/>
            <a:ext cx="3096344" cy="353943"/>
          </a:xfrm>
          <a:prstGeom prst="rect">
            <a:avLst/>
          </a:prstGeom>
          <a:noFill/>
          <a:ln w="9525">
            <a:noFill/>
            <a:miter lim="800000"/>
            <a:headEnd/>
            <a:tailEnd/>
          </a:ln>
        </p:spPr>
        <p:txBody>
          <a:bodyPr wrap="square">
            <a:spAutoFit/>
          </a:bodyPr>
          <a:lstStyle/>
          <a:p>
            <a:pPr>
              <a:buClr>
                <a:srgbClr val="000000"/>
              </a:buClr>
              <a:buSzPct val="100000"/>
              <a:buFont typeface="Times New Roman" pitchFamily="18" charset="0"/>
              <a:buNone/>
            </a:pPr>
            <a:r>
              <a:rPr lang="de-DE" sz="1700" dirty="0" smtClean="0">
                <a:solidFill>
                  <a:schemeClr val="tx1"/>
                </a:solidFill>
              </a:rPr>
              <a:t>See </a:t>
            </a:r>
            <a:r>
              <a:rPr lang="de-DE" sz="1700" dirty="0" err="1">
                <a:solidFill>
                  <a:schemeClr val="tx1"/>
                </a:solidFill>
              </a:rPr>
              <a:t>special</a:t>
            </a:r>
            <a:r>
              <a:rPr lang="de-DE" sz="1700" dirty="0">
                <a:solidFill>
                  <a:schemeClr val="tx1"/>
                </a:solidFill>
              </a:rPr>
              <a:t> </a:t>
            </a:r>
            <a:r>
              <a:rPr lang="de-DE" sz="1700" dirty="0" err="1">
                <a:solidFill>
                  <a:schemeClr val="tx1"/>
                </a:solidFill>
              </a:rPr>
              <a:t>module</a:t>
            </a:r>
            <a:r>
              <a:rPr lang="de-DE" sz="1700" dirty="0">
                <a:solidFill>
                  <a:schemeClr val="tx1"/>
                </a:solidFill>
              </a:rPr>
              <a:t> on </a:t>
            </a:r>
            <a:r>
              <a:rPr lang="de-DE" sz="1700" dirty="0" err="1">
                <a:solidFill>
                  <a:schemeClr val="tx1"/>
                </a:solidFill>
              </a:rPr>
              <a:t>pitfalls</a:t>
            </a:r>
            <a:endParaRPr lang="de-DE" sz="1700" dirty="0">
              <a:solidFill>
                <a:schemeClr val="tx1"/>
              </a:solidFill>
            </a:endParaRPr>
          </a:p>
        </p:txBody>
      </p:sp>
      <p:sp>
        <p:nvSpPr>
          <p:cNvPr id="2" name="Pfeil nach rechts 1"/>
          <p:cNvSpPr/>
          <p:nvPr/>
        </p:nvSpPr>
        <p:spPr bwMode="auto">
          <a:xfrm>
            <a:off x="5220072" y="5877272"/>
            <a:ext cx="504056" cy="288032"/>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de-AT" sz="1800" b="0" i="0" u="none" strike="noStrike" cap="none" normalizeH="0" baseline="0" smtClean="0">
              <a:ln>
                <a:noFill/>
              </a:ln>
              <a:solidFill>
                <a:schemeClr val="bg1"/>
              </a:solidFill>
              <a:effectLst/>
              <a:latin typeface="Calibri" pitchFamily="3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sz="3200" dirty="0"/>
              <a:t>B</a:t>
            </a:r>
            <a:r>
              <a:rPr lang="de-DE" sz="3200" dirty="0" smtClean="0"/>
              <a:t>. Procedural safeguards with respect to detainees</a:t>
            </a:r>
            <a:endParaRPr lang="de-DE" sz="3200" dirty="0"/>
          </a:p>
        </p:txBody>
      </p:sp>
      <p:sp>
        <p:nvSpPr>
          <p:cNvPr id="143362" name="Text Placeholder 2"/>
          <p:cNvSpPr>
            <a:spLocks noGrp="1"/>
          </p:cNvSpPr>
          <p:nvPr>
            <p:ph type="body" idx="1"/>
          </p:nvPr>
        </p:nvSpPr>
        <p:spPr/>
        <p:txBody>
          <a:bodyPr/>
          <a:lstStyle/>
          <a:p>
            <a:r>
              <a:rPr lang="de-AT" sz="2400" dirty="0" smtClean="0"/>
              <a:t>General considerations for interviews</a:t>
            </a:r>
            <a:endParaRPr lang="de-DE" sz="2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p:cNvSpPr>
            <a:spLocks noGrp="1"/>
          </p:cNvSpPr>
          <p:nvPr>
            <p:ph type="title"/>
          </p:nvPr>
        </p:nvSpPr>
        <p:spPr/>
        <p:txBody>
          <a:bodyPr/>
          <a:lstStyle/>
          <a:p>
            <a:r>
              <a:rPr lang="de-DE" sz="2800" smtClean="0"/>
              <a:t>B. Procedural safeguards with respect to detainees</a:t>
            </a:r>
          </a:p>
        </p:txBody>
      </p:sp>
      <p:sp>
        <p:nvSpPr>
          <p:cNvPr id="145410" name="Content Placeholder 2"/>
          <p:cNvSpPr>
            <a:spLocks noGrp="1"/>
          </p:cNvSpPr>
          <p:nvPr>
            <p:ph idx="1"/>
          </p:nvPr>
        </p:nvSpPr>
        <p:spPr>
          <a:xfrm>
            <a:off x="468313" y="1412875"/>
            <a:ext cx="8228012" cy="4999038"/>
          </a:xfrm>
        </p:spPr>
        <p:txBody>
          <a:bodyPr/>
          <a:lstStyle/>
          <a:p>
            <a:pPr marL="0"/>
            <a:endParaRPr lang="en-GB" sz="2800" dirty="0" smtClean="0"/>
          </a:p>
          <a:p>
            <a:pPr marL="0"/>
            <a:endParaRPr lang="en-GB" sz="2800" dirty="0" smtClean="0"/>
          </a:p>
          <a:p>
            <a:pPr marL="0"/>
            <a:endParaRPr lang="de-DE" sz="2800" dirty="0" smtClean="0"/>
          </a:p>
          <a:p>
            <a:pPr marL="0"/>
            <a:endParaRPr lang="de-DE" sz="2800" dirty="0" smtClean="0"/>
          </a:p>
          <a:p>
            <a:pPr marL="0"/>
            <a:endParaRPr lang="de-DE" sz="2800" dirty="0" smtClean="0"/>
          </a:p>
        </p:txBody>
      </p:sp>
      <p:graphicFrame>
        <p:nvGraphicFramePr>
          <p:cNvPr id="4" name="Diagramm 3"/>
          <p:cNvGraphicFramePr/>
          <p:nvPr>
            <p:extLst>
              <p:ext uri="{D42A27DB-BD31-4B8C-83A1-F6EECF244321}">
                <p14:modId xmlns:p14="http://schemas.microsoft.com/office/powerpoint/2010/main" val="2601009167"/>
              </p:ext>
            </p:extLst>
          </p:nvPr>
        </p:nvGraphicFramePr>
        <p:xfrm>
          <a:off x="611560" y="1196752"/>
          <a:ext cx="7632848"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p:nvPr>
        </p:nvSpPr>
        <p:spPr>
          <a:xfrm>
            <a:off x="395537" y="6093296"/>
            <a:ext cx="6552728" cy="360040"/>
          </a:xfrm>
        </p:spPr>
        <p:txBody>
          <a:bodyPr/>
          <a:lstStyle/>
          <a:p>
            <a:pPr marL="0"/>
            <a:r>
              <a:rPr lang="en-GB" sz="1600" dirty="0" smtClean="0"/>
              <a:t>      See Chapter on health-care ethics</a:t>
            </a:r>
          </a:p>
        </p:txBody>
      </p:sp>
      <p:sp>
        <p:nvSpPr>
          <p:cNvPr id="145409" name="Title 1"/>
          <p:cNvSpPr>
            <a:spLocks noGrp="1"/>
          </p:cNvSpPr>
          <p:nvPr>
            <p:ph type="title" idx="4294967295"/>
          </p:nvPr>
        </p:nvSpPr>
        <p:spPr>
          <a:xfrm>
            <a:off x="915988" y="-107950"/>
            <a:ext cx="8228012" cy="1311275"/>
          </a:xfrm>
        </p:spPr>
        <p:txBody>
          <a:bodyPr/>
          <a:lstStyle/>
          <a:p>
            <a:r>
              <a:rPr lang="de-DE" sz="2800" smtClean="0"/>
              <a:t>B. Procedural safeguards with respect to detainees</a:t>
            </a:r>
          </a:p>
        </p:txBody>
      </p:sp>
      <p:graphicFrame>
        <p:nvGraphicFramePr>
          <p:cNvPr id="2" name="Diagramm 1"/>
          <p:cNvGraphicFramePr/>
          <p:nvPr>
            <p:extLst>
              <p:ext uri="{D42A27DB-BD31-4B8C-83A1-F6EECF244321}">
                <p14:modId xmlns:p14="http://schemas.microsoft.com/office/powerpoint/2010/main" val="1829284558"/>
              </p:ext>
            </p:extLst>
          </p:nvPr>
        </p:nvGraphicFramePr>
        <p:xfrm>
          <a:off x="899592" y="1268760"/>
          <a:ext cx="7440488" cy="4768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Pfeil nach rechts 2"/>
          <p:cNvSpPr/>
          <p:nvPr/>
        </p:nvSpPr>
        <p:spPr bwMode="auto">
          <a:xfrm>
            <a:off x="162554" y="6093296"/>
            <a:ext cx="504056" cy="36004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de-AT" sz="1800" b="0" i="0" u="none" strike="noStrike" cap="none" normalizeH="0" baseline="0" smtClean="0">
              <a:ln>
                <a:noFill/>
              </a:ln>
              <a:solidFill>
                <a:schemeClr val="bg1"/>
              </a:solidFill>
              <a:effectLst/>
              <a:latin typeface="Calibri" pitchFamily="32" charset="0"/>
            </a:endParaRPr>
          </a:p>
        </p:txBody>
      </p:sp>
    </p:spTree>
    <p:extLst>
      <p:ext uri="{BB962C8B-B14F-4D97-AF65-F5344CB8AC3E}">
        <p14:creationId xmlns:p14="http://schemas.microsoft.com/office/powerpoint/2010/main" val="2658630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sz="3200" dirty="0" smtClean="0"/>
              <a:t>C. Official visits to detention centres</a:t>
            </a:r>
            <a:endParaRPr lang="de-DE" sz="3200" dirty="0"/>
          </a:p>
        </p:txBody>
      </p:sp>
      <p:sp>
        <p:nvSpPr>
          <p:cNvPr id="147458" name="Text Placeholder 2"/>
          <p:cNvSpPr>
            <a:spLocks noGrp="1"/>
          </p:cNvSpPr>
          <p:nvPr>
            <p:ph type="body" idx="1"/>
          </p:nvPr>
        </p:nvSpPr>
        <p:spPr/>
        <p:txBody>
          <a:bodyPr/>
          <a:lstStyle/>
          <a:p>
            <a:r>
              <a:rPr lang="de-AT" sz="2400" dirty="0" smtClean="0"/>
              <a:t>General considerations for interviews</a:t>
            </a:r>
            <a:endParaRPr lang="de-DE" sz="24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idx="4294967295"/>
          </p:nvPr>
        </p:nvSpPr>
        <p:spPr>
          <a:xfrm>
            <a:off x="539552" y="-107950"/>
            <a:ext cx="8604448" cy="1311275"/>
          </a:xfrm>
        </p:spPr>
        <p:txBody>
          <a:bodyPr/>
          <a:lstStyle/>
          <a:p>
            <a:r>
              <a:rPr lang="en-GB" sz="2800" dirty="0" smtClean="0"/>
              <a:t>C. Official Visits to Detention Centres</a:t>
            </a:r>
          </a:p>
        </p:txBody>
      </p:sp>
      <p:graphicFrame>
        <p:nvGraphicFramePr>
          <p:cNvPr id="6" name="Diagramm 5"/>
          <p:cNvGraphicFramePr/>
          <p:nvPr>
            <p:extLst>
              <p:ext uri="{D42A27DB-BD31-4B8C-83A1-F6EECF244321}">
                <p14:modId xmlns:p14="http://schemas.microsoft.com/office/powerpoint/2010/main" val="880385413"/>
              </p:ext>
            </p:extLst>
          </p:nvPr>
        </p:nvGraphicFramePr>
        <p:xfrm>
          <a:off x="611560" y="980728"/>
          <a:ext cx="7920880"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_Standarddesign">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Standarddesign">
      <a:majorFont>
        <a:latin typeface="Trebuchet MS"/>
        <a:ea typeface=""/>
        <a:cs typeface=""/>
      </a:majorFont>
      <a:minorFont>
        <a:latin typeface="Calibri"/>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Calibri"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Calibri" pitchFamily="32"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ARTIP_TRANCE_ICD tw1</Template>
  <TotalTime>25</TotalTime>
  <Words>1986</Words>
  <Application>Microsoft Office PowerPoint</Application>
  <PresentationFormat>Προβολή στην οθόνη (4:3)</PresentationFormat>
  <Paragraphs>235</Paragraphs>
  <Slides>42</Slides>
  <Notes>42</Notes>
  <HiddenSlides>0</HiddenSlides>
  <MMClips>0</MMClips>
  <ScaleCrop>false</ScaleCrop>
  <HeadingPairs>
    <vt:vector size="4" baseType="variant">
      <vt:variant>
        <vt:lpstr>Θέμα</vt:lpstr>
      </vt:variant>
      <vt:variant>
        <vt:i4>1</vt:i4>
      </vt:variant>
      <vt:variant>
        <vt:lpstr>Τίτλοι διαφανειών</vt:lpstr>
      </vt:variant>
      <vt:variant>
        <vt:i4>42</vt:i4>
      </vt:variant>
    </vt:vector>
  </HeadingPairs>
  <TitlesOfParts>
    <vt:vector size="43" baseType="lpstr">
      <vt:lpstr>1_Standarddesign</vt:lpstr>
      <vt:lpstr>Παρουσίαση του PowerPoint</vt:lpstr>
      <vt:lpstr>A. Purpose of inquiry, examination and documentaTion</vt:lpstr>
      <vt:lpstr>A. Purpose of inquiry, examination and documentation</vt:lpstr>
      <vt:lpstr>Medical + Psychological evaluation</vt:lpstr>
      <vt:lpstr>B. Procedural safeguards with respect to detainees</vt:lpstr>
      <vt:lpstr>B. Procedural safeguards with respect to detainees</vt:lpstr>
      <vt:lpstr>B. Procedural safeguards with respect to detainees</vt:lpstr>
      <vt:lpstr>C. Official visits to detention centres</vt:lpstr>
      <vt:lpstr>C. Official Visits to Detention Centres</vt:lpstr>
      <vt:lpstr>C. Official Visits to Detention Centres</vt:lpstr>
      <vt:lpstr>C. Official Visits to Detention Centres</vt:lpstr>
      <vt:lpstr>C. Official Visits to Detention Centres</vt:lpstr>
      <vt:lpstr>C. Official Visits to Detention Centres</vt:lpstr>
      <vt:lpstr>D. TECHNIQUES OF QUESTIONING</vt:lpstr>
      <vt:lpstr>D. Techniques of Questioning</vt:lpstr>
      <vt:lpstr>E. Documenting the background</vt:lpstr>
      <vt:lpstr>E. Documenting the Background</vt:lpstr>
      <vt:lpstr>E. Documenting the Background</vt:lpstr>
      <vt:lpstr>E. Documenting the Background</vt:lpstr>
      <vt:lpstr>E. Documenting the Background</vt:lpstr>
      <vt:lpstr>E. Documenting the Background</vt:lpstr>
      <vt:lpstr>F. ASSESSMENT of the background</vt:lpstr>
      <vt:lpstr>F. Assessment of the Background</vt:lpstr>
      <vt:lpstr>G. Review of torture techniques</vt:lpstr>
      <vt:lpstr>G. Review of torture techniques</vt:lpstr>
      <vt:lpstr>G. Review of torture techniques</vt:lpstr>
      <vt:lpstr>G. Review of torture techniques</vt:lpstr>
      <vt:lpstr>G. Review of torture techniques</vt:lpstr>
      <vt:lpstr>G. Review of torture techniques</vt:lpstr>
      <vt:lpstr>G. Review of torture techniques</vt:lpstr>
      <vt:lpstr>G. Review of torture techniques</vt:lpstr>
      <vt:lpstr>H. Risk of retraumatisation</vt:lpstr>
      <vt:lpstr>H. Risk of retraumatisation</vt:lpstr>
      <vt:lpstr>Παρουσίαση του PowerPoint</vt:lpstr>
      <vt:lpstr>H. Risk of retraumatisation</vt:lpstr>
      <vt:lpstr>I. Use of interpreters</vt:lpstr>
      <vt:lpstr>J. Gender issues</vt:lpstr>
      <vt:lpstr>J. Gender issues</vt:lpstr>
      <vt:lpstr>K. Indications for referral</vt:lpstr>
      <vt:lpstr>K. Indications for referral</vt:lpstr>
      <vt:lpstr>L. Interpretations of findings and conclusions</vt:lpstr>
      <vt:lpstr>L. Interpretations of findings and conclusions</vt:lpstr>
    </vt:vector>
  </TitlesOfParts>
  <Company>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twenzel</dc:creator>
  <cp:lastModifiedBy>pantelis</cp:lastModifiedBy>
  <cp:revision>290</cp:revision>
  <cp:lastPrinted>1601-01-01T00:00:00Z</cp:lastPrinted>
  <dcterms:created xsi:type="dcterms:W3CDTF">2011-11-08T11:48:10Z</dcterms:created>
  <dcterms:modified xsi:type="dcterms:W3CDTF">2013-03-04T15:25:23Z</dcterms:modified>
</cp:coreProperties>
</file>