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4"/>
  </p:notesMasterIdLst>
  <p:handoutMasterIdLst>
    <p:handoutMasterId r:id="rId45"/>
  </p:handoutMasterIdLst>
  <p:sldIdLst>
    <p:sldId id="654" r:id="rId2"/>
    <p:sldId id="467" r:id="rId3"/>
    <p:sldId id="479" r:id="rId4"/>
    <p:sldId id="480" r:id="rId5"/>
    <p:sldId id="468" r:id="rId6"/>
    <p:sldId id="482" r:id="rId7"/>
    <p:sldId id="645" r:id="rId8"/>
    <p:sldId id="469" r:id="rId9"/>
    <p:sldId id="557" r:id="rId10"/>
    <p:sldId id="649" r:id="rId11"/>
    <p:sldId id="647" r:id="rId12"/>
    <p:sldId id="648" r:id="rId13"/>
    <p:sldId id="646" r:id="rId14"/>
    <p:sldId id="470" r:id="rId15"/>
    <p:sldId id="558" r:id="rId16"/>
    <p:sldId id="471" r:id="rId17"/>
    <p:sldId id="559" r:id="rId18"/>
    <p:sldId id="650" r:id="rId19"/>
    <p:sldId id="631" r:id="rId20"/>
    <p:sldId id="651" r:id="rId21"/>
    <p:sldId id="652" r:id="rId22"/>
    <p:sldId id="472" r:id="rId23"/>
    <p:sldId id="653" r:id="rId24"/>
    <p:sldId id="473" r:id="rId25"/>
    <p:sldId id="530" r:id="rId26"/>
    <p:sldId id="533" r:id="rId27"/>
    <p:sldId id="531" r:id="rId28"/>
    <p:sldId id="532" r:id="rId29"/>
    <p:sldId id="642" r:id="rId30"/>
    <p:sldId id="643" r:id="rId31"/>
    <p:sldId id="644" r:id="rId32"/>
    <p:sldId id="474" r:id="rId33"/>
    <p:sldId id="484" r:id="rId34"/>
    <p:sldId id="545" r:id="rId35"/>
    <p:sldId id="486" r:id="rId36"/>
    <p:sldId id="475" r:id="rId37"/>
    <p:sldId id="476" r:id="rId38"/>
    <p:sldId id="487" r:id="rId39"/>
    <p:sldId id="477" r:id="rId40"/>
    <p:sldId id="489" r:id="rId41"/>
    <p:sldId id="478" r:id="rId42"/>
    <p:sldId id="491" r:id="rId43"/>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7" autoAdjust="0"/>
    <p:restoredTop sz="93642" autoAdjust="0"/>
  </p:normalViewPr>
  <p:slideViewPr>
    <p:cSldViewPr>
      <p:cViewPr varScale="1">
        <p:scale>
          <a:sx n="65" d="100"/>
          <a:sy n="65" d="100"/>
        </p:scale>
        <p:origin x="654" y="78"/>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F6E98-C61C-45B1-ACF5-A6D7628B22D1}"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DE"/>
        </a:p>
      </dgm:t>
    </dgm:pt>
    <dgm:pt modelId="{2B7C5ABB-2DA0-49AB-99A5-887317209462}">
      <dgm:prSet phldrT="[Text]"/>
      <dgm:spPr/>
      <dgm:t>
        <a:bodyPr/>
        <a:lstStyle/>
        <a:p>
          <a:r>
            <a:rPr lang="es-ES_tradnl" noProof="0" dirty="0" err="1" smtClean="0"/>
            <a:t>Identicación</a:t>
          </a:r>
          <a:r>
            <a:rPr lang="es-ES_tradnl" noProof="0" dirty="0" smtClean="0"/>
            <a:t> y documentación de lesiones, preservación de pruebas</a:t>
          </a:r>
          <a:endParaRPr lang="es-ES_tradnl" noProof="0" dirty="0"/>
        </a:p>
      </dgm:t>
    </dgm:pt>
    <dgm:pt modelId="{A0E20A1B-5BE4-41F6-9AEF-0F4E49ECA6B2}" type="parTrans" cxnId="{46874A6B-A7DB-499D-BDA6-2B6E8AADC4B6}">
      <dgm:prSet/>
      <dgm:spPr/>
      <dgm:t>
        <a:bodyPr/>
        <a:lstStyle/>
        <a:p>
          <a:endParaRPr lang="de-DE"/>
        </a:p>
      </dgm:t>
    </dgm:pt>
    <dgm:pt modelId="{F428F311-A37D-47AC-9050-01E5E9CA306D}" type="sibTrans" cxnId="{46874A6B-A7DB-499D-BDA6-2B6E8AADC4B6}">
      <dgm:prSet/>
      <dgm:spPr/>
      <dgm:t>
        <a:bodyPr/>
        <a:lstStyle/>
        <a:p>
          <a:endParaRPr lang="de-DE"/>
        </a:p>
      </dgm:t>
    </dgm:pt>
    <dgm:pt modelId="{095B74B1-8045-4A9A-87DF-A0DF0F7871B2}">
      <dgm:prSet phldrT="[Text]"/>
      <dgm:spPr/>
      <dgm:t>
        <a:bodyPr/>
        <a:lstStyle/>
        <a:p>
          <a:pPr algn="l" defTabSz="627063">
            <a:lnSpc>
              <a:spcPct val="100000"/>
            </a:lnSpc>
            <a:spcAft>
              <a:spcPts val="0"/>
            </a:spcAft>
          </a:pPr>
          <a:r>
            <a:rPr lang="es-ES_tradnl" noProof="0" dirty="0" smtClean="0"/>
            <a:t>Coherencia: </a:t>
          </a:r>
        </a:p>
        <a:p>
          <a:pPr algn="l" defTabSz="633413">
            <a:lnSpc>
              <a:spcPct val="100000"/>
            </a:lnSpc>
            <a:spcAft>
              <a:spcPts val="0"/>
            </a:spcAft>
          </a:pPr>
          <a:r>
            <a:rPr lang="es-ES_tradnl" noProof="0" dirty="0" smtClean="0"/>
            <a:t>	entre hallazgos médicos y el narrativo, 		</a:t>
          </a:r>
        </a:p>
        <a:p>
          <a:pPr algn="l" defTabSz="633413">
            <a:lnSpc>
              <a:spcPct val="100000"/>
            </a:lnSpc>
            <a:spcAft>
              <a:spcPts val="0"/>
            </a:spcAft>
          </a:pPr>
          <a:r>
            <a:rPr lang="es-ES_tradnl" noProof="0" dirty="0" smtClean="0"/>
            <a:t>	entre hallazgos médicos y psicológicos, 	</a:t>
          </a:r>
        </a:p>
        <a:p>
          <a:pPr algn="l" defTabSz="633413">
            <a:lnSpc>
              <a:spcPct val="100000"/>
            </a:lnSpc>
            <a:spcAft>
              <a:spcPts val="0"/>
            </a:spcAft>
          </a:pPr>
          <a:r>
            <a:rPr lang="es-ES_tradnl" noProof="0" dirty="0" smtClean="0"/>
            <a:t>	entre prácticas regionales de tortura y la cultura</a:t>
          </a:r>
          <a:endParaRPr lang="es-ES_tradnl" noProof="0" dirty="0"/>
        </a:p>
      </dgm:t>
    </dgm:pt>
    <dgm:pt modelId="{8797FE2C-61AA-44B3-9CBE-2810ECE753CB}" type="parTrans" cxnId="{CBFF90A1-BA00-4633-B67A-5BD36F305FCB}">
      <dgm:prSet/>
      <dgm:spPr/>
      <dgm:t>
        <a:bodyPr/>
        <a:lstStyle/>
        <a:p>
          <a:endParaRPr lang="de-DE"/>
        </a:p>
      </dgm:t>
    </dgm:pt>
    <dgm:pt modelId="{035D46C9-2B89-4508-B84E-C545FD1C6094}" type="sibTrans" cxnId="{CBFF90A1-BA00-4633-B67A-5BD36F305FCB}">
      <dgm:prSet/>
      <dgm:spPr/>
      <dgm:t>
        <a:bodyPr/>
        <a:lstStyle/>
        <a:p>
          <a:endParaRPr lang="de-DE"/>
        </a:p>
      </dgm:t>
    </dgm:pt>
    <dgm:pt modelId="{3F8A86D2-4786-40FC-8298-0FF658320536}">
      <dgm:prSet phldrT="[Text]"/>
      <dgm:spPr/>
      <dgm:t>
        <a:bodyPr/>
        <a:lstStyle/>
        <a:p>
          <a:r>
            <a:rPr lang="es-ES_tradnl" noProof="0" dirty="0" smtClean="0"/>
            <a:t>Interpretación de expertos</a:t>
          </a:r>
          <a:r>
            <a:rPr lang="es-ES_tradnl" noProof="0" smtClean="0"/>
            <a:t>, remisión</a:t>
          </a:r>
          <a:endParaRPr lang="es-ES_tradnl" noProof="0" dirty="0"/>
        </a:p>
      </dgm:t>
    </dgm:pt>
    <dgm:pt modelId="{5D0F8384-77F9-4036-88DC-A7F7F9466B74}" type="parTrans" cxnId="{1B978551-46B0-4211-9087-E0CF6CB9C631}">
      <dgm:prSet/>
      <dgm:spPr/>
      <dgm:t>
        <a:bodyPr/>
        <a:lstStyle/>
        <a:p>
          <a:endParaRPr lang="de-DE"/>
        </a:p>
      </dgm:t>
    </dgm:pt>
    <dgm:pt modelId="{CE50345B-A1F4-487E-A4A0-0AF796F07D40}" type="sibTrans" cxnId="{1B978551-46B0-4211-9087-E0CF6CB9C631}">
      <dgm:prSet/>
      <dgm:spPr/>
      <dgm:t>
        <a:bodyPr/>
        <a:lstStyle/>
        <a:p>
          <a:endParaRPr lang="de-DE"/>
        </a:p>
      </dgm:t>
    </dgm:pt>
    <dgm:pt modelId="{65F8F8BC-9245-4F65-9D92-6C62A4EFD9F9}" type="pres">
      <dgm:prSet presAssocID="{D32F6E98-C61C-45B1-ACF5-A6D7628B22D1}" presName="Name0" presStyleCnt="0">
        <dgm:presLayoutVars>
          <dgm:chMax val="7"/>
          <dgm:dir/>
          <dgm:animLvl val="lvl"/>
          <dgm:resizeHandles val="exact"/>
        </dgm:presLayoutVars>
      </dgm:prSet>
      <dgm:spPr/>
      <dgm:t>
        <a:bodyPr/>
        <a:lstStyle/>
        <a:p>
          <a:endParaRPr lang="de-DE"/>
        </a:p>
      </dgm:t>
    </dgm:pt>
    <dgm:pt modelId="{22C2BC8E-7C13-457E-9C8A-679C97DCC1F8}" type="pres">
      <dgm:prSet presAssocID="{2B7C5ABB-2DA0-49AB-99A5-887317209462}" presName="circle1" presStyleLbl="node1" presStyleIdx="0" presStyleCnt="3"/>
      <dgm:spPr/>
      <dgm:t>
        <a:bodyPr/>
        <a:lstStyle/>
        <a:p>
          <a:endParaRPr lang="en-US"/>
        </a:p>
      </dgm:t>
    </dgm:pt>
    <dgm:pt modelId="{63C66DFA-743E-41AA-BD67-9E4FC53F6869}" type="pres">
      <dgm:prSet presAssocID="{2B7C5ABB-2DA0-49AB-99A5-887317209462}" presName="space" presStyleCnt="0"/>
      <dgm:spPr/>
      <dgm:t>
        <a:bodyPr/>
        <a:lstStyle/>
        <a:p>
          <a:endParaRPr lang="en-US"/>
        </a:p>
      </dgm:t>
    </dgm:pt>
    <dgm:pt modelId="{31CDA59F-FCFE-4EF4-90A3-5207D2509ECB}" type="pres">
      <dgm:prSet presAssocID="{2B7C5ABB-2DA0-49AB-99A5-887317209462}" presName="rect1" presStyleLbl="alignAcc1" presStyleIdx="0" presStyleCnt="3"/>
      <dgm:spPr/>
      <dgm:t>
        <a:bodyPr/>
        <a:lstStyle/>
        <a:p>
          <a:endParaRPr lang="de-DE"/>
        </a:p>
      </dgm:t>
    </dgm:pt>
    <dgm:pt modelId="{C5CB35C3-7F94-4459-91C5-A86717ABD09E}" type="pres">
      <dgm:prSet presAssocID="{095B74B1-8045-4A9A-87DF-A0DF0F7871B2}" presName="vertSpace2" presStyleLbl="node1" presStyleIdx="0" presStyleCnt="3"/>
      <dgm:spPr/>
      <dgm:t>
        <a:bodyPr/>
        <a:lstStyle/>
        <a:p>
          <a:endParaRPr lang="en-US"/>
        </a:p>
      </dgm:t>
    </dgm:pt>
    <dgm:pt modelId="{AC292B94-6D80-4743-B9E9-D761D5D4E797}" type="pres">
      <dgm:prSet presAssocID="{095B74B1-8045-4A9A-87DF-A0DF0F7871B2}" presName="circle2" presStyleLbl="node1" presStyleIdx="1" presStyleCnt="3"/>
      <dgm:spPr/>
      <dgm:t>
        <a:bodyPr/>
        <a:lstStyle/>
        <a:p>
          <a:endParaRPr lang="en-US"/>
        </a:p>
      </dgm:t>
    </dgm:pt>
    <dgm:pt modelId="{44966D88-A7FB-4E79-AB77-CE447A521601}" type="pres">
      <dgm:prSet presAssocID="{095B74B1-8045-4A9A-87DF-A0DF0F7871B2}" presName="rect2" presStyleLbl="alignAcc1" presStyleIdx="1" presStyleCnt="3" custScaleY="122370"/>
      <dgm:spPr/>
      <dgm:t>
        <a:bodyPr/>
        <a:lstStyle/>
        <a:p>
          <a:endParaRPr lang="de-DE"/>
        </a:p>
      </dgm:t>
    </dgm:pt>
    <dgm:pt modelId="{99BA0DCD-3EA2-447E-8BF4-3C278644E710}" type="pres">
      <dgm:prSet presAssocID="{3F8A86D2-4786-40FC-8298-0FF658320536}" presName="vertSpace3" presStyleLbl="node1" presStyleIdx="1" presStyleCnt="3"/>
      <dgm:spPr/>
      <dgm:t>
        <a:bodyPr/>
        <a:lstStyle/>
        <a:p>
          <a:endParaRPr lang="en-US"/>
        </a:p>
      </dgm:t>
    </dgm:pt>
    <dgm:pt modelId="{85F21277-0F4A-4952-B37C-A2F34E007382}" type="pres">
      <dgm:prSet presAssocID="{3F8A86D2-4786-40FC-8298-0FF658320536}" presName="circle3" presStyleLbl="node1" presStyleIdx="2" presStyleCnt="3"/>
      <dgm:spPr/>
      <dgm:t>
        <a:bodyPr/>
        <a:lstStyle/>
        <a:p>
          <a:endParaRPr lang="en-US"/>
        </a:p>
      </dgm:t>
    </dgm:pt>
    <dgm:pt modelId="{8FA94D6A-8D72-4958-B567-F99D7C5E3461}" type="pres">
      <dgm:prSet presAssocID="{3F8A86D2-4786-40FC-8298-0FF658320536}" presName="rect3" presStyleLbl="alignAcc1" presStyleIdx="2" presStyleCnt="3" custScaleY="49439"/>
      <dgm:spPr/>
      <dgm:t>
        <a:bodyPr/>
        <a:lstStyle/>
        <a:p>
          <a:endParaRPr lang="de-DE"/>
        </a:p>
      </dgm:t>
    </dgm:pt>
    <dgm:pt modelId="{16600481-9908-4D07-9581-7A072015903A}" type="pres">
      <dgm:prSet presAssocID="{2B7C5ABB-2DA0-49AB-99A5-887317209462}" presName="rect1ParTxNoCh" presStyleLbl="alignAcc1" presStyleIdx="2" presStyleCnt="3">
        <dgm:presLayoutVars>
          <dgm:chMax val="1"/>
          <dgm:bulletEnabled val="1"/>
        </dgm:presLayoutVars>
      </dgm:prSet>
      <dgm:spPr/>
      <dgm:t>
        <a:bodyPr/>
        <a:lstStyle/>
        <a:p>
          <a:endParaRPr lang="de-DE"/>
        </a:p>
      </dgm:t>
    </dgm:pt>
    <dgm:pt modelId="{14F7EA87-4F46-46C1-8742-268DE5034B2D}" type="pres">
      <dgm:prSet presAssocID="{095B74B1-8045-4A9A-87DF-A0DF0F7871B2}" presName="rect2ParTxNoCh" presStyleLbl="alignAcc1" presStyleIdx="2" presStyleCnt="3">
        <dgm:presLayoutVars>
          <dgm:chMax val="1"/>
          <dgm:bulletEnabled val="1"/>
        </dgm:presLayoutVars>
      </dgm:prSet>
      <dgm:spPr/>
      <dgm:t>
        <a:bodyPr/>
        <a:lstStyle/>
        <a:p>
          <a:endParaRPr lang="de-DE"/>
        </a:p>
      </dgm:t>
    </dgm:pt>
    <dgm:pt modelId="{E79E73B3-2DE7-49A1-A04C-20C750F2E6CE}" type="pres">
      <dgm:prSet presAssocID="{3F8A86D2-4786-40FC-8298-0FF658320536}" presName="rect3ParTxNoCh" presStyleLbl="alignAcc1" presStyleIdx="2" presStyleCnt="3">
        <dgm:presLayoutVars>
          <dgm:chMax val="1"/>
          <dgm:bulletEnabled val="1"/>
        </dgm:presLayoutVars>
      </dgm:prSet>
      <dgm:spPr/>
      <dgm:t>
        <a:bodyPr/>
        <a:lstStyle/>
        <a:p>
          <a:endParaRPr lang="de-DE"/>
        </a:p>
      </dgm:t>
    </dgm:pt>
  </dgm:ptLst>
  <dgm:cxnLst>
    <dgm:cxn modelId="{CBFF90A1-BA00-4633-B67A-5BD36F305FCB}" srcId="{D32F6E98-C61C-45B1-ACF5-A6D7628B22D1}" destId="{095B74B1-8045-4A9A-87DF-A0DF0F7871B2}" srcOrd="1" destOrd="0" parTransId="{8797FE2C-61AA-44B3-9CBE-2810ECE753CB}" sibTransId="{035D46C9-2B89-4508-B84E-C545FD1C6094}"/>
    <dgm:cxn modelId="{A399BDD5-11F1-46DA-94B3-DE9DD1DC8DB2}" type="presOf" srcId="{2B7C5ABB-2DA0-49AB-99A5-887317209462}" destId="{16600481-9908-4D07-9581-7A072015903A}" srcOrd="1" destOrd="0" presId="urn:microsoft.com/office/officeart/2005/8/layout/target3"/>
    <dgm:cxn modelId="{28EF0E82-E30F-4E1A-9811-A51E08170531}" type="presOf" srcId="{D32F6E98-C61C-45B1-ACF5-A6D7628B22D1}" destId="{65F8F8BC-9245-4F65-9D92-6C62A4EFD9F9}" srcOrd="0" destOrd="0" presId="urn:microsoft.com/office/officeart/2005/8/layout/target3"/>
    <dgm:cxn modelId="{43646DEE-0157-4C78-B574-DD828757D5E2}" type="presOf" srcId="{095B74B1-8045-4A9A-87DF-A0DF0F7871B2}" destId="{44966D88-A7FB-4E79-AB77-CE447A521601}" srcOrd="0" destOrd="0" presId="urn:microsoft.com/office/officeart/2005/8/layout/target3"/>
    <dgm:cxn modelId="{D6A4718E-C7AE-4F8C-A4DF-9FEA60FD7C60}" type="presOf" srcId="{3F8A86D2-4786-40FC-8298-0FF658320536}" destId="{E79E73B3-2DE7-49A1-A04C-20C750F2E6CE}" srcOrd="1" destOrd="0" presId="urn:microsoft.com/office/officeart/2005/8/layout/target3"/>
    <dgm:cxn modelId="{46874A6B-A7DB-499D-BDA6-2B6E8AADC4B6}" srcId="{D32F6E98-C61C-45B1-ACF5-A6D7628B22D1}" destId="{2B7C5ABB-2DA0-49AB-99A5-887317209462}" srcOrd="0" destOrd="0" parTransId="{A0E20A1B-5BE4-41F6-9AEF-0F4E49ECA6B2}" sibTransId="{F428F311-A37D-47AC-9050-01E5E9CA306D}"/>
    <dgm:cxn modelId="{FA9FB9AB-632B-4104-988F-5FB1DD1899AF}" type="presOf" srcId="{3F8A86D2-4786-40FC-8298-0FF658320536}" destId="{8FA94D6A-8D72-4958-B567-F99D7C5E3461}" srcOrd="0" destOrd="0" presId="urn:microsoft.com/office/officeart/2005/8/layout/target3"/>
    <dgm:cxn modelId="{3E11CF8E-6557-4909-AAC9-802C761C2863}" type="presOf" srcId="{2B7C5ABB-2DA0-49AB-99A5-887317209462}" destId="{31CDA59F-FCFE-4EF4-90A3-5207D2509ECB}" srcOrd="0" destOrd="0" presId="urn:microsoft.com/office/officeart/2005/8/layout/target3"/>
    <dgm:cxn modelId="{1B978551-46B0-4211-9087-E0CF6CB9C631}" srcId="{D32F6E98-C61C-45B1-ACF5-A6D7628B22D1}" destId="{3F8A86D2-4786-40FC-8298-0FF658320536}" srcOrd="2" destOrd="0" parTransId="{5D0F8384-77F9-4036-88DC-A7F7F9466B74}" sibTransId="{CE50345B-A1F4-487E-A4A0-0AF796F07D40}"/>
    <dgm:cxn modelId="{31A5625D-34C8-4F14-A62E-B1191075407B}" type="presOf" srcId="{095B74B1-8045-4A9A-87DF-A0DF0F7871B2}" destId="{14F7EA87-4F46-46C1-8742-268DE5034B2D}" srcOrd="1" destOrd="0" presId="urn:microsoft.com/office/officeart/2005/8/layout/target3"/>
    <dgm:cxn modelId="{7B807EDC-2076-44C6-B683-5706E03DA4FC}" type="presParOf" srcId="{65F8F8BC-9245-4F65-9D92-6C62A4EFD9F9}" destId="{22C2BC8E-7C13-457E-9C8A-679C97DCC1F8}" srcOrd="0" destOrd="0" presId="urn:microsoft.com/office/officeart/2005/8/layout/target3"/>
    <dgm:cxn modelId="{1D60A1FE-8EBB-4211-96AE-4D96DDA09AD9}" type="presParOf" srcId="{65F8F8BC-9245-4F65-9D92-6C62A4EFD9F9}" destId="{63C66DFA-743E-41AA-BD67-9E4FC53F6869}" srcOrd="1" destOrd="0" presId="urn:microsoft.com/office/officeart/2005/8/layout/target3"/>
    <dgm:cxn modelId="{9DCD147A-D324-4896-8F2A-99750F308984}" type="presParOf" srcId="{65F8F8BC-9245-4F65-9D92-6C62A4EFD9F9}" destId="{31CDA59F-FCFE-4EF4-90A3-5207D2509ECB}" srcOrd="2" destOrd="0" presId="urn:microsoft.com/office/officeart/2005/8/layout/target3"/>
    <dgm:cxn modelId="{70CA2738-1D1E-4D51-BE00-06BEE6273C55}" type="presParOf" srcId="{65F8F8BC-9245-4F65-9D92-6C62A4EFD9F9}" destId="{C5CB35C3-7F94-4459-91C5-A86717ABD09E}" srcOrd="3" destOrd="0" presId="urn:microsoft.com/office/officeart/2005/8/layout/target3"/>
    <dgm:cxn modelId="{9929AAAF-02BE-4E2F-9D83-F22057117714}" type="presParOf" srcId="{65F8F8BC-9245-4F65-9D92-6C62A4EFD9F9}" destId="{AC292B94-6D80-4743-B9E9-D761D5D4E797}" srcOrd="4" destOrd="0" presId="urn:microsoft.com/office/officeart/2005/8/layout/target3"/>
    <dgm:cxn modelId="{634E0EDA-A1C1-4E2D-8AFC-C39EC7A44711}" type="presParOf" srcId="{65F8F8BC-9245-4F65-9D92-6C62A4EFD9F9}" destId="{44966D88-A7FB-4E79-AB77-CE447A521601}" srcOrd="5" destOrd="0" presId="urn:microsoft.com/office/officeart/2005/8/layout/target3"/>
    <dgm:cxn modelId="{B7898E31-C7E7-42CF-A433-EDC7C0DCE7A6}" type="presParOf" srcId="{65F8F8BC-9245-4F65-9D92-6C62A4EFD9F9}" destId="{99BA0DCD-3EA2-447E-8BF4-3C278644E710}" srcOrd="6" destOrd="0" presId="urn:microsoft.com/office/officeart/2005/8/layout/target3"/>
    <dgm:cxn modelId="{63C0C9AE-9548-47BB-B34F-A785369FE564}" type="presParOf" srcId="{65F8F8BC-9245-4F65-9D92-6C62A4EFD9F9}" destId="{85F21277-0F4A-4952-B37C-A2F34E007382}" srcOrd="7" destOrd="0" presId="urn:microsoft.com/office/officeart/2005/8/layout/target3"/>
    <dgm:cxn modelId="{C2DBA9B3-63D3-4626-9834-8BFCC224183C}" type="presParOf" srcId="{65F8F8BC-9245-4F65-9D92-6C62A4EFD9F9}" destId="{8FA94D6A-8D72-4958-B567-F99D7C5E3461}" srcOrd="8" destOrd="0" presId="urn:microsoft.com/office/officeart/2005/8/layout/target3"/>
    <dgm:cxn modelId="{56517781-8133-45E6-9321-E0F1E40E84B6}" type="presParOf" srcId="{65F8F8BC-9245-4F65-9D92-6C62A4EFD9F9}" destId="{16600481-9908-4D07-9581-7A072015903A}" srcOrd="9" destOrd="0" presId="urn:microsoft.com/office/officeart/2005/8/layout/target3"/>
    <dgm:cxn modelId="{30D99F1E-F117-4C77-9B93-CB64CF6F006D}" type="presParOf" srcId="{65F8F8BC-9245-4F65-9D92-6C62A4EFD9F9}" destId="{14F7EA87-4F46-46C1-8742-268DE5034B2D}" srcOrd="10" destOrd="0" presId="urn:microsoft.com/office/officeart/2005/8/layout/target3"/>
    <dgm:cxn modelId="{012ADC97-039F-4F7F-B138-84781EC9DB4B}" type="presParOf" srcId="{65F8F8BC-9245-4F65-9D92-6C62A4EFD9F9}" destId="{E79E73B3-2DE7-49A1-A04C-20C750F2E6C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5DE37C-EC7B-46CA-A355-686FEB36B71C}" type="doc">
      <dgm:prSet loTypeId="urn:microsoft.com/office/officeart/2011/layout/TabList#1" loCatId="list" qsTypeId="urn:microsoft.com/office/officeart/2005/8/quickstyle/simple1#4" qsCatId="simple" csTypeId="urn:microsoft.com/office/officeart/2005/8/colors/accent1_2#4" csCatId="accent1" phldr="1"/>
      <dgm:spPr/>
      <dgm:t>
        <a:bodyPr/>
        <a:lstStyle/>
        <a:p>
          <a:endParaRPr lang="de-DE"/>
        </a:p>
      </dgm:t>
    </dgm:pt>
    <dgm:pt modelId="{0A40DF49-B017-48C3-8CBF-AD2E1C15B6C7}">
      <dgm:prSet phldrT="[Text]"/>
      <dgm:spPr>
        <a:solidFill>
          <a:schemeClr val="accent4"/>
        </a:solidFill>
        <a:ln>
          <a:solidFill>
            <a:schemeClr val="accent4"/>
          </a:solidFill>
        </a:ln>
      </dgm:spPr>
      <dgm:t>
        <a:bodyPr/>
        <a:lstStyle/>
        <a:p>
          <a:r>
            <a:rPr lang="de-DE" dirty="0" smtClean="0"/>
            <a:t>Confidentiality</a:t>
          </a:r>
          <a:endParaRPr lang="de-DE" dirty="0"/>
        </a:p>
      </dgm:t>
    </dgm:pt>
    <dgm:pt modelId="{23DFEF62-E44C-4B37-86C5-9AB73CA163C2}" type="parTrans" cxnId="{D89AFB89-6340-4F5C-A206-4C51DCF7D3D0}">
      <dgm:prSet/>
      <dgm:spPr/>
      <dgm:t>
        <a:bodyPr/>
        <a:lstStyle/>
        <a:p>
          <a:endParaRPr lang="de-DE"/>
        </a:p>
      </dgm:t>
    </dgm:pt>
    <dgm:pt modelId="{ACF6516D-EC0B-42B7-A967-ED0630010E36}" type="sibTrans" cxnId="{D89AFB89-6340-4F5C-A206-4C51DCF7D3D0}">
      <dgm:prSet/>
      <dgm:spPr/>
      <dgm:t>
        <a:bodyPr/>
        <a:lstStyle/>
        <a:p>
          <a:endParaRPr lang="de-DE"/>
        </a:p>
      </dgm:t>
    </dgm:pt>
    <dgm:pt modelId="{1C7701E4-424A-4A90-8CE4-E7217223E1BE}">
      <dgm:prSet phldrT="[Text]"/>
      <dgm:spPr>
        <a:ln>
          <a:solidFill>
            <a:schemeClr val="bg1">
              <a:lumMod val="50000"/>
            </a:schemeClr>
          </a:solidFill>
        </a:ln>
      </dgm:spPr>
      <dgm:t>
        <a:bodyPr/>
        <a:lstStyle/>
        <a:p>
          <a:r>
            <a:rPr lang="de-DE" dirty="0" smtClean="0"/>
            <a:t>Clarify roles </a:t>
          </a:r>
          <a:r>
            <a:rPr lang="de-DE" dirty="0" err="1" smtClean="0"/>
            <a:t>and</a:t>
          </a:r>
          <a:r>
            <a:rPr lang="de-DE" dirty="0" smtClean="0"/>
            <a:t> </a:t>
          </a:r>
          <a:r>
            <a:rPr lang="de-DE" dirty="0" err="1" smtClean="0"/>
            <a:t>obligations</a:t>
          </a:r>
          <a:r>
            <a:rPr lang="de-DE" dirty="0" smtClean="0"/>
            <a:t>, use </a:t>
          </a:r>
          <a:r>
            <a:rPr lang="de-DE" dirty="0" err="1" smtClean="0"/>
            <a:t>independent</a:t>
          </a:r>
          <a:r>
            <a:rPr lang="de-DE" dirty="0" smtClean="0"/>
            <a:t> </a:t>
          </a:r>
          <a:r>
            <a:rPr lang="de-DE" dirty="0" err="1" smtClean="0"/>
            <a:t>interpreters</a:t>
          </a:r>
          <a:r>
            <a:rPr lang="de-DE" dirty="0" smtClean="0"/>
            <a:t>, safeguards,  - the client must be and feel as safe as possible</a:t>
          </a:r>
          <a:endParaRPr lang="de-DE" dirty="0"/>
        </a:p>
      </dgm:t>
    </dgm:pt>
    <dgm:pt modelId="{F37B7DBE-7F8A-4726-8A50-89CC88D91003}" type="parTrans" cxnId="{B7EDE986-1E1C-4E9E-A6E2-937FB8EAFC00}">
      <dgm:prSet/>
      <dgm:spPr/>
      <dgm:t>
        <a:bodyPr/>
        <a:lstStyle/>
        <a:p>
          <a:endParaRPr lang="de-DE"/>
        </a:p>
      </dgm:t>
    </dgm:pt>
    <dgm:pt modelId="{E3528C42-4470-4E1C-9CD1-D1A98A2D191E}" type="sibTrans" cxnId="{B7EDE986-1E1C-4E9E-A6E2-937FB8EAFC00}">
      <dgm:prSet/>
      <dgm:spPr/>
      <dgm:t>
        <a:bodyPr/>
        <a:lstStyle/>
        <a:p>
          <a:endParaRPr lang="de-DE"/>
        </a:p>
      </dgm:t>
    </dgm:pt>
    <dgm:pt modelId="{DEB5974D-5798-4BFB-AF74-5958D8D01C57}">
      <dgm:prSet phldrT="[Text]"/>
      <dgm:spPr>
        <a:solidFill>
          <a:schemeClr val="accent4"/>
        </a:solidFill>
        <a:ln>
          <a:solidFill>
            <a:schemeClr val="accent4"/>
          </a:solidFill>
        </a:ln>
      </dgm:spPr>
      <dgm:t>
        <a:bodyPr/>
        <a:lstStyle/>
        <a:p>
          <a:r>
            <a:rPr lang="de-DE" dirty="0" smtClean="0"/>
            <a:t>Culture</a:t>
          </a:r>
          <a:endParaRPr lang="de-DE" dirty="0"/>
        </a:p>
      </dgm:t>
    </dgm:pt>
    <dgm:pt modelId="{286F2886-FB19-4614-9DCC-443C9E7A010E}" type="parTrans" cxnId="{AD1AFDA9-FDD0-47DD-BD18-549800FCF737}">
      <dgm:prSet/>
      <dgm:spPr/>
      <dgm:t>
        <a:bodyPr/>
        <a:lstStyle/>
        <a:p>
          <a:endParaRPr lang="de-DE"/>
        </a:p>
      </dgm:t>
    </dgm:pt>
    <dgm:pt modelId="{C99680B7-F316-4A30-8354-6445EC116F28}" type="sibTrans" cxnId="{AD1AFDA9-FDD0-47DD-BD18-549800FCF737}">
      <dgm:prSet/>
      <dgm:spPr/>
      <dgm:t>
        <a:bodyPr/>
        <a:lstStyle/>
        <a:p>
          <a:endParaRPr lang="de-DE"/>
        </a:p>
      </dgm:t>
    </dgm:pt>
    <dgm:pt modelId="{DAC0257F-F7D0-45F6-B161-65DEFEE6CBD8}">
      <dgm:prSet phldrT="[Text]"/>
      <dgm:spPr>
        <a:ln>
          <a:solidFill>
            <a:schemeClr val="bg1">
              <a:lumMod val="50000"/>
            </a:schemeClr>
          </a:solidFill>
        </a:ln>
      </dgm:spPr>
      <dgm:t>
        <a:bodyPr/>
        <a:lstStyle/>
        <a:p>
          <a:r>
            <a:rPr lang="de-DE" dirty="0" smtClean="0"/>
            <a:t>Different roles, </a:t>
          </a:r>
          <a:r>
            <a:rPr lang="de-DE" dirty="0" err="1" smtClean="0"/>
            <a:t>gender</a:t>
          </a:r>
          <a:r>
            <a:rPr lang="de-DE" dirty="0" smtClean="0"/>
            <a:t>, ethnic prejudice, </a:t>
          </a:r>
          <a:br>
            <a:rPr lang="de-DE" dirty="0" smtClean="0"/>
          </a:br>
          <a:r>
            <a:rPr lang="de-DE" dirty="0" err="1" smtClean="0"/>
            <a:t>distortion</a:t>
          </a:r>
          <a:r>
            <a:rPr lang="de-DE" dirty="0" smtClean="0"/>
            <a:t> vs. clarification of information</a:t>
          </a:r>
          <a:endParaRPr lang="de-DE" dirty="0"/>
        </a:p>
      </dgm:t>
    </dgm:pt>
    <dgm:pt modelId="{3BEA4E3B-9686-4B26-8C9C-EE5EA866455C}" type="parTrans" cxnId="{FC8B0E87-8AB9-4B56-9677-6BE8AC4F96BF}">
      <dgm:prSet/>
      <dgm:spPr/>
      <dgm:t>
        <a:bodyPr/>
        <a:lstStyle/>
        <a:p>
          <a:endParaRPr lang="de-DE"/>
        </a:p>
      </dgm:t>
    </dgm:pt>
    <dgm:pt modelId="{4CD8884E-F4FB-4DE6-8F04-894A4F7A93D5}" type="sibTrans" cxnId="{FC8B0E87-8AB9-4B56-9677-6BE8AC4F96BF}">
      <dgm:prSet/>
      <dgm:spPr/>
      <dgm:t>
        <a:bodyPr/>
        <a:lstStyle/>
        <a:p>
          <a:endParaRPr lang="de-DE"/>
        </a:p>
      </dgm:t>
    </dgm:pt>
    <dgm:pt modelId="{66E266F3-2626-4A7A-BCBA-95726BCA1E11}">
      <dgm:prSet/>
      <dgm:spPr>
        <a:solidFill>
          <a:schemeClr val="bg1">
            <a:lumMod val="50000"/>
          </a:schemeClr>
        </a:solidFill>
        <a:ln>
          <a:solidFill>
            <a:schemeClr val="bg1">
              <a:lumMod val="50000"/>
            </a:schemeClr>
          </a:solidFill>
        </a:ln>
      </dgm:spPr>
      <dgm:t>
        <a:bodyPr/>
        <a:lstStyle/>
        <a:p>
          <a:r>
            <a:rPr lang="de-DE" dirty="0" smtClean="0"/>
            <a:t>Professionalism </a:t>
          </a:r>
          <a:endParaRPr lang="de-DE" dirty="0"/>
        </a:p>
      </dgm:t>
    </dgm:pt>
    <dgm:pt modelId="{4A2CDCB4-6F84-4D2D-ACD1-70A55570E8FA}" type="parTrans" cxnId="{F1AF58E1-712B-45F2-997B-1F313E17A6DF}">
      <dgm:prSet/>
      <dgm:spPr/>
      <dgm:t>
        <a:bodyPr/>
        <a:lstStyle/>
        <a:p>
          <a:endParaRPr lang="de-DE"/>
        </a:p>
      </dgm:t>
    </dgm:pt>
    <dgm:pt modelId="{BC619C75-F8E5-4627-AC0D-B0DBD65F6401}" type="sibTrans" cxnId="{F1AF58E1-712B-45F2-997B-1F313E17A6DF}">
      <dgm:prSet/>
      <dgm:spPr/>
      <dgm:t>
        <a:bodyPr/>
        <a:lstStyle/>
        <a:p>
          <a:endParaRPr lang="de-DE"/>
        </a:p>
      </dgm:t>
    </dgm:pt>
    <dgm:pt modelId="{C4773847-F7DE-439E-B078-D32C62D3A749}">
      <dgm:prSet/>
      <dgm:spPr>
        <a:ln>
          <a:solidFill>
            <a:schemeClr val="bg1">
              <a:lumMod val="50000"/>
            </a:schemeClr>
          </a:solidFill>
        </a:ln>
      </dgm:spPr>
      <dgm:t>
        <a:bodyPr/>
        <a:lstStyle/>
        <a:p>
          <a:r>
            <a:rPr lang="de-DE" dirty="0" smtClean="0"/>
            <a:t>Efficient and complete translation, care in dealing with sensitive issues, protection against trauma in the interpretor (supervision and training)</a:t>
          </a:r>
          <a:endParaRPr lang="de-DE" dirty="0"/>
        </a:p>
      </dgm:t>
    </dgm:pt>
    <dgm:pt modelId="{B47036E9-CD66-488F-8DB2-1F78A1CE19A5}" type="parTrans" cxnId="{70E87467-1BD8-44C0-BCBE-7879811C29A9}">
      <dgm:prSet/>
      <dgm:spPr/>
      <dgm:t>
        <a:bodyPr/>
        <a:lstStyle/>
        <a:p>
          <a:endParaRPr lang="de-DE"/>
        </a:p>
      </dgm:t>
    </dgm:pt>
    <dgm:pt modelId="{124FAFAF-18E4-4B75-9C31-AEF4035DD4D0}" type="sibTrans" cxnId="{70E87467-1BD8-44C0-BCBE-7879811C29A9}">
      <dgm:prSet/>
      <dgm:spPr/>
      <dgm:t>
        <a:bodyPr/>
        <a:lstStyle/>
        <a:p>
          <a:endParaRPr lang="de-DE"/>
        </a:p>
      </dgm:t>
    </dgm:pt>
    <dgm:pt modelId="{BDCAB3D3-8A87-4B3E-870E-5501453270D6}">
      <dgm:prSet phldrT="[Text]"/>
      <dgm:spPr>
        <a:solidFill>
          <a:schemeClr val="bg1">
            <a:lumMod val="50000"/>
          </a:schemeClr>
        </a:solidFill>
        <a:ln>
          <a:solidFill>
            <a:schemeClr val="bg1">
              <a:lumMod val="50000"/>
            </a:schemeClr>
          </a:solidFill>
        </a:ln>
      </dgm:spPr>
      <dgm:t>
        <a:bodyPr/>
        <a:lstStyle/>
        <a:p>
          <a:r>
            <a:rPr lang="de-DE" dirty="0" smtClean="0"/>
            <a:t>Setting</a:t>
          </a:r>
          <a:endParaRPr lang="de-DE" dirty="0"/>
        </a:p>
      </dgm:t>
    </dgm:pt>
    <dgm:pt modelId="{32F0EDE6-4AE2-47B2-8BB2-B34788576133}" type="parTrans" cxnId="{43EFA7B8-D699-4D49-A88B-35A824DC8581}">
      <dgm:prSet/>
      <dgm:spPr/>
      <dgm:t>
        <a:bodyPr/>
        <a:lstStyle/>
        <a:p>
          <a:endParaRPr lang="de-DE"/>
        </a:p>
      </dgm:t>
    </dgm:pt>
    <dgm:pt modelId="{7CEC28B0-025E-420F-AD68-973D2BB66D70}" type="sibTrans" cxnId="{43EFA7B8-D699-4D49-A88B-35A824DC8581}">
      <dgm:prSet/>
      <dgm:spPr/>
      <dgm:t>
        <a:bodyPr/>
        <a:lstStyle/>
        <a:p>
          <a:endParaRPr lang="de-DE"/>
        </a:p>
      </dgm:t>
    </dgm:pt>
    <dgm:pt modelId="{0BD0BDF9-9878-44C1-9BC5-75B81C983E25}">
      <dgm:prSet/>
      <dgm:spPr/>
      <dgm:t>
        <a:bodyPr/>
        <a:lstStyle/>
        <a:p>
          <a:r>
            <a:rPr lang="de-DE" dirty="0" smtClean="0"/>
            <a:t>Keep direct non-verbal contact between examiner and victim</a:t>
          </a:r>
          <a:endParaRPr lang="de-DE" dirty="0"/>
        </a:p>
      </dgm:t>
    </dgm:pt>
    <dgm:pt modelId="{16ABAD97-4CBD-426C-98BA-6F5056410455}" type="parTrans" cxnId="{E1164799-C066-4642-973F-0CD2C846C377}">
      <dgm:prSet/>
      <dgm:spPr/>
      <dgm:t>
        <a:bodyPr/>
        <a:lstStyle/>
        <a:p>
          <a:endParaRPr lang="de-DE"/>
        </a:p>
      </dgm:t>
    </dgm:pt>
    <dgm:pt modelId="{93BD6C71-88DE-459B-B268-B051FCE5496B}" type="sibTrans" cxnId="{E1164799-C066-4642-973F-0CD2C846C377}">
      <dgm:prSet/>
      <dgm:spPr/>
      <dgm:t>
        <a:bodyPr/>
        <a:lstStyle/>
        <a:p>
          <a:endParaRPr lang="de-DE"/>
        </a:p>
      </dgm:t>
    </dgm:pt>
    <dgm:pt modelId="{5BCEB437-6DD4-49DE-949D-36F299CF422C}" type="pres">
      <dgm:prSet presAssocID="{905DE37C-EC7B-46CA-A355-686FEB36B71C}" presName="Name0" presStyleCnt="0">
        <dgm:presLayoutVars>
          <dgm:chMax/>
          <dgm:chPref val="3"/>
          <dgm:dir/>
          <dgm:animOne val="branch"/>
          <dgm:animLvl val="lvl"/>
        </dgm:presLayoutVars>
      </dgm:prSet>
      <dgm:spPr/>
      <dgm:t>
        <a:bodyPr/>
        <a:lstStyle/>
        <a:p>
          <a:endParaRPr lang="de-DE"/>
        </a:p>
      </dgm:t>
    </dgm:pt>
    <dgm:pt modelId="{B2F5A30F-38AE-4058-9F86-998B5E6C7053}" type="pres">
      <dgm:prSet presAssocID="{0A40DF49-B017-48C3-8CBF-AD2E1C15B6C7}" presName="composite" presStyleCnt="0"/>
      <dgm:spPr/>
    </dgm:pt>
    <dgm:pt modelId="{CF17F545-1E10-4835-9127-B4F1CC7FDEEC}" type="pres">
      <dgm:prSet presAssocID="{0A40DF49-B017-48C3-8CBF-AD2E1C15B6C7}" presName="FirstChild" presStyleLbl="revTx" presStyleIdx="0" presStyleCnt="4">
        <dgm:presLayoutVars>
          <dgm:chMax val="0"/>
          <dgm:chPref val="0"/>
          <dgm:bulletEnabled val="1"/>
        </dgm:presLayoutVars>
      </dgm:prSet>
      <dgm:spPr/>
      <dgm:t>
        <a:bodyPr/>
        <a:lstStyle/>
        <a:p>
          <a:endParaRPr lang="de-DE"/>
        </a:p>
      </dgm:t>
    </dgm:pt>
    <dgm:pt modelId="{3C58DAD8-826C-4DD8-9835-01288FC1AF3D}" type="pres">
      <dgm:prSet presAssocID="{0A40DF49-B017-48C3-8CBF-AD2E1C15B6C7}" presName="Parent" presStyleLbl="alignNode1" presStyleIdx="0" presStyleCnt="4">
        <dgm:presLayoutVars>
          <dgm:chMax val="3"/>
          <dgm:chPref val="3"/>
          <dgm:bulletEnabled val="1"/>
        </dgm:presLayoutVars>
      </dgm:prSet>
      <dgm:spPr/>
      <dgm:t>
        <a:bodyPr/>
        <a:lstStyle/>
        <a:p>
          <a:endParaRPr lang="de-DE"/>
        </a:p>
      </dgm:t>
    </dgm:pt>
    <dgm:pt modelId="{6A56E5BD-C018-4A65-B0D4-4AC89359F944}" type="pres">
      <dgm:prSet presAssocID="{0A40DF49-B017-48C3-8CBF-AD2E1C15B6C7}" presName="Accent" presStyleLbl="parChTrans1D1" presStyleIdx="0" presStyleCnt="4"/>
      <dgm:spPr/>
    </dgm:pt>
    <dgm:pt modelId="{70D47ABE-04DE-4862-B7ED-E95EC008EDB2}" type="pres">
      <dgm:prSet presAssocID="{ACF6516D-EC0B-42B7-A967-ED0630010E36}" presName="sibTrans" presStyleCnt="0"/>
      <dgm:spPr/>
    </dgm:pt>
    <dgm:pt modelId="{E5A49028-956B-4484-9CE1-5BF5353E4DAB}" type="pres">
      <dgm:prSet presAssocID="{66E266F3-2626-4A7A-BCBA-95726BCA1E11}" presName="composite" presStyleCnt="0"/>
      <dgm:spPr/>
    </dgm:pt>
    <dgm:pt modelId="{8D7DE1D4-6EFF-4BCB-BFA0-28AD67F9D7A1}" type="pres">
      <dgm:prSet presAssocID="{66E266F3-2626-4A7A-BCBA-95726BCA1E11}" presName="FirstChild" presStyleLbl="revTx" presStyleIdx="1" presStyleCnt="4">
        <dgm:presLayoutVars>
          <dgm:chMax val="0"/>
          <dgm:chPref val="0"/>
          <dgm:bulletEnabled val="1"/>
        </dgm:presLayoutVars>
      </dgm:prSet>
      <dgm:spPr/>
      <dgm:t>
        <a:bodyPr/>
        <a:lstStyle/>
        <a:p>
          <a:endParaRPr lang="de-DE"/>
        </a:p>
      </dgm:t>
    </dgm:pt>
    <dgm:pt modelId="{F0B831B2-9F27-4561-AE0E-A9DDEB14A94D}" type="pres">
      <dgm:prSet presAssocID="{66E266F3-2626-4A7A-BCBA-95726BCA1E11}" presName="Parent" presStyleLbl="alignNode1" presStyleIdx="1" presStyleCnt="4">
        <dgm:presLayoutVars>
          <dgm:chMax val="3"/>
          <dgm:chPref val="3"/>
          <dgm:bulletEnabled val="1"/>
        </dgm:presLayoutVars>
      </dgm:prSet>
      <dgm:spPr/>
      <dgm:t>
        <a:bodyPr/>
        <a:lstStyle/>
        <a:p>
          <a:endParaRPr lang="de-DE"/>
        </a:p>
      </dgm:t>
    </dgm:pt>
    <dgm:pt modelId="{F113F4C3-41C6-4DAC-B6F4-8D0F66FC458A}" type="pres">
      <dgm:prSet presAssocID="{66E266F3-2626-4A7A-BCBA-95726BCA1E11}" presName="Accent" presStyleLbl="parChTrans1D1" presStyleIdx="1" presStyleCnt="4"/>
      <dgm:spPr/>
    </dgm:pt>
    <dgm:pt modelId="{89C9D2FC-BDEB-4625-A076-4F33E6E5A16B}" type="pres">
      <dgm:prSet presAssocID="{BC619C75-F8E5-4627-AC0D-B0DBD65F6401}" presName="sibTrans" presStyleCnt="0"/>
      <dgm:spPr/>
    </dgm:pt>
    <dgm:pt modelId="{F05F1437-EBD2-4FC2-AC52-6E2837289D05}" type="pres">
      <dgm:prSet presAssocID="{DEB5974D-5798-4BFB-AF74-5958D8D01C57}" presName="composite" presStyleCnt="0"/>
      <dgm:spPr/>
    </dgm:pt>
    <dgm:pt modelId="{457BAE9A-A415-4CC5-90DA-9E024149728B}" type="pres">
      <dgm:prSet presAssocID="{DEB5974D-5798-4BFB-AF74-5958D8D01C57}" presName="FirstChild" presStyleLbl="revTx" presStyleIdx="2" presStyleCnt="4">
        <dgm:presLayoutVars>
          <dgm:chMax val="0"/>
          <dgm:chPref val="0"/>
          <dgm:bulletEnabled val="1"/>
        </dgm:presLayoutVars>
      </dgm:prSet>
      <dgm:spPr/>
      <dgm:t>
        <a:bodyPr/>
        <a:lstStyle/>
        <a:p>
          <a:endParaRPr lang="de-DE"/>
        </a:p>
      </dgm:t>
    </dgm:pt>
    <dgm:pt modelId="{3083DF5E-E3F2-4122-B468-70CD38BB790C}" type="pres">
      <dgm:prSet presAssocID="{DEB5974D-5798-4BFB-AF74-5958D8D01C57}" presName="Parent" presStyleLbl="alignNode1" presStyleIdx="2" presStyleCnt="4">
        <dgm:presLayoutVars>
          <dgm:chMax val="3"/>
          <dgm:chPref val="3"/>
          <dgm:bulletEnabled val="1"/>
        </dgm:presLayoutVars>
      </dgm:prSet>
      <dgm:spPr/>
      <dgm:t>
        <a:bodyPr/>
        <a:lstStyle/>
        <a:p>
          <a:endParaRPr lang="de-DE"/>
        </a:p>
      </dgm:t>
    </dgm:pt>
    <dgm:pt modelId="{30F386DB-13D9-4D07-9AF8-26319D5D5E4F}" type="pres">
      <dgm:prSet presAssocID="{DEB5974D-5798-4BFB-AF74-5958D8D01C57}" presName="Accent" presStyleLbl="parChTrans1D1" presStyleIdx="2" presStyleCnt="4"/>
      <dgm:spPr/>
    </dgm:pt>
    <dgm:pt modelId="{1C8DD9C5-03ED-4463-870E-B0C804D5EB6C}" type="pres">
      <dgm:prSet presAssocID="{C99680B7-F316-4A30-8354-6445EC116F28}" presName="sibTrans" presStyleCnt="0"/>
      <dgm:spPr/>
    </dgm:pt>
    <dgm:pt modelId="{2671A662-9256-41F2-972F-20B3DDE09BCA}" type="pres">
      <dgm:prSet presAssocID="{BDCAB3D3-8A87-4B3E-870E-5501453270D6}" presName="composite" presStyleCnt="0"/>
      <dgm:spPr/>
    </dgm:pt>
    <dgm:pt modelId="{CCE63149-F24C-476A-B0E2-4F82AE6EC49C}" type="pres">
      <dgm:prSet presAssocID="{BDCAB3D3-8A87-4B3E-870E-5501453270D6}" presName="FirstChild" presStyleLbl="revTx" presStyleIdx="3" presStyleCnt="4">
        <dgm:presLayoutVars>
          <dgm:chMax val="0"/>
          <dgm:chPref val="0"/>
          <dgm:bulletEnabled val="1"/>
        </dgm:presLayoutVars>
      </dgm:prSet>
      <dgm:spPr/>
      <dgm:t>
        <a:bodyPr/>
        <a:lstStyle/>
        <a:p>
          <a:endParaRPr lang="de-DE"/>
        </a:p>
      </dgm:t>
    </dgm:pt>
    <dgm:pt modelId="{3C7B03D3-1933-4508-889A-10128E055B3F}" type="pres">
      <dgm:prSet presAssocID="{BDCAB3D3-8A87-4B3E-870E-5501453270D6}" presName="Parent" presStyleLbl="alignNode1" presStyleIdx="3" presStyleCnt="4" custLinFactNeighborX="-2882" custLinFactNeighborY="1805">
        <dgm:presLayoutVars>
          <dgm:chMax val="3"/>
          <dgm:chPref val="3"/>
          <dgm:bulletEnabled val="1"/>
        </dgm:presLayoutVars>
      </dgm:prSet>
      <dgm:spPr/>
      <dgm:t>
        <a:bodyPr/>
        <a:lstStyle/>
        <a:p>
          <a:endParaRPr lang="de-DE"/>
        </a:p>
      </dgm:t>
    </dgm:pt>
    <dgm:pt modelId="{3746473D-8A16-48D6-90BE-C1907D8777CF}" type="pres">
      <dgm:prSet presAssocID="{BDCAB3D3-8A87-4B3E-870E-5501453270D6}" presName="Accent" presStyleLbl="parChTrans1D1" presStyleIdx="3" presStyleCnt="4"/>
      <dgm:spPr/>
    </dgm:pt>
  </dgm:ptLst>
  <dgm:cxnLst>
    <dgm:cxn modelId="{78ACC4EB-06B1-4787-98F3-6D90C263B129}" type="presOf" srcId="{0A40DF49-B017-48C3-8CBF-AD2E1C15B6C7}" destId="{3C58DAD8-826C-4DD8-9835-01288FC1AF3D}" srcOrd="0" destOrd="0" presId="urn:microsoft.com/office/officeart/2011/layout/TabList#1"/>
    <dgm:cxn modelId="{9ED3FA42-63F4-46D6-BC6E-1555ED138C8E}" type="presOf" srcId="{66E266F3-2626-4A7A-BCBA-95726BCA1E11}" destId="{F0B831B2-9F27-4561-AE0E-A9DDEB14A94D}" srcOrd="0" destOrd="0" presId="urn:microsoft.com/office/officeart/2011/layout/TabList#1"/>
    <dgm:cxn modelId="{FEC0CD86-5CDC-468F-857D-206BCC23BFAB}" type="presOf" srcId="{0BD0BDF9-9878-44C1-9BC5-75B81C983E25}" destId="{CCE63149-F24C-476A-B0E2-4F82AE6EC49C}" srcOrd="0" destOrd="0" presId="urn:microsoft.com/office/officeart/2011/layout/TabList#1"/>
    <dgm:cxn modelId="{43EFA7B8-D699-4D49-A88B-35A824DC8581}" srcId="{905DE37C-EC7B-46CA-A355-686FEB36B71C}" destId="{BDCAB3D3-8A87-4B3E-870E-5501453270D6}" srcOrd="3" destOrd="0" parTransId="{32F0EDE6-4AE2-47B2-8BB2-B34788576133}" sibTransId="{7CEC28B0-025E-420F-AD68-973D2BB66D70}"/>
    <dgm:cxn modelId="{B7EDE986-1E1C-4E9E-A6E2-937FB8EAFC00}" srcId="{0A40DF49-B017-48C3-8CBF-AD2E1C15B6C7}" destId="{1C7701E4-424A-4A90-8CE4-E7217223E1BE}" srcOrd="0" destOrd="0" parTransId="{F37B7DBE-7F8A-4726-8A50-89CC88D91003}" sibTransId="{E3528C42-4470-4E1C-9CD1-D1A98A2D191E}"/>
    <dgm:cxn modelId="{8E924DCB-FAFC-4273-B724-AA18ABDEA50C}" type="presOf" srcId="{BDCAB3D3-8A87-4B3E-870E-5501453270D6}" destId="{3C7B03D3-1933-4508-889A-10128E055B3F}" srcOrd="0" destOrd="0" presId="urn:microsoft.com/office/officeart/2011/layout/TabList#1"/>
    <dgm:cxn modelId="{0612C683-BE88-482F-BF9D-E8450765BD62}" type="presOf" srcId="{DEB5974D-5798-4BFB-AF74-5958D8D01C57}" destId="{3083DF5E-E3F2-4122-B468-70CD38BB790C}" srcOrd="0" destOrd="0" presId="urn:microsoft.com/office/officeart/2011/layout/TabList#1"/>
    <dgm:cxn modelId="{AD1AFDA9-FDD0-47DD-BD18-549800FCF737}" srcId="{905DE37C-EC7B-46CA-A355-686FEB36B71C}" destId="{DEB5974D-5798-4BFB-AF74-5958D8D01C57}" srcOrd="2" destOrd="0" parTransId="{286F2886-FB19-4614-9DCC-443C9E7A010E}" sibTransId="{C99680B7-F316-4A30-8354-6445EC116F28}"/>
    <dgm:cxn modelId="{FEF3A3C8-BAD4-4021-BE95-CC8785CD6866}" type="presOf" srcId="{DAC0257F-F7D0-45F6-B161-65DEFEE6CBD8}" destId="{457BAE9A-A415-4CC5-90DA-9E024149728B}" srcOrd="0" destOrd="0" presId="urn:microsoft.com/office/officeart/2011/layout/TabList#1"/>
    <dgm:cxn modelId="{E1164799-C066-4642-973F-0CD2C846C377}" srcId="{BDCAB3D3-8A87-4B3E-870E-5501453270D6}" destId="{0BD0BDF9-9878-44C1-9BC5-75B81C983E25}" srcOrd="0" destOrd="0" parTransId="{16ABAD97-4CBD-426C-98BA-6F5056410455}" sibTransId="{93BD6C71-88DE-459B-B268-B051FCE5496B}"/>
    <dgm:cxn modelId="{FC8B0E87-8AB9-4B56-9677-6BE8AC4F96BF}" srcId="{DEB5974D-5798-4BFB-AF74-5958D8D01C57}" destId="{DAC0257F-F7D0-45F6-B161-65DEFEE6CBD8}" srcOrd="0" destOrd="0" parTransId="{3BEA4E3B-9686-4B26-8C9C-EE5EA866455C}" sibTransId="{4CD8884E-F4FB-4DE6-8F04-894A4F7A93D5}"/>
    <dgm:cxn modelId="{F1AF58E1-712B-45F2-997B-1F313E17A6DF}" srcId="{905DE37C-EC7B-46CA-A355-686FEB36B71C}" destId="{66E266F3-2626-4A7A-BCBA-95726BCA1E11}" srcOrd="1" destOrd="0" parTransId="{4A2CDCB4-6F84-4D2D-ACD1-70A55570E8FA}" sibTransId="{BC619C75-F8E5-4627-AC0D-B0DBD65F6401}"/>
    <dgm:cxn modelId="{BEBEAB8B-0316-4A8D-BB74-7221BB6EFA34}" type="presOf" srcId="{905DE37C-EC7B-46CA-A355-686FEB36B71C}" destId="{5BCEB437-6DD4-49DE-949D-36F299CF422C}" srcOrd="0" destOrd="0" presId="urn:microsoft.com/office/officeart/2011/layout/TabList#1"/>
    <dgm:cxn modelId="{D89AFB89-6340-4F5C-A206-4C51DCF7D3D0}" srcId="{905DE37C-EC7B-46CA-A355-686FEB36B71C}" destId="{0A40DF49-B017-48C3-8CBF-AD2E1C15B6C7}" srcOrd="0" destOrd="0" parTransId="{23DFEF62-E44C-4B37-86C5-9AB73CA163C2}" sibTransId="{ACF6516D-EC0B-42B7-A967-ED0630010E36}"/>
    <dgm:cxn modelId="{70E87467-1BD8-44C0-BCBE-7879811C29A9}" srcId="{66E266F3-2626-4A7A-BCBA-95726BCA1E11}" destId="{C4773847-F7DE-439E-B078-D32C62D3A749}" srcOrd="0" destOrd="0" parTransId="{B47036E9-CD66-488F-8DB2-1F78A1CE19A5}" sibTransId="{124FAFAF-18E4-4B75-9C31-AEF4035DD4D0}"/>
    <dgm:cxn modelId="{83CC5E9A-CF2C-414D-B55B-E9B2577A1D72}" type="presOf" srcId="{1C7701E4-424A-4A90-8CE4-E7217223E1BE}" destId="{CF17F545-1E10-4835-9127-B4F1CC7FDEEC}" srcOrd="0" destOrd="0" presId="urn:microsoft.com/office/officeart/2011/layout/TabList#1"/>
    <dgm:cxn modelId="{21D33BB2-4BA2-4A98-B7EA-93D0B7D210BA}" type="presOf" srcId="{C4773847-F7DE-439E-B078-D32C62D3A749}" destId="{8D7DE1D4-6EFF-4BCB-BFA0-28AD67F9D7A1}" srcOrd="0" destOrd="0" presId="urn:microsoft.com/office/officeart/2011/layout/TabList#1"/>
    <dgm:cxn modelId="{D4C61986-1254-402E-B02A-54E05772106D}" type="presParOf" srcId="{5BCEB437-6DD4-49DE-949D-36F299CF422C}" destId="{B2F5A30F-38AE-4058-9F86-998B5E6C7053}" srcOrd="0" destOrd="0" presId="urn:microsoft.com/office/officeart/2011/layout/TabList#1"/>
    <dgm:cxn modelId="{1F6FD67B-D6E4-400A-B4A2-4858343832E6}" type="presParOf" srcId="{B2F5A30F-38AE-4058-9F86-998B5E6C7053}" destId="{CF17F545-1E10-4835-9127-B4F1CC7FDEEC}" srcOrd="0" destOrd="0" presId="urn:microsoft.com/office/officeart/2011/layout/TabList#1"/>
    <dgm:cxn modelId="{4D4FEA73-E36C-4B1B-88B0-A43A1BC13112}" type="presParOf" srcId="{B2F5A30F-38AE-4058-9F86-998B5E6C7053}" destId="{3C58DAD8-826C-4DD8-9835-01288FC1AF3D}" srcOrd="1" destOrd="0" presId="urn:microsoft.com/office/officeart/2011/layout/TabList#1"/>
    <dgm:cxn modelId="{D94C7516-B375-40D6-A7E2-6AEA62801316}" type="presParOf" srcId="{B2F5A30F-38AE-4058-9F86-998B5E6C7053}" destId="{6A56E5BD-C018-4A65-B0D4-4AC89359F944}" srcOrd="2" destOrd="0" presId="urn:microsoft.com/office/officeart/2011/layout/TabList#1"/>
    <dgm:cxn modelId="{B7AD675B-64BB-4392-B2AE-0BE280DC849C}" type="presParOf" srcId="{5BCEB437-6DD4-49DE-949D-36F299CF422C}" destId="{70D47ABE-04DE-4862-B7ED-E95EC008EDB2}" srcOrd="1" destOrd="0" presId="urn:microsoft.com/office/officeart/2011/layout/TabList#1"/>
    <dgm:cxn modelId="{2F809A66-081A-46A4-B44D-9120CB5B5D53}" type="presParOf" srcId="{5BCEB437-6DD4-49DE-949D-36F299CF422C}" destId="{E5A49028-956B-4484-9CE1-5BF5353E4DAB}" srcOrd="2" destOrd="0" presId="urn:microsoft.com/office/officeart/2011/layout/TabList#1"/>
    <dgm:cxn modelId="{EBE6B632-4FF9-42E1-B79E-6FF6E7CEB8F0}" type="presParOf" srcId="{E5A49028-956B-4484-9CE1-5BF5353E4DAB}" destId="{8D7DE1D4-6EFF-4BCB-BFA0-28AD67F9D7A1}" srcOrd="0" destOrd="0" presId="urn:microsoft.com/office/officeart/2011/layout/TabList#1"/>
    <dgm:cxn modelId="{89BDF795-99BA-41FE-BE4F-F90DF1C309DD}" type="presParOf" srcId="{E5A49028-956B-4484-9CE1-5BF5353E4DAB}" destId="{F0B831B2-9F27-4561-AE0E-A9DDEB14A94D}" srcOrd="1" destOrd="0" presId="urn:microsoft.com/office/officeart/2011/layout/TabList#1"/>
    <dgm:cxn modelId="{75FC77B0-2A01-4130-B5E5-AF46F51423EB}" type="presParOf" srcId="{E5A49028-956B-4484-9CE1-5BF5353E4DAB}" destId="{F113F4C3-41C6-4DAC-B6F4-8D0F66FC458A}" srcOrd="2" destOrd="0" presId="urn:microsoft.com/office/officeart/2011/layout/TabList#1"/>
    <dgm:cxn modelId="{87AA47AA-57F7-49DD-88B8-4AE90A9CA61E}" type="presParOf" srcId="{5BCEB437-6DD4-49DE-949D-36F299CF422C}" destId="{89C9D2FC-BDEB-4625-A076-4F33E6E5A16B}" srcOrd="3" destOrd="0" presId="urn:microsoft.com/office/officeart/2011/layout/TabList#1"/>
    <dgm:cxn modelId="{9D200F23-282D-4ED6-9F7F-7F2847A767D1}" type="presParOf" srcId="{5BCEB437-6DD4-49DE-949D-36F299CF422C}" destId="{F05F1437-EBD2-4FC2-AC52-6E2837289D05}" srcOrd="4" destOrd="0" presId="urn:microsoft.com/office/officeart/2011/layout/TabList#1"/>
    <dgm:cxn modelId="{4672DD9F-8652-453D-B19E-E35FD76E05F5}" type="presParOf" srcId="{F05F1437-EBD2-4FC2-AC52-6E2837289D05}" destId="{457BAE9A-A415-4CC5-90DA-9E024149728B}" srcOrd="0" destOrd="0" presId="urn:microsoft.com/office/officeart/2011/layout/TabList#1"/>
    <dgm:cxn modelId="{8CFD495F-DD86-46C2-B221-9C5AFBE90EF2}" type="presParOf" srcId="{F05F1437-EBD2-4FC2-AC52-6E2837289D05}" destId="{3083DF5E-E3F2-4122-B468-70CD38BB790C}" srcOrd="1" destOrd="0" presId="urn:microsoft.com/office/officeart/2011/layout/TabList#1"/>
    <dgm:cxn modelId="{3434F490-EC09-450A-994C-F53449F960D8}" type="presParOf" srcId="{F05F1437-EBD2-4FC2-AC52-6E2837289D05}" destId="{30F386DB-13D9-4D07-9AF8-26319D5D5E4F}" srcOrd="2" destOrd="0" presId="urn:microsoft.com/office/officeart/2011/layout/TabList#1"/>
    <dgm:cxn modelId="{9428361B-CC34-4ED3-81BE-D91F06FB9256}" type="presParOf" srcId="{5BCEB437-6DD4-49DE-949D-36F299CF422C}" destId="{1C8DD9C5-03ED-4463-870E-B0C804D5EB6C}" srcOrd="5" destOrd="0" presId="urn:microsoft.com/office/officeart/2011/layout/TabList#1"/>
    <dgm:cxn modelId="{EC2EE5A6-52D9-46A2-B776-9ECF184CC070}" type="presParOf" srcId="{5BCEB437-6DD4-49DE-949D-36F299CF422C}" destId="{2671A662-9256-41F2-972F-20B3DDE09BCA}" srcOrd="6" destOrd="0" presId="urn:microsoft.com/office/officeart/2011/layout/TabList#1"/>
    <dgm:cxn modelId="{8DD9722F-A8E5-4E73-9D2B-A39C1D17E611}" type="presParOf" srcId="{2671A662-9256-41F2-972F-20B3DDE09BCA}" destId="{CCE63149-F24C-476A-B0E2-4F82AE6EC49C}" srcOrd="0" destOrd="0" presId="urn:microsoft.com/office/officeart/2011/layout/TabList#1"/>
    <dgm:cxn modelId="{57123249-548D-4712-91D4-95B91526BCF0}" type="presParOf" srcId="{2671A662-9256-41F2-972F-20B3DDE09BCA}" destId="{3C7B03D3-1933-4508-889A-10128E055B3F}" srcOrd="1" destOrd="0" presId="urn:microsoft.com/office/officeart/2011/layout/TabList#1"/>
    <dgm:cxn modelId="{8AE90A63-133D-423C-9BD7-D6F5C7662391}" type="presParOf" srcId="{2671A662-9256-41F2-972F-20B3DDE09BCA}" destId="{3746473D-8A16-48D6-90BE-C1907D8777CF}" srcOrd="2" destOrd="0" presId="urn:microsoft.com/office/officeart/2011/layout/TabList#1"/>
  </dgm:cxnLst>
  <dgm:bg/>
  <dgm:whole>
    <a:ln>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C1DF6B-B635-4408-8950-39AA04EB9114}" type="doc">
      <dgm:prSet loTypeId="urn:microsoft.com/office/officeart/2005/8/layout/arrow3" loCatId="relationship" qsTypeId="urn:microsoft.com/office/officeart/2005/8/quickstyle/simple1#5" qsCatId="simple" csTypeId="urn:microsoft.com/office/officeart/2005/8/colors/accent1_2#5" csCatId="accent1" phldr="1"/>
      <dgm:spPr/>
      <dgm:t>
        <a:bodyPr/>
        <a:lstStyle/>
        <a:p>
          <a:endParaRPr lang="de-DE"/>
        </a:p>
      </dgm:t>
    </dgm:pt>
    <dgm:pt modelId="{A872BAA6-DA83-49BB-86DC-2D83F074DC03}">
      <dgm:prSet phldrT="[Text]"/>
      <dgm:spPr/>
      <dgm:t>
        <a:bodyPr/>
        <a:lstStyle/>
        <a:p>
          <a:endParaRPr lang="de-DE" dirty="0"/>
        </a:p>
      </dgm:t>
    </dgm:pt>
    <dgm:pt modelId="{45126BBB-6BC6-4347-A80E-37375D2A74AD}" type="parTrans" cxnId="{AEF8850D-5040-40AB-92E1-B4B4620E32A2}">
      <dgm:prSet/>
      <dgm:spPr/>
      <dgm:t>
        <a:bodyPr/>
        <a:lstStyle/>
        <a:p>
          <a:endParaRPr lang="de-DE"/>
        </a:p>
      </dgm:t>
    </dgm:pt>
    <dgm:pt modelId="{7E93D59E-4EE9-4C6A-B63B-E9B1682EF941}" type="sibTrans" cxnId="{AEF8850D-5040-40AB-92E1-B4B4620E32A2}">
      <dgm:prSet/>
      <dgm:spPr/>
      <dgm:t>
        <a:bodyPr/>
        <a:lstStyle/>
        <a:p>
          <a:endParaRPr lang="de-DE"/>
        </a:p>
      </dgm:t>
    </dgm:pt>
    <dgm:pt modelId="{B5EF93A1-0736-496E-B88F-9B609B93DDDF}">
      <dgm:prSet phldrT="[Text]"/>
      <dgm:spPr/>
      <dgm:t>
        <a:bodyPr/>
        <a:lstStyle/>
        <a:p>
          <a:r>
            <a:rPr lang="de-DE" dirty="0" smtClean="0"/>
            <a:t>Culture</a:t>
          </a:r>
          <a:endParaRPr lang="de-DE" dirty="0"/>
        </a:p>
      </dgm:t>
    </dgm:pt>
    <dgm:pt modelId="{B9E57AEC-CCAA-4237-9137-D589BB92D915}" type="parTrans" cxnId="{81655CD2-1550-489C-AF3F-1DE7DF2D8006}">
      <dgm:prSet/>
      <dgm:spPr/>
      <dgm:t>
        <a:bodyPr/>
        <a:lstStyle/>
        <a:p>
          <a:endParaRPr lang="de-DE"/>
        </a:p>
      </dgm:t>
    </dgm:pt>
    <dgm:pt modelId="{97275096-8D89-4158-9104-E060D8714493}" type="sibTrans" cxnId="{81655CD2-1550-489C-AF3F-1DE7DF2D8006}">
      <dgm:prSet/>
      <dgm:spPr/>
      <dgm:t>
        <a:bodyPr/>
        <a:lstStyle/>
        <a:p>
          <a:endParaRPr lang="de-DE"/>
        </a:p>
      </dgm:t>
    </dgm:pt>
    <dgm:pt modelId="{F284E62F-D63A-4A6F-A7F5-447995F97A51}">
      <dgm:prSet phldrT="[Text]"/>
      <dgm:spPr/>
      <dgm:t>
        <a:bodyPr/>
        <a:lstStyle/>
        <a:p>
          <a:endParaRPr lang="de-DE"/>
        </a:p>
      </dgm:t>
    </dgm:pt>
    <dgm:pt modelId="{75B7B93C-D1BF-4676-BFE7-3A718494C55F}" type="parTrans" cxnId="{067DCE18-26CF-4A75-97BF-7D79C109404C}">
      <dgm:prSet/>
      <dgm:spPr/>
      <dgm:t>
        <a:bodyPr/>
        <a:lstStyle/>
        <a:p>
          <a:endParaRPr lang="de-DE"/>
        </a:p>
      </dgm:t>
    </dgm:pt>
    <dgm:pt modelId="{8E90B9A9-C882-4B6C-AB1C-D8F58E8AED75}" type="sibTrans" cxnId="{067DCE18-26CF-4A75-97BF-7D79C109404C}">
      <dgm:prSet/>
      <dgm:spPr/>
      <dgm:t>
        <a:bodyPr/>
        <a:lstStyle/>
        <a:p>
          <a:endParaRPr lang="de-DE"/>
        </a:p>
      </dgm:t>
    </dgm:pt>
    <dgm:pt modelId="{CF920611-6B2F-4FBE-993B-89AE466DFA99}">
      <dgm:prSet phldrT="[Text]"/>
      <dgm:spPr/>
      <dgm:t>
        <a:bodyPr/>
        <a:lstStyle/>
        <a:p>
          <a:endParaRPr lang="de-DE"/>
        </a:p>
      </dgm:t>
    </dgm:pt>
    <dgm:pt modelId="{D6773BA4-47AC-471C-AE27-F4557159EF9C}" type="parTrans" cxnId="{09BF4ACD-740D-4C53-9DB5-2DB2DC87481C}">
      <dgm:prSet/>
      <dgm:spPr/>
      <dgm:t>
        <a:bodyPr/>
        <a:lstStyle/>
        <a:p>
          <a:endParaRPr lang="de-DE"/>
        </a:p>
      </dgm:t>
    </dgm:pt>
    <dgm:pt modelId="{0C3BA92A-4B40-4E19-AC3D-483DAEEBC762}" type="sibTrans" cxnId="{09BF4ACD-740D-4C53-9DB5-2DB2DC87481C}">
      <dgm:prSet/>
      <dgm:spPr/>
      <dgm:t>
        <a:bodyPr/>
        <a:lstStyle/>
        <a:p>
          <a:endParaRPr lang="de-DE"/>
        </a:p>
      </dgm:t>
    </dgm:pt>
    <dgm:pt modelId="{EA80E05F-BB2E-4D29-8A72-8AD90D8B3E37}">
      <dgm:prSet phldrT="[Text]"/>
      <dgm:spPr/>
      <dgm:t>
        <a:bodyPr/>
        <a:lstStyle/>
        <a:p>
          <a:endParaRPr lang="de-DE"/>
        </a:p>
      </dgm:t>
    </dgm:pt>
    <dgm:pt modelId="{A8739C45-8781-40B1-BEFD-D1E75D3FB4E3}" type="parTrans" cxnId="{B4077DFD-BF7A-4E50-BF5C-5F20CFED10F7}">
      <dgm:prSet/>
      <dgm:spPr/>
      <dgm:t>
        <a:bodyPr/>
        <a:lstStyle/>
        <a:p>
          <a:endParaRPr lang="de-DE"/>
        </a:p>
      </dgm:t>
    </dgm:pt>
    <dgm:pt modelId="{C67D529B-7F33-4A7A-A961-1435AFCC0B79}" type="sibTrans" cxnId="{B4077DFD-BF7A-4E50-BF5C-5F20CFED10F7}">
      <dgm:prSet/>
      <dgm:spPr/>
      <dgm:t>
        <a:bodyPr/>
        <a:lstStyle/>
        <a:p>
          <a:endParaRPr lang="de-DE"/>
        </a:p>
      </dgm:t>
    </dgm:pt>
    <dgm:pt modelId="{CECE2A0F-CE7F-4B71-A1C4-D347C6F22F79}" type="pres">
      <dgm:prSet presAssocID="{58C1DF6B-B635-4408-8950-39AA04EB9114}" presName="compositeShape" presStyleCnt="0">
        <dgm:presLayoutVars>
          <dgm:chMax val="2"/>
          <dgm:dir/>
          <dgm:resizeHandles val="exact"/>
        </dgm:presLayoutVars>
      </dgm:prSet>
      <dgm:spPr/>
      <dgm:t>
        <a:bodyPr/>
        <a:lstStyle/>
        <a:p>
          <a:endParaRPr lang="de-DE"/>
        </a:p>
      </dgm:t>
    </dgm:pt>
    <dgm:pt modelId="{44DC4832-34FE-450D-BE6E-4821B76F5ED5}" type="pres">
      <dgm:prSet presAssocID="{58C1DF6B-B635-4408-8950-39AA04EB9114}" presName="divider" presStyleLbl="fgShp" presStyleIdx="0" presStyleCnt="1"/>
      <dgm:spPr/>
    </dgm:pt>
    <dgm:pt modelId="{F51C6341-966E-453F-94A7-0403B9B2D7CC}" type="pres">
      <dgm:prSet presAssocID="{A872BAA6-DA83-49BB-86DC-2D83F074DC03}" presName="downArrow" presStyleLbl="node1" presStyleIdx="0" presStyleCnt="2"/>
      <dgm:spPr>
        <a:solidFill>
          <a:schemeClr val="accent4"/>
        </a:solidFill>
      </dgm:spPr>
      <dgm:t>
        <a:bodyPr/>
        <a:lstStyle/>
        <a:p>
          <a:endParaRPr lang="en-US"/>
        </a:p>
      </dgm:t>
    </dgm:pt>
    <dgm:pt modelId="{3F88E3EF-2A29-4D0B-A45A-9C94B358EDF6}" type="pres">
      <dgm:prSet presAssocID="{A872BAA6-DA83-49BB-86DC-2D83F074DC03}" presName="downArrowText" presStyleLbl="revTx" presStyleIdx="0" presStyleCnt="2">
        <dgm:presLayoutVars>
          <dgm:bulletEnabled val="1"/>
        </dgm:presLayoutVars>
      </dgm:prSet>
      <dgm:spPr/>
      <dgm:t>
        <a:bodyPr/>
        <a:lstStyle/>
        <a:p>
          <a:endParaRPr lang="de-DE"/>
        </a:p>
      </dgm:t>
    </dgm:pt>
    <dgm:pt modelId="{FA59BA58-21AF-464C-B5EE-CFBE229C7B0A}" type="pres">
      <dgm:prSet presAssocID="{B5EF93A1-0736-496E-B88F-9B609B93DDDF}" presName="upArrow" presStyleLbl="node1" presStyleIdx="1" presStyleCnt="2"/>
      <dgm:spPr>
        <a:solidFill>
          <a:schemeClr val="bg1">
            <a:lumMod val="50000"/>
          </a:schemeClr>
        </a:solidFill>
      </dgm:spPr>
      <dgm:t>
        <a:bodyPr/>
        <a:lstStyle/>
        <a:p>
          <a:endParaRPr lang="en-US"/>
        </a:p>
      </dgm:t>
    </dgm:pt>
    <dgm:pt modelId="{4F2E016B-4D4A-4934-A790-8612DEA3AF07}" type="pres">
      <dgm:prSet presAssocID="{B5EF93A1-0736-496E-B88F-9B609B93DDDF}" presName="upArrowText" presStyleLbl="revTx" presStyleIdx="1" presStyleCnt="2">
        <dgm:presLayoutVars>
          <dgm:bulletEnabled val="1"/>
        </dgm:presLayoutVars>
      </dgm:prSet>
      <dgm:spPr/>
      <dgm:t>
        <a:bodyPr/>
        <a:lstStyle/>
        <a:p>
          <a:endParaRPr lang="de-DE"/>
        </a:p>
      </dgm:t>
    </dgm:pt>
  </dgm:ptLst>
  <dgm:cxnLst>
    <dgm:cxn modelId="{09BF4ACD-740D-4C53-9DB5-2DB2DC87481C}" srcId="{58C1DF6B-B635-4408-8950-39AA04EB9114}" destId="{CF920611-6B2F-4FBE-993B-89AE466DFA99}" srcOrd="2" destOrd="0" parTransId="{D6773BA4-47AC-471C-AE27-F4557159EF9C}" sibTransId="{0C3BA92A-4B40-4E19-AC3D-483DAEEBC762}"/>
    <dgm:cxn modelId="{17DE55F9-70B1-43B2-96F0-DCC04C37E925}" type="presOf" srcId="{B5EF93A1-0736-496E-B88F-9B609B93DDDF}" destId="{4F2E016B-4D4A-4934-A790-8612DEA3AF07}" srcOrd="0" destOrd="0" presId="urn:microsoft.com/office/officeart/2005/8/layout/arrow3"/>
    <dgm:cxn modelId="{067DCE18-26CF-4A75-97BF-7D79C109404C}" srcId="{58C1DF6B-B635-4408-8950-39AA04EB9114}" destId="{F284E62F-D63A-4A6F-A7F5-447995F97A51}" srcOrd="3" destOrd="0" parTransId="{75B7B93C-D1BF-4676-BFE7-3A718494C55F}" sibTransId="{8E90B9A9-C882-4B6C-AB1C-D8F58E8AED75}"/>
    <dgm:cxn modelId="{AEF8850D-5040-40AB-92E1-B4B4620E32A2}" srcId="{58C1DF6B-B635-4408-8950-39AA04EB9114}" destId="{A872BAA6-DA83-49BB-86DC-2D83F074DC03}" srcOrd="0" destOrd="0" parTransId="{45126BBB-6BC6-4347-A80E-37375D2A74AD}" sibTransId="{7E93D59E-4EE9-4C6A-B63B-E9B1682EF941}"/>
    <dgm:cxn modelId="{3A51A20C-E454-441A-A4AB-DF832C62A504}" type="presOf" srcId="{A872BAA6-DA83-49BB-86DC-2D83F074DC03}" destId="{3F88E3EF-2A29-4D0B-A45A-9C94B358EDF6}" srcOrd="0" destOrd="0" presId="urn:microsoft.com/office/officeart/2005/8/layout/arrow3"/>
    <dgm:cxn modelId="{B4077DFD-BF7A-4E50-BF5C-5F20CFED10F7}" srcId="{58C1DF6B-B635-4408-8950-39AA04EB9114}" destId="{EA80E05F-BB2E-4D29-8A72-8AD90D8B3E37}" srcOrd="4" destOrd="0" parTransId="{A8739C45-8781-40B1-BEFD-D1E75D3FB4E3}" sibTransId="{C67D529B-7F33-4A7A-A961-1435AFCC0B79}"/>
    <dgm:cxn modelId="{81655CD2-1550-489C-AF3F-1DE7DF2D8006}" srcId="{58C1DF6B-B635-4408-8950-39AA04EB9114}" destId="{B5EF93A1-0736-496E-B88F-9B609B93DDDF}" srcOrd="1" destOrd="0" parTransId="{B9E57AEC-CCAA-4237-9137-D589BB92D915}" sibTransId="{97275096-8D89-4158-9104-E060D8714493}"/>
    <dgm:cxn modelId="{8AC7415F-3080-4512-BEDA-6302C3664B11}" type="presOf" srcId="{58C1DF6B-B635-4408-8950-39AA04EB9114}" destId="{CECE2A0F-CE7F-4B71-A1C4-D347C6F22F79}" srcOrd="0" destOrd="0" presId="urn:microsoft.com/office/officeart/2005/8/layout/arrow3"/>
    <dgm:cxn modelId="{DB4B76E0-F028-4B7B-B309-C21312DAA5AE}" type="presParOf" srcId="{CECE2A0F-CE7F-4B71-A1C4-D347C6F22F79}" destId="{44DC4832-34FE-450D-BE6E-4821B76F5ED5}" srcOrd="0" destOrd="0" presId="urn:microsoft.com/office/officeart/2005/8/layout/arrow3"/>
    <dgm:cxn modelId="{2874B60A-EF6A-43A6-9A96-B8A0857E2EC5}" type="presParOf" srcId="{CECE2A0F-CE7F-4B71-A1C4-D347C6F22F79}" destId="{F51C6341-966E-453F-94A7-0403B9B2D7CC}" srcOrd="1" destOrd="0" presId="urn:microsoft.com/office/officeart/2005/8/layout/arrow3"/>
    <dgm:cxn modelId="{169E1D9F-CABA-4D3C-B879-8963E7F2CB92}" type="presParOf" srcId="{CECE2A0F-CE7F-4B71-A1C4-D347C6F22F79}" destId="{3F88E3EF-2A29-4D0B-A45A-9C94B358EDF6}" srcOrd="2" destOrd="0" presId="urn:microsoft.com/office/officeart/2005/8/layout/arrow3"/>
    <dgm:cxn modelId="{ADF27634-E47A-43BF-811C-3F66833F7938}" type="presParOf" srcId="{CECE2A0F-CE7F-4B71-A1C4-D347C6F22F79}" destId="{FA59BA58-21AF-464C-B5EE-CFBE229C7B0A}" srcOrd="3" destOrd="0" presId="urn:microsoft.com/office/officeart/2005/8/layout/arrow3"/>
    <dgm:cxn modelId="{125222DF-4737-41DF-91EA-09D200E96025}" type="presParOf" srcId="{CECE2A0F-CE7F-4B71-A1C4-D347C6F22F79}" destId="{4F2E016B-4D4A-4934-A790-8612DEA3AF0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B06CE-3148-4C54-9153-4FE561A8DB6B}" type="doc">
      <dgm:prSet loTypeId="urn:microsoft.com/office/officeart/2005/8/layout/radial5" loCatId="cycle" qsTypeId="urn:microsoft.com/office/officeart/2005/8/quickstyle/simple1#6" qsCatId="simple" csTypeId="urn:microsoft.com/office/officeart/2005/8/colors/accent1_2#6" csCatId="accent1" phldr="1"/>
      <dgm:spPr/>
      <dgm:t>
        <a:bodyPr/>
        <a:lstStyle/>
        <a:p>
          <a:endParaRPr lang="de-DE"/>
        </a:p>
      </dgm:t>
    </dgm:pt>
    <dgm:pt modelId="{734CAD3C-C2DB-485C-B5F3-8543E6E512D0}">
      <dgm:prSet phldrT="[Text]" custT="1"/>
      <dgm:spPr>
        <a:solidFill>
          <a:schemeClr val="bg1">
            <a:lumMod val="50000"/>
          </a:schemeClr>
        </a:solidFill>
      </dgm:spPr>
      <dgm:t>
        <a:bodyPr/>
        <a:lstStyle/>
        <a:p>
          <a:r>
            <a:rPr lang="de-DE" sz="2400" b="1" dirty="0" smtClean="0">
              <a:solidFill>
                <a:schemeClr val="tx1"/>
              </a:solidFill>
              <a:effectLst/>
            </a:rPr>
            <a:t>Referral</a:t>
          </a:r>
          <a:endParaRPr lang="de-DE" sz="2400" b="1" dirty="0">
            <a:solidFill>
              <a:schemeClr val="tx1"/>
            </a:solidFill>
            <a:effectLst/>
          </a:endParaRPr>
        </a:p>
      </dgm:t>
    </dgm:pt>
    <dgm:pt modelId="{FDBFEFBE-B858-4D84-86E7-0584F980A37E}" type="par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DD870C5C-503E-497A-A6CE-46209F20899E}" type="sib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C3D2DA19-FB10-46A8-9CB0-70200A9E8734}">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Second opinion</a:t>
          </a:r>
          <a:endParaRPr lang="de-DE" sz="1600" b="0" dirty="0">
            <a:effectLst>
              <a:outerShdw blurRad="38100" dist="38100" dir="2700000" algn="tl">
                <a:srgbClr val="000000">
                  <a:alpha val="43137"/>
                </a:srgbClr>
              </a:outerShdw>
            </a:effectLst>
          </a:endParaRPr>
        </a:p>
      </dgm:t>
    </dgm:pt>
    <dgm:pt modelId="{B56DCD1D-D9BC-478E-ACE5-C91A551089B8}" type="parTrans" cxnId="{FC5A3DCF-8773-4AEF-AFB0-EBFC8000DAA3}">
      <dgm:prSet custT="1"/>
      <dgm:spPr/>
      <dgm:t>
        <a:bodyPr/>
        <a:lstStyle/>
        <a:p>
          <a:endParaRPr lang="de-DE" sz="1600" b="0">
            <a:effectLst>
              <a:outerShdw blurRad="38100" dist="38100" dir="2700000" algn="tl">
                <a:srgbClr val="000000">
                  <a:alpha val="43137"/>
                </a:srgbClr>
              </a:outerShdw>
            </a:effectLst>
          </a:endParaRPr>
        </a:p>
      </dgm:t>
    </dgm:pt>
    <dgm:pt modelId="{9B9A5633-AE37-4B5A-ADA4-374851CFC417}" type="sibTrans" cxnId="{FC5A3DCF-8773-4AEF-AFB0-EBFC8000DAA3}">
      <dgm:prSet/>
      <dgm:spPr/>
      <dgm:t>
        <a:bodyPr/>
        <a:lstStyle/>
        <a:p>
          <a:endParaRPr lang="de-DE" sz="2800" b="0">
            <a:effectLst>
              <a:outerShdw blurRad="38100" dist="38100" dir="2700000" algn="tl">
                <a:srgbClr val="000000">
                  <a:alpha val="43137"/>
                </a:srgbClr>
              </a:outerShdw>
            </a:effectLst>
          </a:endParaRPr>
        </a:p>
      </dgm:t>
    </dgm:pt>
    <dgm:pt modelId="{EE55E928-9FC6-4101-89B0-C818A88A77E7}">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Additional expertise </a:t>
          </a:r>
        </a:p>
        <a:p>
          <a:r>
            <a:rPr lang="de-DE" sz="1600" b="0" dirty="0" smtClean="0">
              <a:effectLst>
                <a:outerShdw blurRad="38100" dist="38100" dir="2700000" algn="tl">
                  <a:srgbClr val="000000">
                    <a:alpha val="43137"/>
                  </a:srgbClr>
                </a:outerShdw>
              </a:effectLst>
            </a:rPr>
            <a:t>or diagnostic procedures required</a:t>
          </a:r>
          <a:endParaRPr lang="de-DE" sz="1600" b="0" dirty="0">
            <a:effectLst>
              <a:outerShdw blurRad="38100" dist="38100" dir="2700000" algn="tl">
                <a:srgbClr val="000000">
                  <a:alpha val="43137"/>
                </a:srgbClr>
              </a:outerShdw>
            </a:effectLst>
          </a:endParaRPr>
        </a:p>
      </dgm:t>
    </dgm:pt>
    <dgm:pt modelId="{5F505F4E-6E88-4725-8FAA-02A7C24AE5F7}" type="parTrans" cxnId="{7B6195A3-7199-4001-870B-7656B011A5BD}">
      <dgm:prSet custT="1"/>
      <dgm:spPr/>
      <dgm:t>
        <a:bodyPr/>
        <a:lstStyle/>
        <a:p>
          <a:endParaRPr lang="de-DE" sz="1600" b="0">
            <a:effectLst>
              <a:outerShdw blurRad="38100" dist="38100" dir="2700000" algn="tl">
                <a:srgbClr val="000000">
                  <a:alpha val="43137"/>
                </a:srgbClr>
              </a:outerShdw>
            </a:effectLst>
          </a:endParaRPr>
        </a:p>
      </dgm:t>
    </dgm:pt>
    <dgm:pt modelId="{38C3EF16-4E53-4B43-B171-7999DBEFAAD1}" type="sibTrans" cxnId="{7B6195A3-7199-4001-870B-7656B011A5BD}">
      <dgm:prSet/>
      <dgm:spPr/>
      <dgm:t>
        <a:bodyPr/>
        <a:lstStyle/>
        <a:p>
          <a:endParaRPr lang="de-DE" sz="2800" b="0">
            <a:effectLst>
              <a:outerShdw blurRad="38100" dist="38100" dir="2700000" algn="tl">
                <a:srgbClr val="000000">
                  <a:alpha val="43137"/>
                </a:srgbClr>
              </a:outerShdw>
            </a:effectLst>
          </a:endParaRPr>
        </a:p>
      </dgm:t>
    </dgm:pt>
    <dgm:pt modelId="{89283B23-5B34-45D5-B0BE-7A8B668F3703}">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Treatment required</a:t>
          </a:r>
          <a:endParaRPr lang="de-DE" sz="1600" b="0" dirty="0">
            <a:effectLst>
              <a:outerShdw blurRad="38100" dist="38100" dir="2700000" algn="tl">
                <a:srgbClr val="000000">
                  <a:alpha val="43137"/>
                </a:srgbClr>
              </a:outerShdw>
            </a:effectLst>
          </a:endParaRPr>
        </a:p>
      </dgm:t>
    </dgm:pt>
    <dgm:pt modelId="{1EE3F1F2-EC64-4FC5-9F10-A1EB8FE10CB4}" type="parTrans" cxnId="{9C459194-3D57-49C0-B060-9D9676B30817}">
      <dgm:prSet custT="1"/>
      <dgm:spPr/>
      <dgm:t>
        <a:bodyPr/>
        <a:lstStyle/>
        <a:p>
          <a:endParaRPr lang="de-DE" sz="1600" b="0">
            <a:effectLst>
              <a:outerShdw blurRad="38100" dist="38100" dir="2700000" algn="tl">
                <a:srgbClr val="000000">
                  <a:alpha val="43137"/>
                </a:srgbClr>
              </a:outerShdw>
            </a:effectLst>
          </a:endParaRPr>
        </a:p>
      </dgm:t>
    </dgm:pt>
    <dgm:pt modelId="{C565FB7A-533B-45D7-851B-DC16E6EF59C7}" type="sibTrans" cxnId="{9C459194-3D57-49C0-B060-9D9676B30817}">
      <dgm:prSet/>
      <dgm:spPr/>
      <dgm:t>
        <a:bodyPr/>
        <a:lstStyle/>
        <a:p>
          <a:endParaRPr lang="de-DE" sz="2800" b="0">
            <a:effectLst>
              <a:outerShdw blurRad="38100" dist="38100" dir="2700000" algn="tl">
                <a:srgbClr val="000000">
                  <a:alpha val="43137"/>
                </a:srgbClr>
              </a:outerShdw>
            </a:effectLst>
          </a:endParaRPr>
        </a:p>
      </dgm:t>
    </dgm:pt>
    <dgm:pt modelId="{537DD459-915C-4052-8388-1E45BB5B2783}">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Counceling and support</a:t>
          </a:r>
          <a:endParaRPr lang="de-DE" sz="1600" b="0" dirty="0">
            <a:effectLst>
              <a:outerShdw blurRad="38100" dist="38100" dir="2700000" algn="tl">
                <a:srgbClr val="000000">
                  <a:alpha val="43137"/>
                </a:srgbClr>
              </a:outerShdw>
            </a:effectLst>
          </a:endParaRPr>
        </a:p>
      </dgm:t>
    </dgm:pt>
    <dgm:pt modelId="{90B39279-F299-4D2F-B8E9-5B3C1EB605CB}" type="parTrans" cxnId="{AFDA662C-6A1F-48E2-A556-4652AB6CB84B}">
      <dgm:prSet custT="1"/>
      <dgm:spPr/>
      <dgm:t>
        <a:bodyPr/>
        <a:lstStyle/>
        <a:p>
          <a:endParaRPr lang="de-DE" sz="1600" b="0">
            <a:effectLst>
              <a:outerShdw blurRad="38100" dist="38100" dir="2700000" algn="tl">
                <a:srgbClr val="000000">
                  <a:alpha val="43137"/>
                </a:srgbClr>
              </a:outerShdw>
            </a:effectLst>
          </a:endParaRPr>
        </a:p>
      </dgm:t>
    </dgm:pt>
    <dgm:pt modelId="{BC659AEF-B57A-44A9-8CC2-D58977ECC083}" type="sibTrans" cxnId="{AFDA662C-6A1F-48E2-A556-4652AB6CB84B}">
      <dgm:prSet/>
      <dgm:spPr/>
      <dgm:t>
        <a:bodyPr/>
        <a:lstStyle/>
        <a:p>
          <a:endParaRPr lang="de-DE" sz="2800" b="0">
            <a:effectLst>
              <a:outerShdw blurRad="38100" dist="38100" dir="2700000" algn="tl">
                <a:srgbClr val="000000">
                  <a:alpha val="43137"/>
                </a:srgbClr>
              </a:outerShdw>
            </a:effectLst>
          </a:endParaRPr>
        </a:p>
      </dgm:t>
    </dgm:pt>
    <dgm:pt modelId="{5FA69024-B99E-479D-B2AE-EBC74D33EE8B}" type="pres">
      <dgm:prSet presAssocID="{FFCB06CE-3148-4C54-9153-4FE561A8DB6B}" presName="Name0" presStyleCnt="0">
        <dgm:presLayoutVars>
          <dgm:chMax val="1"/>
          <dgm:dir/>
          <dgm:animLvl val="ctr"/>
          <dgm:resizeHandles val="exact"/>
        </dgm:presLayoutVars>
      </dgm:prSet>
      <dgm:spPr/>
      <dgm:t>
        <a:bodyPr/>
        <a:lstStyle/>
        <a:p>
          <a:endParaRPr lang="de-DE"/>
        </a:p>
      </dgm:t>
    </dgm:pt>
    <dgm:pt modelId="{168F98DB-5B2D-4B07-9A31-D7400DAB7A3C}" type="pres">
      <dgm:prSet presAssocID="{734CAD3C-C2DB-485C-B5F3-8543E6E512D0}" presName="centerShape" presStyleLbl="node0" presStyleIdx="0" presStyleCnt="1" custScaleX="126870" custScaleY="129579"/>
      <dgm:spPr/>
      <dgm:t>
        <a:bodyPr/>
        <a:lstStyle/>
        <a:p>
          <a:endParaRPr lang="de-DE"/>
        </a:p>
      </dgm:t>
    </dgm:pt>
    <dgm:pt modelId="{77421775-101E-4A47-8B3C-93E9BB3B067C}" type="pres">
      <dgm:prSet presAssocID="{B56DCD1D-D9BC-478E-ACE5-C91A551089B8}" presName="parTrans" presStyleLbl="sibTrans2D1" presStyleIdx="0" presStyleCnt="4"/>
      <dgm:spPr/>
      <dgm:t>
        <a:bodyPr/>
        <a:lstStyle/>
        <a:p>
          <a:endParaRPr lang="de-DE"/>
        </a:p>
      </dgm:t>
    </dgm:pt>
    <dgm:pt modelId="{F71CE918-C263-4F8F-A11A-7DCB87F99D59}" type="pres">
      <dgm:prSet presAssocID="{B56DCD1D-D9BC-478E-ACE5-C91A551089B8}" presName="connectorText" presStyleLbl="sibTrans2D1" presStyleIdx="0" presStyleCnt="4"/>
      <dgm:spPr/>
      <dgm:t>
        <a:bodyPr/>
        <a:lstStyle/>
        <a:p>
          <a:endParaRPr lang="de-DE"/>
        </a:p>
      </dgm:t>
    </dgm:pt>
    <dgm:pt modelId="{09B3286E-6272-401E-8320-E4998296E80C}" type="pres">
      <dgm:prSet presAssocID="{C3D2DA19-FB10-46A8-9CB0-70200A9E8734}" presName="node" presStyleLbl="node1" presStyleIdx="0" presStyleCnt="4" custScaleX="117593" custScaleY="110558">
        <dgm:presLayoutVars>
          <dgm:bulletEnabled val="1"/>
        </dgm:presLayoutVars>
      </dgm:prSet>
      <dgm:spPr/>
      <dgm:t>
        <a:bodyPr/>
        <a:lstStyle/>
        <a:p>
          <a:endParaRPr lang="de-DE"/>
        </a:p>
      </dgm:t>
    </dgm:pt>
    <dgm:pt modelId="{2E24B1E8-8485-457D-8519-87CEA64704F5}" type="pres">
      <dgm:prSet presAssocID="{5F505F4E-6E88-4725-8FAA-02A7C24AE5F7}" presName="parTrans" presStyleLbl="sibTrans2D1" presStyleIdx="1" presStyleCnt="4"/>
      <dgm:spPr/>
      <dgm:t>
        <a:bodyPr/>
        <a:lstStyle/>
        <a:p>
          <a:endParaRPr lang="de-DE"/>
        </a:p>
      </dgm:t>
    </dgm:pt>
    <dgm:pt modelId="{D1B09D9D-1B8D-4586-BBCB-7528B73325F9}" type="pres">
      <dgm:prSet presAssocID="{5F505F4E-6E88-4725-8FAA-02A7C24AE5F7}" presName="connectorText" presStyleLbl="sibTrans2D1" presStyleIdx="1" presStyleCnt="4"/>
      <dgm:spPr/>
      <dgm:t>
        <a:bodyPr/>
        <a:lstStyle/>
        <a:p>
          <a:endParaRPr lang="de-DE"/>
        </a:p>
      </dgm:t>
    </dgm:pt>
    <dgm:pt modelId="{D3881851-CA90-4CC1-B45C-FCF17A0C0A70}" type="pres">
      <dgm:prSet presAssocID="{EE55E928-9FC6-4101-89B0-C818A88A77E7}" presName="node" presStyleLbl="node1" presStyleIdx="1" presStyleCnt="4" custScaleX="116173" custScaleY="113723">
        <dgm:presLayoutVars>
          <dgm:bulletEnabled val="1"/>
        </dgm:presLayoutVars>
      </dgm:prSet>
      <dgm:spPr/>
      <dgm:t>
        <a:bodyPr/>
        <a:lstStyle/>
        <a:p>
          <a:endParaRPr lang="de-DE"/>
        </a:p>
      </dgm:t>
    </dgm:pt>
    <dgm:pt modelId="{B1E47509-518E-4E32-94C3-5EDE534C99FC}" type="pres">
      <dgm:prSet presAssocID="{1EE3F1F2-EC64-4FC5-9F10-A1EB8FE10CB4}" presName="parTrans" presStyleLbl="sibTrans2D1" presStyleIdx="2" presStyleCnt="4"/>
      <dgm:spPr/>
      <dgm:t>
        <a:bodyPr/>
        <a:lstStyle/>
        <a:p>
          <a:endParaRPr lang="de-DE"/>
        </a:p>
      </dgm:t>
    </dgm:pt>
    <dgm:pt modelId="{291C5738-01AB-48D7-B74A-DA1D339FE45A}" type="pres">
      <dgm:prSet presAssocID="{1EE3F1F2-EC64-4FC5-9F10-A1EB8FE10CB4}" presName="connectorText" presStyleLbl="sibTrans2D1" presStyleIdx="2" presStyleCnt="4"/>
      <dgm:spPr/>
      <dgm:t>
        <a:bodyPr/>
        <a:lstStyle/>
        <a:p>
          <a:endParaRPr lang="de-DE"/>
        </a:p>
      </dgm:t>
    </dgm:pt>
    <dgm:pt modelId="{9E3E3A84-AE41-4608-B173-C8A37A8510F3}" type="pres">
      <dgm:prSet presAssocID="{89283B23-5B34-45D5-B0BE-7A8B668F3703}" presName="node" presStyleLbl="node1" presStyleIdx="2" presStyleCnt="4" custScaleX="125680" custScaleY="119471" custRadScaleRad="99725" custRadScaleInc="357">
        <dgm:presLayoutVars>
          <dgm:bulletEnabled val="1"/>
        </dgm:presLayoutVars>
      </dgm:prSet>
      <dgm:spPr/>
      <dgm:t>
        <a:bodyPr/>
        <a:lstStyle/>
        <a:p>
          <a:endParaRPr lang="de-DE"/>
        </a:p>
      </dgm:t>
    </dgm:pt>
    <dgm:pt modelId="{4A74C41E-77BF-476E-9B66-0504F670F667}" type="pres">
      <dgm:prSet presAssocID="{90B39279-F299-4D2F-B8E9-5B3C1EB605CB}" presName="parTrans" presStyleLbl="sibTrans2D1" presStyleIdx="3" presStyleCnt="4"/>
      <dgm:spPr/>
      <dgm:t>
        <a:bodyPr/>
        <a:lstStyle/>
        <a:p>
          <a:endParaRPr lang="de-DE"/>
        </a:p>
      </dgm:t>
    </dgm:pt>
    <dgm:pt modelId="{1F4D46B4-3AD3-495D-B1BF-CA14C8F114EE}" type="pres">
      <dgm:prSet presAssocID="{90B39279-F299-4D2F-B8E9-5B3C1EB605CB}" presName="connectorText" presStyleLbl="sibTrans2D1" presStyleIdx="3" presStyleCnt="4"/>
      <dgm:spPr/>
      <dgm:t>
        <a:bodyPr/>
        <a:lstStyle/>
        <a:p>
          <a:endParaRPr lang="de-DE"/>
        </a:p>
      </dgm:t>
    </dgm:pt>
    <dgm:pt modelId="{75605F00-C38E-401B-9897-ABD292B20C06}" type="pres">
      <dgm:prSet presAssocID="{537DD459-915C-4052-8388-1E45BB5B2783}" presName="node" presStyleLbl="node1" presStyleIdx="3" presStyleCnt="4" custScaleX="118466" custScaleY="117847">
        <dgm:presLayoutVars>
          <dgm:bulletEnabled val="1"/>
        </dgm:presLayoutVars>
      </dgm:prSet>
      <dgm:spPr/>
      <dgm:t>
        <a:bodyPr/>
        <a:lstStyle/>
        <a:p>
          <a:endParaRPr lang="de-DE"/>
        </a:p>
      </dgm:t>
    </dgm:pt>
  </dgm:ptLst>
  <dgm:cxnLst>
    <dgm:cxn modelId="{7B6195A3-7199-4001-870B-7656B011A5BD}" srcId="{734CAD3C-C2DB-485C-B5F3-8543E6E512D0}" destId="{EE55E928-9FC6-4101-89B0-C818A88A77E7}" srcOrd="1" destOrd="0" parTransId="{5F505F4E-6E88-4725-8FAA-02A7C24AE5F7}" sibTransId="{38C3EF16-4E53-4B43-B171-7999DBEFAAD1}"/>
    <dgm:cxn modelId="{4D46FD6F-9213-412B-8D21-37690107BF1E}" type="presOf" srcId="{90B39279-F299-4D2F-B8E9-5B3C1EB605CB}" destId="{1F4D46B4-3AD3-495D-B1BF-CA14C8F114EE}" srcOrd="1" destOrd="0" presId="urn:microsoft.com/office/officeart/2005/8/layout/radial5"/>
    <dgm:cxn modelId="{AFDA662C-6A1F-48E2-A556-4652AB6CB84B}" srcId="{734CAD3C-C2DB-485C-B5F3-8543E6E512D0}" destId="{537DD459-915C-4052-8388-1E45BB5B2783}" srcOrd="3" destOrd="0" parTransId="{90B39279-F299-4D2F-B8E9-5B3C1EB605CB}" sibTransId="{BC659AEF-B57A-44A9-8CC2-D58977ECC083}"/>
    <dgm:cxn modelId="{E03BAE90-B38B-46B8-8893-9583AADEE7DE}" type="presOf" srcId="{90B39279-F299-4D2F-B8E9-5B3C1EB605CB}" destId="{4A74C41E-77BF-476E-9B66-0504F670F667}" srcOrd="0" destOrd="0" presId="urn:microsoft.com/office/officeart/2005/8/layout/radial5"/>
    <dgm:cxn modelId="{EED6C2C0-665A-45E3-98FB-7B4ED7754CEE}" type="presOf" srcId="{734CAD3C-C2DB-485C-B5F3-8543E6E512D0}" destId="{168F98DB-5B2D-4B07-9A31-D7400DAB7A3C}" srcOrd="0" destOrd="0" presId="urn:microsoft.com/office/officeart/2005/8/layout/radial5"/>
    <dgm:cxn modelId="{9C459194-3D57-49C0-B060-9D9676B30817}" srcId="{734CAD3C-C2DB-485C-B5F3-8543E6E512D0}" destId="{89283B23-5B34-45D5-B0BE-7A8B668F3703}" srcOrd="2" destOrd="0" parTransId="{1EE3F1F2-EC64-4FC5-9F10-A1EB8FE10CB4}" sibTransId="{C565FB7A-533B-45D7-851B-DC16E6EF59C7}"/>
    <dgm:cxn modelId="{F4EB584A-EDAC-4EC4-ACE8-7F8A38691ED6}" type="presOf" srcId="{B56DCD1D-D9BC-478E-ACE5-C91A551089B8}" destId="{F71CE918-C263-4F8F-A11A-7DCB87F99D59}" srcOrd="1" destOrd="0" presId="urn:microsoft.com/office/officeart/2005/8/layout/radial5"/>
    <dgm:cxn modelId="{5506BB31-9F64-4BAC-A73E-FCB1E05A38F4}" type="presOf" srcId="{C3D2DA19-FB10-46A8-9CB0-70200A9E8734}" destId="{09B3286E-6272-401E-8320-E4998296E80C}" srcOrd="0" destOrd="0" presId="urn:microsoft.com/office/officeart/2005/8/layout/radial5"/>
    <dgm:cxn modelId="{A4A04990-4081-4993-B1D3-016504D3C1F3}" type="presOf" srcId="{89283B23-5B34-45D5-B0BE-7A8B668F3703}" destId="{9E3E3A84-AE41-4608-B173-C8A37A8510F3}" srcOrd="0" destOrd="0" presId="urn:microsoft.com/office/officeart/2005/8/layout/radial5"/>
    <dgm:cxn modelId="{90E73BE8-B9F5-4118-96DD-4B1C67F79C5E}" type="presOf" srcId="{5F505F4E-6E88-4725-8FAA-02A7C24AE5F7}" destId="{D1B09D9D-1B8D-4586-BBCB-7528B73325F9}" srcOrd="1" destOrd="0" presId="urn:microsoft.com/office/officeart/2005/8/layout/radial5"/>
    <dgm:cxn modelId="{FC5A3DCF-8773-4AEF-AFB0-EBFC8000DAA3}" srcId="{734CAD3C-C2DB-485C-B5F3-8543E6E512D0}" destId="{C3D2DA19-FB10-46A8-9CB0-70200A9E8734}" srcOrd="0" destOrd="0" parTransId="{B56DCD1D-D9BC-478E-ACE5-C91A551089B8}" sibTransId="{9B9A5633-AE37-4B5A-ADA4-374851CFC417}"/>
    <dgm:cxn modelId="{896646A0-C433-4C94-A9DE-84799112983A}" type="presOf" srcId="{1EE3F1F2-EC64-4FC5-9F10-A1EB8FE10CB4}" destId="{B1E47509-518E-4E32-94C3-5EDE534C99FC}" srcOrd="0" destOrd="0" presId="urn:microsoft.com/office/officeart/2005/8/layout/radial5"/>
    <dgm:cxn modelId="{E4D23149-C5E2-48D6-B33B-4A5FBD23F1E7}" type="presOf" srcId="{537DD459-915C-4052-8388-1E45BB5B2783}" destId="{75605F00-C38E-401B-9897-ABD292B20C06}" srcOrd="0" destOrd="0" presId="urn:microsoft.com/office/officeart/2005/8/layout/radial5"/>
    <dgm:cxn modelId="{A0EEA75A-017E-4E8A-BB01-22C6B7FFAC4A}" type="presOf" srcId="{FFCB06CE-3148-4C54-9153-4FE561A8DB6B}" destId="{5FA69024-B99E-479D-B2AE-EBC74D33EE8B}" srcOrd="0" destOrd="0" presId="urn:microsoft.com/office/officeart/2005/8/layout/radial5"/>
    <dgm:cxn modelId="{F09C86B2-6551-413C-9EEF-510BEC58702A}" srcId="{FFCB06CE-3148-4C54-9153-4FE561A8DB6B}" destId="{734CAD3C-C2DB-485C-B5F3-8543E6E512D0}" srcOrd="0" destOrd="0" parTransId="{FDBFEFBE-B858-4D84-86E7-0584F980A37E}" sibTransId="{DD870C5C-503E-497A-A6CE-46209F20899E}"/>
    <dgm:cxn modelId="{0DE49988-D238-4F9A-BFF7-52A729A3CC6B}" type="presOf" srcId="{B56DCD1D-D9BC-478E-ACE5-C91A551089B8}" destId="{77421775-101E-4A47-8B3C-93E9BB3B067C}" srcOrd="0" destOrd="0" presId="urn:microsoft.com/office/officeart/2005/8/layout/radial5"/>
    <dgm:cxn modelId="{1A5C8FA3-AF92-4701-BB04-2AB9FA06E1BF}" type="presOf" srcId="{EE55E928-9FC6-4101-89B0-C818A88A77E7}" destId="{D3881851-CA90-4CC1-B45C-FCF17A0C0A70}" srcOrd="0" destOrd="0" presId="urn:microsoft.com/office/officeart/2005/8/layout/radial5"/>
    <dgm:cxn modelId="{3779A215-3117-4262-87EC-2F658ACF4803}" type="presOf" srcId="{1EE3F1F2-EC64-4FC5-9F10-A1EB8FE10CB4}" destId="{291C5738-01AB-48D7-B74A-DA1D339FE45A}" srcOrd="1" destOrd="0" presId="urn:microsoft.com/office/officeart/2005/8/layout/radial5"/>
    <dgm:cxn modelId="{476E3AC8-C367-41EF-9CE5-C10622160A22}" type="presOf" srcId="{5F505F4E-6E88-4725-8FAA-02A7C24AE5F7}" destId="{2E24B1E8-8485-457D-8519-87CEA64704F5}" srcOrd="0" destOrd="0" presId="urn:microsoft.com/office/officeart/2005/8/layout/radial5"/>
    <dgm:cxn modelId="{0227F166-CC86-481A-AD5F-7A05098150C7}" type="presParOf" srcId="{5FA69024-B99E-479D-B2AE-EBC74D33EE8B}" destId="{168F98DB-5B2D-4B07-9A31-D7400DAB7A3C}" srcOrd="0" destOrd="0" presId="urn:microsoft.com/office/officeart/2005/8/layout/radial5"/>
    <dgm:cxn modelId="{F2E09C4F-4CAC-49F5-8CB9-055B710FFEB4}" type="presParOf" srcId="{5FA69024-B99E-479D-B2AE-EBC74D33EE8B}" destId="{77421775-101E-4A47-8B3C-93E9BB3B067C}" srcOrd="1" destOrd="0" presId="urn:microsoft.com/office/officeart/2005/8/layout/radial5"/>
    <dgm:cxn modelId="{7D8B93F6-1A17-447A-8548-DF7D826DF418}" type="presParOf" srcId="{77421775-101E-4A47-8B3C-93E9BB3B067C}" destId="{F71CE918-C263-4F8F-A11A-7DCB87F99D59}" srcOrd="0" destOrd="0" presId="urn:microsoft.com/office/officeart/2005/8/layout/radial5"/>
    <dgm:cxn modelId="{1BAA52CA-6923-46D5-AFE3-43F5099ABD8B}" type="presParOf" srcId="{5FA69024-B99E-479D-B2AE-EBC74D33EE8B}" destId="{09B3286E-6272-401E-8320-E4998296E80C}" srcOrd="2" destOrd="0" presId="urn:microsoft.com/office/officeart/2005/8/layout/radial5"/>
    <dgm:cxn modelId="{914C1173-415D-4E69-9B42-BA458195BD85}" type="presParOf" srcId="{5FA69024-B99E-479D-B2AE-EBC74D33EE8B}" destId="{2E24B1E8-8485-457D-8519-87CEA64704F5}" srcOrd="3" destOrd="0" presId="urn:microsoft.com/office/officeart/2005/8/layout/radial5"/>
    <dgm:cxn modelId="{277204BA-48FF-40F4-9131-5B5CDC6AEBC9}" type="presParOf" srcId="{2E24B1E8-8485-457D-8519-87CEA64704F5}" destId="{D1B09D9D-1B8D-4586-BBCB-7528B73325F9}" srcOrd="0" destOrd="0" presId="urn:microsoft.com/office/officeart/2005/8/layout/radial5"/>
    <dgm:cxn modelId="{825CFAF7-5FA1-4615-B5BC-2C47434AD567}" type="presParOf" srcId="{5FA69024-B99E-479D-B2AE-EBC74D33EE8B}" destId="{D3881851-CA90-4CC1-B45C-FCF17A0C0A70}" srcOrd="4" destOrd="0" presId="urn:microsoft.com/office/officeart/2005/8/layout/radial5"/>
    <dgm:cxn modelId="{A020D64A-03AB-474B-96FE-CFE5B5C63B15}" type="presParOf" srcId="{5FA69024-B99E-479D-B2AE-EBC74D33EE8B}" destId="{B1E47509-518E-4E32-94C3-5EDE534C99FC}" srcOrd="5" destOrd="0" presId="urn:microsoft.com/office/officeart/2005/8/layout/radial5"/>
    <dgm:cxn modelId="{2D9800C7-439F-4AE1-9216-98BB1F6E17CB}" type="presParOf" srcId="{B1E47509-518E-4E32-94C3-5EDE534C99FC}" destId="{291C5738-01AB-48D7-B74A-DA1D339FE45A}" srcOrd="0" destOrd="0" presId="urn:microsoft.com/office/officeart/2005/8/layout/radial5"/>
    <dgm:cxn modelId="{D39E3FD6-86EB-4F1A-9FDD-6EE187CE0620}" type="presParOf" srcId="{5FA69024-B99E-479D-B2AE-EBC74D33EE8B}" destId="{9E3E3A84-AE41-4608-B173-C8A37A8510F3}" srcOrd="6" destOrd="0" presId="urn:microsoft.com/office/officeart/2005/8/layout/radial5"/>
    <dgm:cxn modelId="{160695D7-DD7A-4232-A0B6-65BD0B8010E7}" type="presParOf" srcId="{5FA69024-B99E-479D-B2AE-EBC74D33EE8B}" destId="{4A74C41E-77BF-476E-9B66-0504F670F667}" srcOrd="7" destOrd="0" presId="urn:microsoft.com/office/officeart/2005/8/layout/radial5"/>
    <dgm:cxn modelId="{A223BE26-BF6B-4750-9AFC-7F192067B29B}" type="presParOf" srcId="{4A74C41E-77BF-476E-9B66-0504F670F667}" destId="{1F4D46B4-3AD3-495D-B1BF-CA14C8F114EE}" srcOrd="0" destOrd="0" presId="urn:microsoft.com/office/officeart/2005/8/layout/radial5"/>
    <dgm:cxn modelId="{5E68415E-9C67-456B-A04B-9F03B54911F7}" type="presParOf" srcId="{5FA69024-B99E-479D-B2AE-EBC74D33EE8B}" destId="{75605F00-C38E-401B-9897-ABD292B20C0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82ADA-2AB2-4B63-823B-EA87C42B8A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1FB202E8-3CC3-4FE1-90B3-AE633B235DC1}">
      <dgm:prSet phldrT="[Text]" custT="1"/>
      <dgm:spPr>
        <a:solidFill>
          <a:schemeClr val="accent4"/>
        </a:solidFill>
      </dgm:spPr>
      <dgm:t>
        <a:bodyPr/>
        <a:lstStyle/>
        <a:p>
          <a:r>
            <a:rPr lang="es-ES_tradnl" sz="2200" noProof="0" dirty="0" smtClean="0">
              <a:effectLst>
                <a:outerShdw blurRad="38100" dist="38100" dir="2700000" algn="tl">
                  <a:srgbClr val="000000">
                    <a:alpha val="43137"/>
                  </a:srgbClr>
                </a:outerShdw>
              </a:effectLst>
            </a:rPr>
            <a:t>Tras la investigación puede ocurrir que los detenidos tengan que hacer frente a repercusiones. El PE contiene una lista de salvaguardias,  como </a:t>
          </a:r>
          <a:r>
            <a:rPr lang="es-ES_tradnl" sz="2200" noProof="0" dirty="0" err="1" smtClean="0">
              <a:effectLst>
                <a:outerShdw blurRad="38100" dist="38100" dir="2700000" algn="tl">
                  <a:srgbClr val="000000">
                    <a:alpha val="43137"/>
                  </a:srgbClr>
                </a:outerShdw>
              </a:effectLst>
            </a:rPr>
            <a:t>p.e</a:t>
          </a:r>
          <a:r>
            <a:rPr lang="es-ES_tradnl" sz="2200" noProof="0" dirty="0" smtClean="0">
              <a:effectLst>
                <a:outerShdw blurRad="38100" dist="38100" dir="2700000" algn="tl">
                  <a:srgbClr val="000000">
                    <a:alpha val="43137"/>
                  </a:srgbClr>
                </a:outerShdw>
              </a:effectLst>
            </a:rPr>
            <a:t>.: dónde y cómo se deberán efectuar las evaluaciones sin poner en peligro al detenido y cómo se deberán comunicar los resultados.</a:t>
          </a:r>
        </a:p>
        <a:p>
          <a:endParaRPr lang="en-GB" sz="1800" dirty="0" smtClean="0"/>
        </a:p>
      </dgm:t>
    </dgm:pt>
    <dgm:pt modelId="{8AB9ACF4-4AED-4923-8E37-8CA9444829EE}" type="parTrans" cxnId="{84686161-7A3E-4BB7-85DE-21CDA4005B95}">
      <dgm:prSet/>
      <dgm:spPr/>
      <dgm:t>
        <a:bodyPr/>
        <a:lstStyle/>
        <a:p>
          <a:endParaRPr lang="de-AT"/>
        </a:p>
      </dgm:t>
    </dgm:pt>
    <dgm:pt modelId="{A930272C-DDA9-4F79-A6FF-A1ADB0359B8F}" type="sibTrans" cxnId="{84686161-7A3E-4BB7-85DE-21CDA4005B95}">
      <dgm:prSet/>
      <dgm:spPr/>
      <dgm:t>
        <a:bodyPr/>
        <a:lstStyle/>
        <a:p>
          <a:endParaRPr lang="de-AT"/>
        </a:p>
      </dgm:t>
    </dgm:pt>
    <dgm:pt modelId="{60DF95C9-90DE-4D54-BE23-F5E50BFED40C}">
      <dgm:prSet phldrT="[Text]" custT="1"/>
      <dgm:spPr>
        <a:solidFill>
          <a:schemeClr val="bg1">
            <a:lumMod val="50000"/>
          </a:schemeClr>
        </a:solidFill>
      </dgm:spPr>
      <dgm:t>
        <a:bodyPr/>
        <a:lstStyle/>
        <a:p>
          <a:r>
            <a:rPr lang="es-ES_tradnl" sz="2200" noProof="0" dirty="0" smtClean="0">
              <a:solidFill>
                <a:schemeClr val="bg1"/>
              </a:solidFill>
              <a:effectLst>
                <a:outerShdw blurRad="38100" dist="38100" dir="2700000" algn="tl">
                  <a:srgbClr val="000000">
                    <a:alpha val="43137"/>
                  </a:srgbClr>
                </a:outerShdw>
              </a:effectLst>
            </a:rPr>
            <a:t>Cuestiones especiales inclusive el derecho de la presunta víctima así como de su abogado y familiares a solicitar un examen médico independiente, que se efectuará en privado o sea en ausencia de cualquier agente de la ley.</a:t>
          </a:r>
          <a:endParaRPr lang="es-ES_tradnl" sz="2200" noProof="0" dirty="0">
            <a:solidFill>
              <a:schemeClr val="bg1"/>
            </a:solidFill>
            <a:effectLst>
              <a:outerShdw blurRad="38100" dist="38100" dir="2700000" algn="tl">
                <a:srgbClr val="000000">
                  <a:alpha val="43137"/>
                </a:srgbClr>
              </a:outerShdw>
            </a:effectLst>
          </a:endParaRPr>
        </a:p>
      </dgm:t>
    </dgm:pt>
    <dgm:pt modelId="{1BBA1D3E-F7F1-4AEB-AA3F-105DDFB05BE3}" type="parTrans" cxnId="{1393CC9A-CE82-4999-86E0-DF28C3658681}">
      <dgm:prSet/>
      <dgm:spPr/>
      <dgm:t>
        <a:bodyPr/>
        <a:lstStyle/>
        <a:p>
          <a:endParaRPr lang="de-AT"/>
        </a:p>
      </dgm:t>
    </dgm:pt>
    <dgm:pt modelId="{6F336C25-1B6C-4C9B-9FC3-18310007E38D}" type="sibTrans" cxnId="{1393CC9A-CE82-4999-86E0-DF28C3658681}">
      <dgm:prSet/>
      <dgm:spPr/>
      <dgm:t>
        <a:bodyPr/>
        <a:lstStyle/>
        <a:p>
          <a:endParaRPr lang="de-AT"/>
        </a:p>
      </dgm:t>
    </dgm:pt>
    <dgm:pt modelId="{186BF707-591C-4730-86AA-84BA783A9F29}" type="pres">
      <dgm:prSet presAssocID="{25182ADA-2AB2-4B63-823B-EA87C42B8A20}" presName="linear" presStyleCnt="0">
        <dgm:presLayoutVars>
          <dgm:animLvl val="lvl"/>
          <dgm:resizeHandles val="exact"/>
        </dgm:presLayoutVars>
      </dgm:prSet>
      <dgm:spPr/>
      <dgm:t>
        <a:bodyPr/>
        <a:lstStyle/>
        <a:p>
          <a:endParaRPr lang="de-AT"/>
        </a:p>
      </dgm:t>
    </dgm:pt>
    <dgm:pt modelId="{EB40D03A-AD81-4705-B787-E6FED9D7AB49}" type="pres">
      <dgm:prSet presAssocID="{1FB202E8-3CC3-4FE1-90B3-AE633B235DC1}" presName="parentText" presStyleLbl="node1" presStyleIdx="0" presStyleCnt="2" custScaleY="135385">
        <dgm:presLayoutVars>
          <dgm:chMax val="0"/>
          <dgm:bulletEnabled val="1"/>
        </dgm:presLayoutVars>
      </dgm:prSet>
      <dgm:spPr/>
      <dgm:t>
        <a:bodyPr/>
        <a:lstStyle/>
        <a:p>
          <a:endParaRPr lang="de-AT"/>
        </a:p>
      </dgm:t>
    </dgm:pt>
    <dgm:pt modelId="{2162A226-6408-4F6F-B04D-66C935CD4C80}" type="pres">
      <dgm:prSet presAssocID="{A930272C-DDA9-4F79-A6FF-A1ADB0359B8F}" presName="spacer" presStyleCnt="0"/>
      <dgm:spPr/>
    </dgm:pt>
    <dgm:pt modelId="{50563B8F-BDC8-4E00-9107-B76A57905EC9}" type="pres">
      <dgm:prSet presAssocID="{60DF95C9-90DE-4D54-BE23-F5E50BFED40C}" presName="parentText" presStyleLbl="node1" presStyleIdx="1" presStyleCnt="2" custScaleY="121178" custLinFactNeighborX="388" custLinFactNeighborY="8707">
        <dgm:presLayoutVars>
          <dgm:chMax val="0"/>
          <dgm:bulletEnabled val="1"/>
        </dgm:presLayoutVars>
      </dgm:prSet>
      <dgm:spPr/>
      <dgm:t>
        <a:bodyPr/>
        <a:lstStyle/>
        <a:p>
          <a:endParaRPr lang="de-AT"/>
        </a:p>
      </dgm:t>
    </dgm:pt>
  </dgm:ptLst>
  <dgm:cxnLst>
    <dgm:cxn modelId="{FFFD08E6-C931-4E19-97E1-31BAC1F6AFB3}" type="presOf" srcId="{60DF95C9-90DE-4D54-BE23-F5E50BFED40C}" destId="{50563B8F-BDC8-4E00-9107-B76A57905EC9}" srcOrd="0" destOrd="0" presId="urn:microsoft.com/office/officeart/2005/8/layout/vList2"/>
    <dgm:cxn modelId="{1393CC9A-CE82-4999-86E0-DF28C3658681}" srcId="{25182ADA-2AB2-4B63-823B-EA87C42B8A20}" destId="{60DF95C9-90DE-4D54-BE23-F5E50BFED40C}" srcOrd="1" destOrd="0" parTransId="{1BBA1D3E-F7F1-4AEB-AA3F-105DDFB05BE3}" sibTransId="{6F336C25-1B6C-4C9B-9FC3-18310007E38D}"/>
    <dgm:cxn modelId="{0F19F41A-9EA1-450D-AE45-7A7BD6EE5B7C}" type="presOf" srcId="{25182ADA-2AB2-4B63-823B-EA87C42B8A20}" destId="{186BF707-591C-4730-86AA-84BA783A9F29}" srcOrd="0" destOrd="0" presId="urn:microsoft.com/office/officeart/2005/8/layout/vList2"/>
    <dgm:cxn modelId="{FB4E238E-1F84-4BFA-B4EA-3808B7DB85F4}" type="presOf" srcId="{1FB202E8-3CC3-4FE1-90B3-AE633B235DC1}" destId="{EB40D03A-AD81-4705-B787-E6FED9D7AB49}" srcOrd="0" destOrd="0" presId="urn:microsoft.com/office/officeart/2005/8/layout/vList2"/>
    <dgm:cxn modelId="{84686161-7A3E-4BB7-85DE-21CDA4005B95}" srcId="{25182ADA-2AB2-4B63-823B-EA87C42B8A20}" destId="{1FB202E8-3CC3-4FE1-90B3-AE633B235DC1}" srcOrd="0" destOrd="0" parTransId="{8AB9ACF4-4AED-4923-8E37-8CA9444829EE}" sibTransId="{A930272C-DDA9-4F79-A6FF-A1ADB0359B8F}"/>
    <dgm:cxn modelId="{B15CC97D-8B33-4818-8F05-13859E3726D4}" type="presParOf" srcId="{186BF707-591C-4730-86AA-84BA783A9F29}" destId="{EB40D03A-AD81-4705-B787-E6FED9D7AB49}" srcOrd="0" destOrd="0" presId="urn:microsoft.com/office/officeart/2005/8/layout/vList2"/>
    <dgm:cxn modelId="{435BAAA5-13D0-4395-87B7-39814F2376E2}" type="presParOf" srcId="{186BF707-591C-4730-86AA-84BA783A9F29}" destId="{2162A226-6408-4F6F-B04D-66C935CD4C80}" srcOrd="1" destOrd="0" presId="urn:microsoft.com/office/officeart/2005/8/layout/vList2"/>
    <dgm:cxn modelId="{55D74917-ECF0-4BF2-84EC-C76396B37457}" type="presParOf" srcId="{186BF707-591C-4730-86AA-84BA783A9F29}" destId="{50563B8F-BDC8-4E00-9107-B76A57905E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1BE4F-DD75-49F3-B712-DD125CB542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A9E3EA9B-25E1-475A-9964-C64E4CB20A1F}">
      <dgm:prSet phldrT="[Text]"/>
      <dgm:spPr>
        <a:solidFill>
          <a:schemeClr val="accent4"/>
        </a:solidFill>
      </dgm:spPr>
      <dgm:t>
        <a:bodyPr/>
        <a:lstStyle/>
        <a:p>
          <a:r>
            <a:rPr lang="es-ES_tradnl" noProof="0" dirty="0" smtClean="0">
              <a:solidFill>
                <a:schemeClr val="bg1"/>
              </a:solidFill>
              <a:effectLst>
                <a:outerShdw blurRad="38100" dist="38100" dir="2700000" algn="tl">
                  <a:srgbClr val="000000">
                    <a:alpha val="43137"/>
                  </a:srgbClr>
                </a:outerShdw>
              </a:effectLst>
            </a:rPr>
            <a:t>La</a:t>
          </a:r>
          <a:r>
            <a:rPr lang="es-ES_tradnl" noProof="0" dirty="0" smtClean="0">
              <a:solidFill>
                <a:schemeClr val="bg1"/>
              </a:solidFill>
            </a:rPr>
            <a:t> </a:t>
          </a:r>
          <a:r>
            <a:rPr lang="es-ES_tradnl" noProof="0" dirty="0" smtClean="0">
              <a:solidFill>
                <a:schemeClr val="tx1"/>
              </a:solidFill>
            </a:rPr>
            <a:t>Confidencialidad</a:t>
          </a:r>
          <a:r>
            <a:rPr lang="es-ES_tradnl" noProof="0" dirty="0" smtClean="0"/>
            <a:t> </a:t>
          </a:r>
          <a:r>
            <a:rPr lang="es-ES_tradnl" noProof="0" dirty="0" smtClean="0">
              <a:effectLst>
                <a:outerShdw blurRad="38100" dist="38100" dir="2700000" algn="tl">
                  <a:srgbClr val="000000">
                    <a:alpha val="43137"/>
                  </a:srgbClr>
                </a:outerShdw>
              </a:effectLst>
            </a:rPr>
            <a:t>se respetará estrictamente en todas las etapas, asimismo tras conclusión del informe, que en ningún caso se transmitirán a funcionarios de orden público.</a:t>
          </a:r>
        </a:p>
      </dgm:t>
    </dgm:pt>
    <dgm:pt modelId="{FE86B695-A947-4C92-8968-5923079DF148}" type="parTrans" cxnId="{50B41DEE-A815-48DC-B25B-C2CDB2C98D86}">
      <dgm:prSet/>
      <dgm:spPr/>
      <dgm:t>
        <a:bodyPr/>
        <a:lstStyle/>
        <a:p>
          <a:endParaRPr lang="de-AT"/>
        </a:p>
      </dgm:t>
    </dgm:pt>
    <dgm:pt modelId="{53BF7FC7-E0E3-4717-ABA7-D7FA2225C34B}" type="sibTrans" cxnId="{50B41DEE-A815-48DC-B25B-C2CDB2C98D86}">
      <dgm:prSet/>
      <dgm:spPr/>
      <dgm:t>
        <a:bodyPr/>
        <a:lstStyle/>
        <a:p>
          <a:endParaRPr lang="de-AT"/>
        </a:p>
      </dgm:t>
    </dgm:pt>
    <dgm:pt modelId="{66039FCB-4616-4F25-910B-8008CCC850FF}">
      <dgm:prSet phldrT="[Text]"/>
      <dgm:spPr>
        <a:solidFill>
          <a:schemeClr val="bg1">
            <a:lumMod val="50000"/>
          </a:schemeClr>
        </a:solidFill>
      </dgm:spPr>
      <dgm:t>
        <a:bodyPr/>
        <a:lstStyle/>
        <a:p>
          <a:pPr>
            <a:spcAft>
              <a:spcPts val="0"/>
            </a:spcAft>
          </a:pPr>
          <a:r>
            <a:rPr lang="es-ES_tradnl" noProof="0" dirty="0" smtClean="0">
              <a:effectLst>
                <a:outerShdw blurRad="38100" dist="38100" dir="2700000" algn="tl">
                  <a:srgbClr val="000000">
                    <a:alpha val="43137"/>
                  </a:srgbClr>
                </a:outerShdw>
              </a:effectLst>
            </a:rPr>
            <a:t>Si el examen médico forense viene a apoyar la denuncia de tortura, el detenido no debe regresar al lugar de detención, sino que deberá comparecer ante el fiscal o el juez para que determinen bajo qué autoridad judicial han de poner</a:t>
          </a:r>
        </a:p>
        <a:p>
          <a:pPr>
            <a:spcAft>
              <a:spcPts val="0"/>
            </a:spcAft>
          </a:pPr>
          <a:r>
            <a:rPr lang="es-ES_tradnl" noProof="0" dirty="0" smtClean="0">
              <a:effectLst>
                <a:outerShdw blurRad="38100" dist="38100" dir="2700000" algn="tl">
                  <a:srgbClr val="000000">
                    <a:alpha val="43137"/>
                  </a:srgbClr>
                </a:outerShdw>
              </a:effectLst>
            </a:rPr>
            <a:t>al detenido.</a:t>
          </a:r>
          <a:endParaRPr lang="es-ES_tradnl" noProof="0" dirty="0">
            <a:effectLst>
              <a:outerShdw blurRad="38100" dist="38100" dir="2700000" algn="tl">
                <a:srgbClr val="000000">
                  <a:alpha val="43137"/>
                </a:srgbClr>
              </a:outerShdw>
            </a:effectLst>
          </a:endParaRPr>
        </a:p>
      </dgm:t>
    </dgm:pt>
    <dgm:pt modelId="{47A2A5AA-5198-4743-839B-6A654076A8AD}" type="parTrans" cxnId="{79A47571-5101-45C6-BEE2-86DF6A0A996E}">
      <dgm:prSet/>
      <dgm:spPr/>
      <dgm:t>
        <a:bodyPr/>
        <a:lstStyle/>
        <a:p>
          <a:endParaRPr lang="de-AT"/>
        </a:p>
      </dgm:t>
    </dgm:pt>
    <dgm:pt modelId="{ED4AFBE2-81D3-48B3-A693-EF291F0265F3}" type="sibTrans" cxnId="{79A47571-5101-45C6-BEE2-86DF6A0A996E}">
      <dgm:prSet/>
      <dgm:spPr/>
      <dgm:t>
        <a:bodyPr/>
        <a:lstStyle/>
        <a:p>
          <a:endParaRPr lang="de-AT"/>
        </a:p>
      </dgm:t>
    </dgm:pt>
    <dgm:pt modelId="{04048870-9FB4-48D9-AC8A-AA7663161D05}" type="pres">
      <dgm:prSet presAssocID="{DA31BE4F-DD75-49F3-B712-DD125CB54215}" presName="linear" presStyleCnt="0">
        <dgm:presLayoutVars>
          <dgm:animLvl val="lvl"/>
          <dgm:resizeHandles val="exact"/>
        </dgm:presLayoutVars>
      </dgm:prSet>
      <dgm:spPr/>
      <dgm:t>
        <a:bodyPr/>
        <a:lstStyle/>
        <a:p>
          <a:endParaRPr lang="de-AT"/>
        </a:p>
      </dgm:t>
    </dgm:pt>
    <dgm:pt modelId="{3A262ECC-42EE-4C38-B558-0C533E0DB44F}" type="pres">
      <dgm:prSet presAssocID="{A9E3EA9B-25E1-475A-9964-C64E4CB20A1F}" presName="parentText" presStyleLbl="node1" presStyleIdx="0" presStyleCnt="2" custLinFactNeighborX="2903" custLinFactNeighborY="-17584">
        <dgm:presLayoutVars>
          <dgm:chMax val="0"/>
          <dgm:bulletEnabled val="1"/>
        </dgm:presLayoutVars>
      </dgm:prSet>
      <dgm:spPr/>
      <dgm:t>
        <a:bodyPr/>
        <a:lstStyle/>
        <a:p>
          <a:endParaRPr lang="de-AT"/>
        </a:p>
      </dgm:t>
    </dgm:pt>
    <dgm:pt modelId="{19A75A49-A3FB-4730-A06C-2E65EDE6B4B2}" type="pres">
      <dgm:prSet presAssocID="{53BF7FC7-E0E3-4717-ABA7-D7FA2225C34B}" presName="spacer" presStyleCnt="0"/>
      <dgm:spPr/>
    </dgm:pt>
    <dgm:pt modelId="{814C42E5-A066-411D-B495-4073C4D000FC}" type="pres">
      <dgm:prSet presAssocID="{66039FCB-4616-4F25-910B-8008CCC850FF}" presName="parentText" presStyleLbl="node1" presStyleIdx="1" presStyleCnt="2" custLinFactNeighborX="220" custLinFactNeighborY="35632">
        <dgm:presLayoutVars>
          <dgm:chMax val="0"/>
          <dgm:bulletEnabled val="1"/>
        </dgm:presLayoutVars>
      </dgm:prSet>
      <dgm:spPr/>
      <dgm:t>
        <a:bodyPr/>
        <a:lstStyle/>
        <a:p>
          <a:endParaRPr lang="de-AT"/>
        </a:p>
      </dgm:t>
    </dgm:pt>
  </dgm:ptLst>
  <dgm:cxnLst>
    <dgm:cxn modelId="{79A47571-5101-45C6-BEE2-86DF6A0A996E}" srcId="{DA31BE4F-DD75-49F3-B712-DD125CB54215}" destId="{66039FCB-4616-4F25-910B-8008CCC850FF}" srcOrd="1" destOrd="0" parTransId="{47A2A5AA-5198-4743-839B-6A654076A8AD}" sibTransId="{ED4AFBE2-81D3-48B3-A693-EF291F0265F3}"/>
    <dgm:cxn modelId="{2CDAC421-21AF-40DF-9236-F31FA6BF3F4C}" type="presOf" srcId="{DA31BE4F-DD75-49F3-B712-DD125CB54215}" destId="{04048870-9FB4-48D9-AC8A-AA7663161D05}" srcOrd="0" destOrd="0" presId="urn:microsoft.com/office/officeart/2005/8/layout/vList2"/>
    <dgm:cxn modelId="{14307833-D89A-4DE5-8DF2-05AF07BC5376}" type="presOf" srcId="{A9E3EA9B-25E1-475A-9964-C64E4CB20A1F}" destId="{3A262ECC-42EE-4C38-B558-0C533E0DB44F}" srcOrd="0" destOrd="0" presId="urn:microsoft.com/office/officeart/2005/8/layout/vList2"/>
    <dgm:cxn modelId="{22749AD5-CC89-4812-A164-6CCBC59FEDDA}" type="presOf" srcId="{66039FCB-4616-4F25-910B-8008CCC850FF}" destId="{814C42E5-A066-411D-B495-4073C4D000FC}" srcOrd="0" destOrd="0" presId="urn:microsoft.com/office/officeart/2005/8/layout/vList2"/>
    <dgm:cxn modelId="{50B41DEE-A815-48DC-B25B-C2CDB2C98D86}" srcId="{DA31BE4F-DD75-49F3-B712-DD125CB54215}" destId="{A9E3EA9B-25E1-475A-9964-C64E4CB20A1F}" srcOrd="0" destOrd="0" parTransId="{FE86B695-A947-4C92-8968-5923079DF148}" sibTransId="{53BF7FC7-E0E3-4717-ABA7-D7FA2225C34B}"/>
    <dgm:cxn modelId="{D4694D83-4BD4-4489-B19F-F944D6C05D3B}" type="presParOf" srcId="{04048870-9FB4-48D9-AC8A-AA7663161D05}" destId="{3A262ECC-42EE-4C38-B558-0C533E0DB44F}" srcOrd="0" destOrd="0" presId="urn:microsoft.com/office/officeart/2005/8/layout/vList2"/>
    <dgm:cxn modelId="{B7900BC8-FE50-4A5F-A9AC-C48732EE6C73}" type="presParOf" srcId="{04048870-9FB4-48D9-AC8A-AA7663161D05}" destId="{19A75A49-A3FB-4730-A06C-2E65EDE6B4B2}" srcOrd="1" destOrd="0" presId="urn:microsoft.com/office/officeart/2005/8/layout/vList2"/>
    <dgm:cxn modelId="{5C02BE95-F475-45DC-BE12-AF2BB1369A9B}" type="presParOf" srcId="{04048870-9FB4-48D9-AC8A-AA7663161D05}" destId="{814C42E5-A066-411D-B495-4073C4D000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87B0A8D8-D411-47D6-B113-53F10C487FEF}">
      <dgm:prSet custT="1"/>
      <dgm:spPr>
        <a:solidFill>
          <a:schemeClr val="accent4"/>
        </a:solidFill>
      </dgm:spPr>
      <dgm:t>
        <a:bodyPr/>
        <a:lstStyle/>
        <a:p>
          <a:r>
            <a:rPr lang="es-ES_tradnl" sz="2200" dirty="0" smtClean="0">
              <a:effectLst>
                <a:outerShdw blurRad="38100" dist="38100" dir="2700000" algn="tl">
                  <a:srgbClr val="000000">
                    <a:alpha val="43137"/>
                  </a:srgbClr>
                </a:outerShdw>
              </a:effectLst>
            </a:rPr>
            <a:t>De la </a:t>
          </a:r>
          <a:r>
            <a:rPr lang="es-ES_tradnl" sz="2200" b="1" noProof="0" dirty="0" smtClean="0">
              <a:solidFill>
                <a:schemeClr val="tx1"/>
              </a:solidFill>
            </a:rPr>
            <a:t>Vigilancia preventiva</a:t>
          </a:r>
          <a:r>
            <a:rPr lang="es-ES_tradnl" sz="2200" b="0" noProof="0" dirty="0" smtClean="0">
              <a:solidFill>
                <a:schemeClr val="tx1"/>
              </a:solidFill>
              <a:effectLst>
                <a:outerShdw blurRad="38100" dist="38100" dir="2700000" algn="tl">
                  <a:srgbClr val="000000">
                    <a:alpha val="43137"/>
                  </a:srgbClr>
                </a:outerShdw>
              </a:effectLst>
            </a:rPr>
            <a:t> </a:t>
          </a:r>
          <a:r>
            <a:rPr lang="es-ES_tradnl" sz="2200" b="0" noProof="0" dirty="0" smtClean="0">
              <a:solidFill>
                <a:schemeClr val="bg1"/>
              </a:solidFill>
              <a:effectLst>
                <a:outerShdw blurRad="38100" dist="38100" dir="2700000" algn="tl">
                  <a:srgbClr val="000000">
                    <a:alpha val="43137"/>
                  </a:srgbClr>
                </a:outerShdw>
              </a:effectLst>
            </a:rPr>
            <a:t>se pueden encargar diferentes organismos</a:t>
          </a:r>
          <a:r>
            <a:rPr lang="de-AT" sz="2200" dirty="0" smtClean="0">
              <a:effectLst>
                <a:outerShdw blurRad="38100" dist="38100" dir="2700000" algn="tl">
                  <a:srgbClr val="000000">
                    <a:alpha val="43137"/>
                  </a:srgbClr>
                </a:outerShdw>
              </a:effectLst>
            </a:rPr>
            <a:t>:</a:t>
          </a:r>
          <a:endParaRPr lang="de-AT" sz="2200" dirty="0">
            <a:effectLst>
              <a:outerShdw blurRad="38100" dist="38100" dir="2700000" algn="tl">
                <a:srgbClr val="000000">
                  <a:alpha val="43137"/>
                </a:srgbClr>
              </a:outerShdw>
            </a:effectLst>
          </a:endParaRPr>
        </a:p>
      </dgm:t>
    </dgm:pt>
    <dgm:pt modelId="{A2793178-B49E-492E-BA27-8DEAF95E1E4D}" type="parTrans" cxnId="{0EA21D7A-55C1-400D-82CD-6206FE3B5F10}">
      <dgm:prSet/>
      <dgm:spPr/>
      <dgm:t>
        <a:bodyPr/>
        <a:lstStyle/>
        <a:p>
          <a:endParaRPr lang="de-AT"/>
        </a:p>
      </dgm:t>
    </dgm:pt>
    <dgm:pt modelId="{42FF540E-AA6D-4380-8D06-7EF5A77F5F55}" type="sibTrans" cxnId="{0EA21D7A-55C1-400D-82CD-6206FE3B5F10}">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EB54207F-0B79-4B9C-9061-F9BFA187AEB2}" type="pres">
      <dgm:prSet presAssocID="{87B0A8D8-D411-47D6-B113-53F10C487FEF}" presName="parentText" presStyleLbl="node1" presStyleIdx="0" presStyleCnt="1" custScaleY="53863" custLinFactY="-92028" custLinFactNeighborX="-840" custLinFactNeighborY="-100000">
        <dgm:presLayoutVars>
          <dgm:chMax val="0"/>
          <dgm:bulletEnabled val="1"/>
        </dgm:presLayoutVars>
      </dgm:prSet>
      <dgm:spPr/>
      <dgm:t>
        <a:bodyPr/>
        <a:lstStyle/>
        <a:p>
          <a:endParaRPr lang="de-AT"/>
        </a:p>
      </dgm:t>
    </dgm:pt>
  </dgm:ptLst>
  <dgm:cxnLst>
    <dgm:cxn modelId="{0EA21D7A-55C1-400D-82CD-6206FE3B5F10}" srcId="{8696DF36-AD31-48E0-BFFA-E3C41A415E67}" destId="{87B0A8D8-D411-47D6-B113-53F10C487FEF}" srcOrd="0" destOrd="0" parTransId="{A2793178-B49E-492E-BA27-8DEAF95E1E4D}" sibTransId="{42FF540E-AA6D-4380-8D06-7EF5A77F5F55}"/>
    <dgm:cxn modelId="{BA843180-8DC4-475B-A6C5-0B94EAC83917}" type="presOf" srcId="{8696DF36-AD31-48E0-BFFA-E3C41A415E67}" destId="{DA9B6A9D-1D91-44E6-A188-925EC4101771}" srcOrd="0" destOrd="0" presId="urn:microsoft.com/office/officeart/2005/8/layout/vList2"/>
    <dgm:cxn modelId="{9761761B-151F-486D-A619-E797DB6D6B74}" type="presOf" srcId="{87B0A8D8-D411-47D6-B113-53F10C487FEF}" destId="{EB54207F-0B79-4B9C-9061-F9BFA187AEB2}" srcOrd="0" destOrd="0" presId="urn:microsoft.com/office/officeart/2005/8/layout/vList2"/>
    <dgm:cxn modelId="{A5482675-E4E0-427A-B049-DF7529712372}" type="presParOf" srcId="{DA9B6A9D-1D91-44E6-A188-925EC4101771}" destId="{EB54207F-0B79-4B9C-9061-F9BFA187AE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82C18-E3F6-4107-80FD-A5F9AEACC1AA}"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AT"/>
        </a:p>
      </dgm:t>
    </dgm:pt>
    <dgm:pt modelId="{92DE99A4-34C1-41E7-B1C9-AFE5E0E15ACE}">
      <dgm:prSet phldrT="[Text]" custT="1"/>
      <dgm:spPr/>
      <dgm:t>
        <a:bodyPr/>
        <a:lstStyle/>
        <a:p>
          <a:r>
            <a:rPr lang="es-ES_tradnl" sz="2200" noProof="0" dirty="0" smtClean="0"/>
            <a:t>A nivel de la ONU</a:t>
          </a:r>
          <a:endParaRPr lang="es-ES_tradnl" sz="2200" noProof="0" dirty="0"/>
        </a:p>
      </dgm:t>
    </dgm:pt>
    <dgm:pt modelId="{49B61528-DCE4-4EAC-ACF5-28AAB5825E2C}" type="parTrans" cxnId="{E1C5D81A-04AB-413E-879D-864C43A5A355}">
      <dgm:prSet/>
      <dgm:spPr/>
      <dgm:t>
        <a:bodyPr/>
        <a:lstStyle/>
        <a:p>
          <a:endParaRPr lang="de-AT"/>
        </a:p>
      </dgm:t>
    </dgm:pt>
    <dgm:pt modelId="{55727612-9975-4E79-9A48-5B8855004777}" type="sibTrans" cxnId="{E1C5D81A-04AB-413E-879D-864C43A5A355}">
      <dgm:prSet/>
      <dgm:spPr/>
      <dgm:t>
        <a:bodyPr/>
        <a:lstStyle/>
        <a:p>
          <a:endParaRPr lang="de-AT"/>
        </a:p>
      </dgm:t>
    </dgm:pt>
    <dgm:pt modelId="{9DFDC739-78A3-4851-B0CF-1A0264A15298}">
      <dgm:prSet phldrT="[Text]"/>
      <dgm:spPr/>
      <dgm:t>
        <a:bodyPr/>
        <a:lstStyle/>
        <a:p>
          <a:r>
            <a:rPr lang="es-ES_tradnl" noProof="0" dirty="0" smtClean="0"/>
            <a:t>Relator Especial sobre la Tortura (UNSRT)</a:t>
          </a:r>
          <a:endParaRPr lang="es-ES_tradnl" noProof="0" dirty="0"/>
        </a:p>
      </dgm:t>
    </dgm:pt>
    <dgm:pt modelId="{A9F0E8A5-7F87-4326-BF6B-3AAA09D4EF60}" type="parTrans" cxnId="{F5F01D45-24FA-494F-9332-230CE9005A73}">
      <dgm:prSet/>
      <dgm:spPr/>
      <dgm:t>
        <a:bodyPr/>
        <a:lstStyle/>
        <a:p>
          <a:endParaRPr lang="de-AT"/>
        </a:p>
      </dgm:t>
    </dgm:pt>
    <dgm:pt modelId="{F0F27F8A-6CF5-47D1-991E-5E18BADAA4ED}" type="sibTrans" cxnId="{F5F01D45-24FA-494F-9332-230CE9005A73}">
      <dgm:prSet/>
      <dgm:spPr/>
      <dgm:t>
        <a:bodyPr/>
        <a:lstStyle/>
        <a:p>
          <a:endParaRPr lang="de-AT"/>
        </a:p>
      </dgm:t>
    </dgm:pt>
    <dgm:pt modelId="{699B84F6-3ECC-4F3E-B74F-8A04735D55E3}">
      <dgm:prSet phldrT="[Text]"/>
      <dgm:spPr/>
      <dgm:t>
        <a:bodyPr/>
        <a:lstStyle/>
        <a:p>
          <a:r>
            <a:rPr lang="es-ES_tradnl" noProof="0" dirty="0" smtClean="0"/>
            <a:t>Sub- Comité para la Prevención de la Tortura (SPT)</a:t>
          </a:r>
          <a:endParaRPr lang="es-ES_tradnl" noProof="0" dirty="0"/>
        </a:p>
      </dgm:t>
    </dgm:pt>
    <dgm:pt modelId="{3FCF1232-C082-4BDC-A311-7205F560A1D0}" type="parTrans" cxnId="{407D7D9C-D98C-4895-B3D5-CCBE1B7E0A38}">
      <dgm:prSet/>
      <dgm:spPr/>
      <dgm:t>
        <a:bodyPr/>
        <a:lstStyle/>
        <a:p>
          <a:endParaRPr lang="de-AT"/>
        </a:p>
      </dgm:t>
    </dgm:pt>
    <dgm:pt modelId="{BBE53858-D1A8-43D5-9E13-F2376B2B0D76}" type="sibTrans" cxnId="{407D7D9C-D98C-4895-B3D5-CCBE1B7E0A38}">
      <dgm:prSet/>
      <dgm:spPr/>
      <dgm:t>
        <a:bodyPr/>
        <a:lstStyle/>
        <a:p>
          <a:endParaRPr lang="de-AT"/>
        </a:p>
      </dgm:t>
    </dgm:pt>
    <dgm:pt modelId="{C6FB20A0-4F1E-4B0F-AB3C-B3904C980DE6}">
      <dgm:prSet phldrT="[Text]" custT="1"/>
      <dgm:spPr/>
      <dgm:t>
        <a:bodyPr/>
        <a:lstStyle/>
        <a:p>
          <a:r>
            <a:rPr lang="es-ES_tradnl" sz="2200" noProof="0" dirty="0" smtClean="0"/>
            <a:t>A nivel regional</a:t>
          </a:r>
          <a:endParaRPr lang="es-ES_tradnl" sz="2200" noProof="0" dirty="0"/>
        </a:p>
      </dgm:t>
    </dgm:pt>
    <dgm:pt modelId="{2D525CF7-0B36-4616-BEEA-00D5350674A3}" type="parTrans" cxnId="{4708FB0E-3127-4EAC-80A3-2F8769D5C001}">
      <dgm:prSet/>
      <dgm:spPr/>
      <dgm:t>
        <a:bodyPr/>
        <a:lstStyle/>
        <a:p>
          <a:endParaRPr lang="de-AT"/>
        </a:p>
      </dgm:t>
    </dgm:pt>
    <dgm:pt modelId="{B2422B38-21ED-4898-87FC-B1D6113DBDA3}" type="sibTrans" cxnId="{4708FB0E-3127-4EAC-80A3-2F8769D5C001}">
      <dgm:prSet/>
      <dgm:spPr/>
      <dgm:t>
        <a:bodyPr/>
        <a:lstStyle/>
        <a:p>
          <a:endParaRPr lang="de-AT"/>
        </a:p>
      </dgm:t>
    </dgm:pt>
    <dgm:pt modelId="{2E8C3CA8-7015-4A91-B22C-0CA9F29F0742}">
      <dgm:prSet phldrT="[Text]"/>
      <dgm:spPr/>
      <dgm:t>
        <a:bodyPr/>
        <a:lstStyle/>
        <a:p>
          <a:r>
            <a:rPr lang="es-ES_tradnl" noProof="0" dirty="0" smtClean="0"/>
            <a:t> Comité Europeo para la Prevención de la Tortura (CPT)</a:t>
          </a:r>
          <a:endParaRPr lang="es-ES_tradnl" noProof="0" dirty="0"/>
        </a:p>
      </dgm:t>
    </dgm:pt>
    <dgm:pt modelId="{2519E519-9E1E-497C-88C5-C8289B7144F4}" type="parTrans" cxnId="{1C774D04-0A6C-4F60-AF4A-5A4E159CE409}">
      <dgm:prSet/>
      <dgm:spPr/>
      <dgm:t>
        <a:bodyPr/>
        <a:lstStyle/>
        <a:p>
          <a:endParaRPr lang="de-AT"/>
        </a:p>
      </dgm:t>
    </dgm:pt>
    <dgm:pt modelId="{067D24ED-B29E-450A-BB8A-FFD903EA4D13}" type="sibTrans" cxnId="{1C774D04-0A6C-4F60-AF4A-5A4E159CE409}">
      <dgm:prSet/>
      <dgm:spPr/>
      <dgm:t>
        <a:bodyPr/>
        <a:lstStyle/>
        <a:p>
          <a:endParaRPr lang="de-AT"/>
        </a:p>
      </dgm:t>
    </dgm:pt>
    <dgm:pt modelId="{F009639F-49C3-4E1D-A4C0-F8F97FD9E216}">
      <dgm:prSet phldrT="[Text]" custT="1"/>
      <dgm:spPr/>
      <dgm:t>
        <a:bodyPr/>
        <a:lstStyle/>
        <a:p>
          <a:r>
            <a:rPr lang="es-ES_tradnl" sz="2200" noProof="0" dirty="0" smtClean="0"/>
            <a:t>A nivel nacional</a:t>
          </a:r>
          <a:endParaRPr lang="es-ES_tradnl" sz="2200" noProof="0" dirty="0"/>
        </a:p>
      </dgm:t>
    </dgm:pt>
    <dgm:pt modelId="{56A59F80-1C3F-4646-A200-743A96946EA4}" type="parTrans" cxnId="{E9F01E42-0AE8-43EF-82B3-62A12CBD5C0A}">
      <dgm:prSet/>
      <dgm:spPr/>
      <dgm:t>
        <a:bodyPr/>
        <a:lstStyle/>
        <a:p>
          <a:endParaRPr lang="de-AT"/>
        </a:p>
      </dgm:t>
    </dgm:pt>
    <dgm:pt modelId="{9F3FB76F-2AE3-43E6-9875-2575FF99BD81}" type="sibTrans" cxnId="{E9F01E42-0AE8-43EF-82B3-62A12CBD5C0A}">
      <dgm:prSet/>
      <dgm:spPr/>
      <dgm:t>
        <a:bodyPr/>
        <a:lstStyle/>
        <a:p>
          <a:endParaRPr lang="de-AT"/>
        </a:p>
      </dgm:t>
    </dgm:pt>
    <dgm:pt modelId="{F2A81F88-638E-44B0-B906-DD38FA6D0B16}">
      <dgm:prSet phldrT="[Text]" custT="1"/>
      <dgm:spPr/>
      <dgm:t>
        <a:bodyPr/>
        <a:lstStyle/>
        <a:p>
          <a:r>
            <a:rPr lang="es-ES_tradnl" sz="1500" noProof="0" dirty="0" smtClean="0"/>
            <a:t>Mecanismos Nacionales de Prevención (MNP)</a:t>
          </a:r>
          <a:endParaRPr lang="es-ES_tradnl" sz="1500" noProof="0" dirty="0"/>
        </a:p>
      </dgm:t>
    </dgm:pt>
    <dgm:pt modelId="{7D8ECFFE-2539-4890-8053-E6FFC2D0397F}" type="parTrans" cxnId="{03140527-0668-420C-93E4-38077F88EFDC}">
      <dgm:prSet/>
      <dgm:spPr/>
      <dgm:t>
        <a:bodyPr/>
        <a:lstStyle/>
        <a:p>
          <a:endParaRPr lang="de-AT"/>
        </a:p>
      </dgm:t>
    </dgm:pt>
    <dgm:pt modelId="{B2B79F98-79FE-40E8-9387-13497747069B}" type="sibTrans" cxnId="{03140527-0668-420C-93E4-38077F88EFDC}">
      <dgm:prSet/>
      <dgm:spPr/>
      <dgm:t>
        <a:bodyPr/>
        <a:lstStyle/>
        <a:p>
          <a:endParaRPr lang="de-AT"/>
        </a:p>
      </dgm:t>
    </dgm:pt>
    <dgm:pt modelId="{D9A805A9-AE5E-4931-9042-4C2F41BACE6F}">
      <dgm:prSet phldrT="[Text]" custT="1"/>
      <dgm:spPr/>
      <dgm:t>
        <a:bodyPr/>
        <a:lstStyle/>
        <a:p>
          <a:r>
            <a:rPr lang="es-ES_tradnl" sz="1500" noProof="0" dirty="0" smtClean="0"/>
            <a:t>Organizaciones sociales civiles</a:t>
          </a:r>
          <a:endParaRPr lang="es-ES_tradnl" sz="1500" noProof="0" dirty="0"/>
        </a:p>
      </dgm:t>
    </dgm:pt>
    <dgm:pt modelId="{DA9D8856-8423-4EBD-A526-65CFD09DBD46}" type="parTrans" cxnId="{98D7A831-97F2-4793-B6D8-5C659684B789}">
      <dgm:prSet/>
      <dgm:spPr/>
      <dgm:t>
        <a:bodyPr/>
        <a:lstStyle/>
        <a:p>
          <a:endParaRPr lang="de-AT"/>
        </a:p>
      </dgm:t>
    </dgm:pt>
    <dgm:pt modelId="{FB014242-2301-4B22-9D7D-38E31A06520A}" type="sibTrans" cxnId="{98D7A831-97F2-4793-B6D8-5C659684B789}">
      <dgm:prSet/>
      <dgm:spPr/>
      <dgm:t>
        <a:bodyPr/>
        <a:lstStyle/>
        <a:p>
          <a:endParaRPr lang="de-AT"/>
        </a:p>
      </dgm:t>
    </dgm:pt>
    <dgm:pt modelId="{E8EC8C6F-7BED-45FF-BAC2-0D1FAD140496}">
      <dgm:prSet phldrT="[Text]" custT="1"/>
      <dgm:spPr/>
      <dgm:t>
        <a:bodyPr/>
        <a:lstStyle/>
        <a:p>
          <a:r>
            <a:rPr lang="es-ES_tradnl" sz="1500" noProof="0" dirty="0" smtClean="0"/>
            <a:t>Asociaciones de abogados</a:t>
          </a:r>
          <a:endParaRPr lang="es-ES_tradnl" sz="1500" noProof="0" dirty="0"/>
        </a:p>
      </dgm:t>
    </dgm:pt>
    <dgm:pt modelId="{6AD70F07-1713-40FC-BB40-D77384C0F8B8}" type="parTrans" cxnId="{191FF645-501B-4494-A7DE-9A8EE8DDFBB6}">
      <dgm:prSet/>
      <dgm:spPr/>
      <dgm:t>
        <a:bodyPr/>
        <a:lstStyle/>
        <a:p>
          <a:endParaRPr lang="de-AT"/>
        </a:p>
      </dgm:t>
    </dgm:pt>
    <dgm:pt modelId="{F06F63AE-07E5-4A78-B19F-4819616390D6}" type="sibTrans" cxnId="{191FF645-501B-4494-A7DE-9A8EE8DDFBB6}">
      <dgm:prSet/>
      <dgm:spPr/>
      <dgm:t>
        <a:bodyPr/>
        <a:lstStyle/>
        <a:p>
          <a:endParaRPr lang="de-AT"/>
        </a:p>
      </dgm:t>
    </dgm:pt>
    <dgm:pt modelId="{D065C1C6-56A2-46CF-9A28-C40A766F52BE}">
      <dgm:prSet phldrT="[Text]" custT="1"/>
      <dgm:spPr/>
      <dgm:t>
        <a:bodyPr/>
        <a:lstStyle/>
        <a:p>
          <a:r>
            <a:rPr lang="es-ES_tradnl" sz="1500" noProof="0" dirty="0" smtClean="0"/>
            <a:t>Departamentos  de Derechos Humanos, Poderes Legislativos, Judiciales o Ejecutivos, etc.</a:t>
          </a:r>
          <a:endParaRPr lang="es-ES_tradnl" sz="1500" noProof="0" dirty="0"/>
        </a:p>
      </dgm:t>
    </dgm:pt>
    <dgm:pt modelId="{6DFE4B41-EC3E-4951-A713-DD114BF08ECC}" type="parTrans" cxnId="{07FB5624-CE63-4E77-A973-FF77A359FA77}">
      <dgm:prSet/>
      <dgm:spPr/>
      <dgm:t>
        <a:bodyPr/>
        <a:lstStyle/>
        <a:p>
          <a:endParaRPr lang="de-AT"/>
        </a:p>
      </dgm:t>
    </dgm:pt>
    <dgm:pt modelId="{AED15519-B573-489E-9375-E9AE25439E66}" type="sibTrans" cxnId="{07FB5624-CE63-4E77-A973-FF77A359FA77}">
      <dgm:prSet/>
      <dgm:spPr/>
      <dgm:t>
        <a:bodyPr/>
        <a:lstStyle/>
        <a:p>
          <a:endParaRPr lang="de-AT"/>
        </a:p>
      </dgm:t>
    </dgm:pt>
    <dgm:pt modelId="{79B4E75D-07B1-40FC-ADB6-7982A2DA9580}">
      <dgm:prSet phldrT="[Text]"/>
      <dgm:spPr/>
      <dgm:t>
        <a:bodyPr/>
        <a:lstStyle/>
        <a:p>
          <a:r>
            <a:rPr lang="es-ES_tradnl" noProof="0" dirty="0" smtClean="0"/>
            <a:t>Varios organismos existen asimismo en </a:t>
          </a:r>
          <a:r>
            <a:rPr lang="es-ES_tradnl" noProof="0" dirty="0" err="1" smtClean="0"/>
            <a:t>Africa</a:t>
          </a:r>
          <a:r>
            <a:rPr lang="es-ES_tradnl" noProof="0" dirty="0" smtClean="0"/>
            <a:t> y Latino América. </a:t>
          </a:r>
          <a:endParaRPr lang="es-ES_tradnl" noProof="0" dirty="0"/>
        </a:p>
      </dgm:t>
    </dgm:pt>
    <dgm:pt modelId="{DD510F0B-5500-40A0-989C-85246FD4168E}" type="parTrans" cxnId="{21BA6190-B3E9-45EF-B30A-004B6D272599}">
      <dgm:prSet/>
      <dgm:spPr/>
      <dgm:t>
        <a:bodyPr/>
        <a:lstStyle/>
        <a:p>
          <a:endParaRPr lang="de-AT"/>
        </a:p>
      </dgm:t>
    </dgm:pt>
    <dgm:pt modelId="{A1EF1258-1446-476F-B46D-0BDE8926F1C9}" type="sibTrans" cxnId="{21BA6190-B3E9-45EF-B30A-004B6D272599}">
      <dgm:prSet/>
      <dgm:spPr/>
      <dgm:t>
        <a:bodyPr/>
        <a:lstStyle/>
        <a:p>
          <a:endParaRPr lang="de-AT"/>
        </a:p>
      </dgm:t>
    </dgm:pt>
    <dgm:pt modelId="{A8B2CBA8-3AE7-451C-A3C7-DE74D391FFF8}" type="pres">
      <dgm:prSet presAssocID="{E1F82C18-E3F6-4107-80FD-A5F9AEACC1AA}" presName="Name0" presStyleCnt="0">
        <dgm:presLayoutVars>
          <dgm:chMax val="7"/>
          <dgm:dir/>
          <dgm:animLvl val="lvl"/>
          <dgm:resizeHandles val="exact"/>
        </dgm:presLayoutVars>
      </dgm:prSet>
      <dgm:spPr/>
      <dgm:t>
        <a:bodyPr/>
        <a:lstStyle/>
        <a:p>
          <a:endParaRPr lang="en-US"/>
        </a:p>
      </dgm:t>
    </dgm:pt>
    <dgm:pt modelId="{CA352B62-2FA7-40DB-8276-2CA61E2B80C9}" type="pres">
      <dgm:prSet presAssocID="{92DE99A4-34C1-41E7-B1C9-AFE5E0E15ACE}" presName="circle1" presStyleLbl="node1" presStyleIdx="0" presStyleCnt="3" custLinFactNeighborX="-19659" custLinFactNeighborY="-347"/>
      <dgm:spPr/>
      <dgm:t>
        <a:bodyPr/>
        <a:lstStyle/>
        <a:p>
          <a:endParaRPr lang="en-US"/>
        </a:p>
      </dgm:t>
    </dgm:pt>
    <dgm:pt modelId="{42B7DF73-6E73-4C51-99E5-624306FEA03F}" type="pres">
      <dgm:prSet presAssocID="{92DE99A4-34C1-41E7-B1C9-AFE5E0E15ACE}" presName="space" presStyleCnt="0"/>
      <dgm:spPr/>
      <dgm:t>
        <a:bodyPr/>
        <a:lstStyle/>
        <a:p>
          <a:endParaRPr lang="en-US"/>
        </a:p>
      </dgm:t>
    </dgm:pt>
    <dgm:pt modelId="{1F61FBEC-6916-4A92-970D-DE03EAC0DEB7}" type="pres">
      <dgm:prSet presAssocID="{92DE99A4-34C1-41E7-B1C9-AFE5E0E15ACE}" presName="rect1" presStyleLbl="alignAcc1" presStyleIdx="0" presStyleCnt="3" custScaleX="133532" custScaleY="100000" custLinFactNeighborX="-4943" custLinFactNeighborY="-347"/>
      <dgm:spPr/>
      <dgm:t>
        <a:bodyPr/>
        <a:lstStyle/>
        <a:p>
          <a:endParaRPr lang="en-US"/>
        </a:p>
      </dgm:t>
    </dgm:pt>
    <dgm:pt modelId="{4A855684-2C91-45C6-BD15-44296771BB73}" type="pres">
      <dgm:prSet presAssocID="{C6FB20A0-4F1E-4B0F-AB3C-B3904C980DE6}" presName="vertSpace2" presStyleLbl="node1" presStyleIdx="0" presStyleCnt="3"/>
      <dgm:spPr/>
      <dgm:t>
        <a:bodyPr/>
        <a:lstStyle/>
        <a:p>
          <a:endParaRPr lang="en-US"/>
        </a:p>
      </dgm:t>
    </dgm:pt>
    <dgm:pt modelId="{B62685E2-80D7-4997-911E-4DAE6BEA96AE}" type="pres">
      <dgm:prSet presAssocID="{C6FB20A0-4F1E-4B0F-AB3C-B3904C980DE6}" presName="circle2" presStyleLbl="node1" presStyleIdx="1" presStyleCnt="3" custLinFactNeighborX="-39712" custLinFactNeighborY="-1139"/>
      <dgm:spPr/>
      <dgm:t>
        <a:bodyPr/>
        <a:lstStyle/>
        <a:p>
          <a:endParaRPr lang="en-US"/>
        </a:p>
      </dgm:t>
    </dgm:pt>
    <dgm:pt modelId="{FF613D54-D8B4-4B10-9A02-A6FED62B88BC}" type="pres">
      <dgm:prSet presAssocID="{C6FB20A0-4F1E-4B0F-AB3C-B3904C980DE6}" presName="rect2" presStyleLbl="alignAcc1" presStyleIdx="1" presStyleCnt="3" custScaleX="131579" custLinFactNeighborX="-5920" custLinFactNeighborY="-3670"/>
      <dgm:spPr/>
      <dgm:t>
        <a:bodyPr/>
        <a:lstStyle/>
        <a:p>
          <a:endParaRPr lang="de-AT"/>
        </a:p>
      </dgm:t>
    </dgm:pt>
    <dgm:pt modelId="{A913FD21-00D0-44B7-8BAA-B259087E2C90}" type="pres">
      <dgm:prSet presAssocID="{F009639F-49C3-4E1D-A4C0-F8F97FD9E216}" presName="vertSpace3" presStyleLbl="node1" presStyleIdx="1" presStyleCnt="3"/>
      <dgm:spPr/>
      <dgm:t>
        <a:bodyPr/>
        <a:lstStyle/>
        <a:p>
          <a:endParaRPr lang="en-US"/>
        </a:p>
      </dgm:t>
    </dgm:pt>
    <dgm:pt modelId="{C546C0C2-F04A-42C6-862D-41917C571AEC}" type="pres">
      <dgm:prSet presAssocID="{F009639F-49C3-4E1D-A4C0-F8F97FD9E216}" presName="circle3" presStyleLbl="node1" presStyleIdx="2" presStyleCnt="3" custLinFactNeighborX="-84066" custLinFactNeighborY="1704"/>
      <dgm:spPr/>
      <dgm:t>
        <a:bodyPr/>
        <a:lstStyle/>
        <a:p>
          <a:endParaRPr lang="en-US"/>
        </a:p>
      </dgm:t>
    </dgm:pt>
    <dgm:pt modelId="{DCCBE81D-4E64-4C16-93E9-45F067D14E9A}" type="pres">
      <dgm:prSet presAssocID="{F009639F-49C3-4E1D-A4C0-F8F97FD9E216}" presName="rect3" presStyleLbl="alignAcc1" presStyleIdx="2" presStyleCnt="3" custScaleX="131017" custScaleY="131332" custLinFactNeighborX="-6277" custLinFactNeighborY="17370"/>
      <dgm:spPr/>
      <dgm:t>
        <a:bodyPr/>
        <a:lstStyle/>
        <a:p>
          <a:endParaRPr lang="de-AT"/>
        </a:p>
      </dgm:t>
    </dgm:pt>
    <dgm:pt modelId="{5DC8871B-182F-4958-9F6E-8ABA1714DDC5}" type="pres">
      <dgm:prSet presAssocID="{92DE99A4-34C1-41E7-B1C9-AFE5E0E15ACE}" presName="rect1ParTx" presStyleLbl="alignAcc1" presStyleIdx="2" presStyleCnt="3">
        <dgm:presLayoutVars>
          <dgm:chMax val="1"/>
          <dgm:bulletEnabled val="1"/>
        </dgm:presLayoutVars>
      </dgm:prSet>
      <dgm:spPr/>
      <dgm:t>
        <a:bodyPr/>
        <a:lstStyle/>
        <a:p>
          <a:endParaRPr lang="en-US"/>
        </a:p>
      </dgm:t>
    </dgm:pt>
    <dgm:pt modelId="{44389BCA-1452-4911-9F0B-6B17114A2131}" type="pres">
      <dgm:prSet presAssocID="{92DE99A4-34C1-41E7-B1C9-AFE5E0E15ACE}" presName="rect1ChTx" presStyleLbl="alignAcc1" presStyleIdx="2" presStyleCnt="3" custScaleX="142492" custScaleY="100000">
        <dgm:presLayoutVars>
          <dgm:bulletEnabled val="1"/>
        </dgm:presLayoutVars>
      </dgm:prSet>
      <dgm:spPr/>
      <dgm:t>
        <a:bodyPr/>
        <a:lstStyle/>
        <a:p>
          <a:endParaRPr lang="de-AT"/>
        </a:p>
      </dgm:t>
    </dgm:pt>
    <dgm:pt modelId="{E33E1FFC-ADFE-493B-BD7E-0E934ECFB479}" type="pres">
      <dgm:prSet presAssocID="{C6FB20A0-4F1E-4B0F-AB3C-B3904C980DE6}" presName="rect2ParTx" presStyleLbl="alignAcc1" presStyleIdx="2" presStyleCnt="3">
        <dgm:presLayoutVars>
          <dgm:chMax val="1"/>
          <dgm:bulletEnabled val="1"/>
        </dgm:presLayoutVars>
      </dgm:prSet>
      <dgm:spPr/>
      <dgm:t>
        <a:bodyPr/>
        <a:lstStyle/>
        <a:p>
          <a:endParaRPr lang="de-AT"/>
        </a:p>
      </dgm:t>
    </dgm:pt>
    <dgm:pt modelId="{385307C5-E7B6-4D37-A5B6-B33AA2FF3F33}" type="pres">
      <dgm:prSet presAssocID="{C6FB20A0-4F1E-4B0F-AB3C-B3904C980DE6}" presName="rect2ChTx" presStyleLbl="alignAcc1" presStyleIdx="2" presStyleCnt="3" custScaleX="145657">
        <dgm:presLayoutVars>
          <dgm:bulletEnabled val="1"/>
        </dgm:presLayoutVars>
      </dgm:prSet>
      <dgm:spPr/>
      <dgm:t>
        <a:bodyPr/>
        <a:lstStyle/>
        <a:p>
          <a:endParaRPr lang="de-AT"/>
        </a:p>
      </dgm:t>
    </dgm:pt>
    <dgm:pt modelId="{B9BEC234-2E78-47A1-9133-812BFE50DC61}" type="pres">
      <dgm:prSet presAssocID="{F009639F-49C3-4E1D-A4C0-F8F97FD9E216}" presName="rect3ParTx" presStyleLbl="alignAcc1" presStyleIdx="2" presStyleCnt="3">
        <dgm:presLayoutVars>
          <dgm:chMax val="1"/>
          <dgm:bulletEnabled val="1"/>
        </dgm:presLayoutVars>
      </dgm:prSet>
      <dgm:spPr/>
      <dgm:t>
        <a:bodyPr/>
        <a:lstStyle/>
        <a:p>
          <a:endParaRPr lang="de-AT"/>
        </a:p>
      </dgm:t>
    </dgm:pt>
    <dgm:pt modelId="{EB7834D1-2225-43E1-8984-D64902596A36}" type="pres">
      <dgm:prSet presAssocID="{F009639F-49C3-4E1D-A4C0-F8F97FD9E216}" presName="rect3ChTx" presStyleLbl="alignAcc1" presStyleIdx="2" presStyleCnt="3" custScaleX="138436" custScaleY="130275" custLinFactNeighborX="-5927" custLinFactNeighborY="16841">
        <dgm:presLayoutVars>
          <dgm:bulletEnabled val="1"/>
        </dgm:presLayoutVars>
      </dgm:prSet>
      <dgm:spPr/>
      <dgm:t>
        <a:bodyPr/>
        <a:lstStyle/>
        <a:p>
          <a:endParaRPr lang="de-AT"/>
        </a:p>
      </dgm:t>
    </dgm:pt>
  </dgm:ptLst>
  <dgm:cxnLst>
    <dgm:cxn modelId="{F5F01D45-24FA-494F-9332-230CE9005A73}" srcId="{92DE99A4-34C1-41E7-B1C9-AFE5E0E15ACE}" destId="{9DFDC739-78A3-4851-B0CF-1A0264A15298}" srcOrd="0" destOrd="0" parTransId="{A9F0E8A5-7F87-4326-BF6B-3AAA09D4EF60}" sibTransId="{F0F27F8A-6CF5-47D1-991E-5E18BADAA4ED}"/>
    <dgm:cxn modelId="{0FA655E4-21CA-4874-B59C-3767980CD2A0}" type="presOf" srcId="{E8EC8C6F-7BED-45FF-BAC2-0D1FAD140496}" destId="{EB7834D1-2225-43E1-8984-D64902596A36}" srcOrd="0" destOrd="2" presId="urn:microsoft.com/office/officeart/2005/8/layout/target3"/>
    <dgm:cxn modelId="{21BA6190-B3E9-45EF-B30A-004B6D272599}" srcId="{C6FB20A0-4F1E-4B0F-AB3C-B3904C980DE6}" destId="{79B4E75D-07B1-40FC-ADB6-7982A2DA9580}" srcOrd="1" destOrd="0" parTransId="{DD510F0B-5500-40A0-989C-85246FD4168E}" sibTransId="{A1EF1258-1446-476F-B46D-0BDE8926F1C9}"/>
    <dgm:cxn modelId="{E1C5D81A-04AB-413E-879D-864C43A5A355}" srcId="{E1F82C18-E3F6-4107-80FD-A5F9AEACC1AA}" destId="{92DE99A4-34C1-41E7-B1C9-AFE5E0E15ACE}" srcOrd="0" destOrd="0" parTransId="{49B61528-DCE4-4EAC-ACF5-28AAB5825E2C}" sibTransId="{55727612-9975-4E79-9A48-5B8855004777}"/>
    <dgm:cxn modelId="{98D7A831-97F2-4793-B6D8-5C659684B789}" srcId="{F009639F-49C3-4E1D-A4C0-F8F97FD9E216}" destId="{D9A805A9-AE5E-4931-9042-4C2F41BACE6F}" srcOrd="1" destOrd="0" parTransId="{DA9D8856-8423-4EBD-A526-65CFD09DBD46}" sibTransId="{FB014242-2301-4B22-9D7D-38E31A06520A}"/>
    <dgm:cxn modelId="{5D900F48-0315-4A83-82E9-E78B46902E11}" type="presOf" srcId="{9DFDC739-78A3-4851-B0CF-1A0264A15298}" destId="{44389BCA-1452-4911-9F0B-6B17114A2131}" srcOrd="0" destOrd="0" presId="urn:microsoft.com/office/officeart/2005/8/layout/target3"/>
    <dgm:cxn modelId="{E9F01E42-0AE8-43EF-82B3-62A12CBD5C0A}" srcId="{E1F82C18-E3F6-4107-80FD-A5F9AEACC1AA}" destId="{F009639F-49C3-4E1D-A4C0-F8F97FD9E216}" srcOrd="2" destOrd="0" parTransId="{56A59F80-1C3F-4646-A200-743A96946EA4}" sibTransId="{9F3FB76F-2AE3-43E6-9875-2575FF99BD81}"/>
    <dgm:cxn modelId="{4708FB0E-3127-4EAC-80A3-2F8769D5C001}" srcId="{E1F82C18-E3F6-4107-80FD-A5F9AEACC1AA}" destId="{C6FB20A0-4F1E-4B0F-AB3C-B3904C980DE6}" srcOrd="1" destOrd="0" parTransId="{2D525CF7-0B36-4616-BEEA-00D5350674A3}" sibTransId="{B2422B38-21ED-4898-87FC-B1D6113DBDA3}"/>
    <dgm:cxn modelId="{586FFB53-118C-45C4-94E9-646D2465F4DC}" type="presOf" srcId="{F009639F-49C3-4E1D-A4C0-F8F97FD9E216}" destId="{B9BEC234-2E78-47A1-9133-812BFE50DC61}" srcOrd="1" destOrd="0" presId="urn:microsoft.com/office/officeart/2005/8/layout/target3"/>
    <dgm:cxn modelId="{6D374143-D179-4BA3-9090-A9949C2799FC}" type="presOf" srcId="{79B4E75D-07B1-40FC-ADB6-7982A2DA9580}" destId="{385307C5-E7B6-4D37-A5B6-B33AA2FF3F33}" srcOrd="0" destOrd="1" presId="urn:microsoft.com/office/officeart/2005/8/layout/target3"/>
    <dgm:cxn modelId="{1C774D04-0A6C-4F60-AF4A-5A4E159CE409}" srcId="{C6FB20A0-4F1E-4B0F-AB3C-B3904C980DE6}" destId="{2E8C3CA8-7015-4A91-B22C-0CA9F29F0742}" srcOrd="0" destOrd="0" parTransId="{2519E519-9E1E-497C-88C5-C8289B7144F4}" sibTransId="{067D24ED-B29E-450A-BB8A-FFD903EA4D13}"/>
    <dgm:cxn modelId="{191FF645-501B-4494-A7DE-9A8EE8DDFBB6}" srcId="{F009639F-49C3-4E1D-A4C0-F8F97FD9E216}" destId="{E8EC8C6F-7BED-45FF-BAC2-0D1FAD140496}" srcOrd="2" destOrd="0" parTransId="{6AD70F07-1713-40FC-BB40-D77384C0F8B8}" sibTransId="{F06F63AE-07E5-4A78-B19F-4819616390D6}"/>
    <dgm:cxn modelId="{A9AD8D10-AB10-41C4-951B-703E4170A425}" type="presOf" srcId="{2E8C3CA8-7015-4A91-B22C-0CA9F29F0742}" destId="{385307C5-E7B6-4D37-A5B6-B33AA2FF3F33}" srcOrd="0" destOrd="0" presId="urn:microsoft.com/office/officeart/2005/8/layout/target3"/>
    <dgm:cxn modelId="{337E62FC-B161-48C9-9A35-FC9ECB55C562}" type="presOf" srcId="{F009639F-49C3-4E1D-A4C0-F8F97FD9E216}" destId="{DCCBE81D-4E64-4C16-93E9-45F067D14E9A}" srcOrd="0" destOrd="0" presId="urn:microsoft.com/office/officeart/2005/8/layout/target3"/>
    <dgm:cxn modelId="{407D7D9C-D98C-4895-B3D5-CCBE1B7E0A38}" srcId="{92DE99A4-34C1-41E7-B1C9-AFE5E0E15ACE}" destId="{699B84F6-3ECC-4F3E-B74F-8A04735D55E3}" srcOrd="1" destOrd="0" parTransId="{3FCF1232-C082-4BDC-A311-7205F560A1D0}" sibTransId="{BBE53858-D1A8-43D5-9E13-F2376B2B0D76}"/>
    <dgm:cxn modelId="{A3131C12-44B4-482F-9323-53CB6AB061EC}" type="presOf" srcId="{C6FB20A0-4F1E-4B0F-AB3C-B3904C980DE6}" destId="{FF613D54-D8B4-4B10-9A02-A6FED62B88BC}" srcOrd="0" destOrd="0" presId="urn:microsoft.com/office/officeart/2005/8/layout/target3"/>
    <dgm:cxn modelId="{761C9A33-2B23-42BE-89BF-85D960133F2F}" type="presOf" srcId="{92DE99A4-34C1-41E7-B1C9-AFE5E0E15ACE}" destId="{5DC8871B-182F-4958-9F6E-8ABA1714DDC5}" srcOrd="1" destOrd="0" presId="urn:microsoft.com/office/officeart/2005/8/layout/target3"/>
    <dgm:cxn modelId="{DDEA789D-F09B-4CAE-9659-14176BD21145}" type="presOf" srcId="{D065C1C6-56A2-46CF-9A28-C40A766F52BE}" destId="{EB7834D1-2225-43E1-8984-D64902596A36}" srcOrd="0" destOrd="3" presId="urn:microsoft.com/office/officeart/2005/8/layout/target3"/>
    <dgm:cxn modelId="{8D587F49-1374-494A-AFAB-ACF25F5C115A}" type="presOf" srcId="{D9A805A9-AE5E-4931-9042-4C2F41BACE6F}" destId="{EB7834D1-2225-43E1-8984-D64902596A36}" srcOrd="0" destOrd="1" presId="urn:microsoft.com/office/officeart/2005/8/layout/target3"/>
    <dgm:cxn modelId="{54FDA211-B68E-46C1-BDB5-C4B9C74733A3}" type="presOf" srcId="{F2A81F88-638E-44B0-B906-DD38FA6D0B16}" destId="{EB7834D1-2225-43E1-8984-D64902596A36}" srcOrd="0" destOrd="0" presId="urn:microsoft.com/office/officeart/2005/8/layout/target3"/>
    <dgm:cxn modelId="{A6D7B80A-66C8-4A83-936F-C5EEC28F4CB9}" type="presOf" srcId="{C6FB20A0-4F1E-4B0F-AB3C-B3904C980DE6}" destId="{E33E1FFC-ADFE-493B-BD7E-0E934ECFB479}" srcOrd="1" destOrd="0" presId="urn:microsoft.com/office/officeart/2005/8/layout/target3"/>
    <dgm:cxn modelId="{22083BB3-6F1D-41FB-B9F0-290C9E17082A}" type="presOf" srcId="{92DE99A4-34C1-41E7-B1C9-AFE5E0E15ACE}" destId="{1F61FBEC-6916-4A92-970D-DE03EAC0DEB7}" srcOrd="0" destOrd="0" presId="urn:microsoft.com/office/officeart/2005/8/layout/target3"/>
    <dgm:cxn modelId="{4DD377DB-F177-48C1-965F-B3B5FA998A6B}" type="presOf" srcId="{E1F82C18-E3F6-4107-80FD-A5F9AEACC1AA}" destId="{A8B2CBA8-3AE7-451C-A3C7-DE74D391FFF8}" srcOrd="0" destOrd="0" presId="urn:microsoft.com/office/officeart/2005/8/layout/target3"/>
    <dgm:cxn modelId="{07FB5624-CE63-4E77-A973-FF77A359FA77}" srcId="{F009639F-49C3-4E1D-A4C0-F8F97FD9E216}" destId="{D065C1C6-56A2-46CF-9A28-C40A766F52BE}" srcOrd="3" destOrd="0" parTransId="{6DFE4B41-EC3E-4951-A713-DD114BF08ECC}" sibTransId="{AED15519-B573-489E-9375-E9AE25439E66}"/>
    <dgm:cxn modelId="{DCAFC77A-8C26-42EF-BF50-9E59F1683445}" type="presOf" srcId="{699B84F6-3ECC-4F3E-B74F-8A04735D55E3}" destId="{44389BCA-1452-4911-9F0B-6B17114A2131}" srcOrd="0" destOrd="1" presId="urn:microsoft.com/office/officeart/2005/8/layout/target3"/>
    <dgm:cxn modelId="{03140527-0668-420C-93E4-38077F88EFDC}" srcId="{F009639F-49C3-4E1D-A4C0-F8F97FD9E216}" destId="{F2A81F88-638E-44B0-B906-DD38FA6D0B16}" srcOrd="0" destOrd="0" parTransId="{7D8ECFFE-2539-4890-8053-E6FFC2D0397F}" sibTransId="{B2B79F98-79FE-40E8-9387-13497747069B}"/>
    <dgm:cxn modelId="{BDB4C074-4EE7-4C75-9155-0539BCE940C2}" type="presParOf" srcId="{A8B2CBA8-3AE7-451C-A3C7-DE74D391FFF8}" destId="{CA352B62-2FA7-40DB-8276-2CA61E2B80C9}" srcOrd="0" destOrd="0" presId="urn:microsoft.com/office/officeart/2005/8/layout/target3"/>
    <dgm:cxn modelId="{4BDC335A-B7F9-4053-A3CE-B1DF3128A26A}" type="presParOf" srcId="{A8B2CBA8-3AE7-451C-A3C7-DE74D391FFF8}" destId="{42B7DF73-6E73-4C51-99E5-624306FEA03F}" srcOrd="1" destOrd="0" presId="urn:microsoft.com/office/officeart/2005/8/layout/target3"/>
    <dgm:cxn modelId="{2BFE0B86-2123-45C3-A92A-BE048C8B2E32}" type="presParOf" srcId="{A8B2CBA8-3AE7-451C-A3C7-DE74D391FFF8}" destId="{1F61FBEC-6916-4A92-970D-DE03EAC0DEB7}" srcOrd="2" destOrd="0" presId="urn:microsoft.com/office/officeart/2005/8/layout/target3"/>
    <dgm:cxn modelId="{8FA118D8-A136-4F6A-AB3B-8AD43090180A}" type="presParOf" srcId="{A8B2CBA8-3AE7-451C-A3C7-DE74D391FFF8}" destId="{4A855684-2C91-45C6-BD15-44296771BB73}" srcOrd="3" destOrd="0" presId="urn:microsoft.com/office/officeart/2005/8/layout/target3"/>
    <dgm:cxn modelId="{5803D45D-4CF3-47DF-8AEF-3A01455FE7E9}" type="presParOf" srcId="{A8B2CBA8-3AE7-451C-A3C7-DE74D391FFF8}" destId="{B62685E2-80D7-4997-911E-4DAE6BEA96AE}" srcOrd="4" destOrd="0" presId="urn:microsoft.com/office/officeart/2005/8/layout/target3"/>
    <dgm:cxn modelId="{D781BFB5-36CA-42EC-83B6-D3883E009CCB}" type="presParOf" srcId="{A8B2CBA8-3AE7-451C-A3C7-DE74D391FFF8}" destId="{FF613D54-D8B4-4B10-9A02-A6FED62B88BC}" srcOrd="5" destOrd="0" presId="urn:microsoft.com/office/officeart/2005/8/layout/target3"/>
    <dgm:cxn modelId="{A59F80DC-4AB9-4781-9F6B-F4DF8BD7A367}" type="presParOf" srcId="{A8B2CBA8-3AE7-451C-A3C7-DE74D391FFF8}" destId="{A913FD21-00D0-44B7-8BAA-B259087E2C90}" srcOrd="6" destOrd="0" presId="urn:microsoft.com/office/officeart/2005/8/layout/target3"/>
    <dgm:cxn modelId="{546AB269-6FB1-41EF-94B3-7E72DF0E059E}" type="presParOf" srcId="{A8B2CBA8-3AE7-451C-A3C7-DE74D391FFF8}" destId="{C546C0C2-F04A-42C6-862D-41917C571AEC}" srcOrd="7" destOrd="0" presId="urn:microsoft.com/office/officeart/2005/8/layout/target3"/>
    <dgm:cxn modelId="{BB620D8F-8C8B-4FA4-AAB6-FB1BC19C0EFB}" type="presParOf" srcId="{A8B2CBA8-3AE7-451C-A3C7-DE74D391FFF8}" destId="{DCCBE81D-4E64-4C16-93E9-45F067D14E9A}" srcOrd="8" destOrd="0" presId="urn:microsoft.com/office/officeart/2005/8/layout/target3"/>
    <dgm:cxn modelId="{2F268CF7-010A-432C-8CD6-095AA496DB75}" type="presParOf" srcId="{A8B2CBA8-3AE7-451C-A3C7-DE74D391FFF8}" destId="{5DC8871B-182F-4958-9F6E-8ABA1714DDC5}" srcOrd="9" destOrd="0" presId="urn:microsoft.com/office/officeart/2005/8/layout/target3"/>
    <dgm:cxn modelId="{C9F42689-98F8-4D2B-AA8D-BAD7CD75760F}" type="presParOf" srcId="{A8B2CBA8-3AE7-451C-A3C7-DE74D391FFF8}" destId="{44389BCA-1452-4911-9F0B-6B17114A2131}" srcOrd="10" destOrd="0" presId="urn:microsoft.com/office/officeart/2005/8/layout/target3"/>
    <dgm:cxn modelId="{210223A0-F7F5-447D-B842-C5E8D67D4607}" type="presParOf" srcId="{A8B2CBA8-3AE7-451C-A3C7-DE74D391FFF8}" destId="{E33E1FFC-ADFE-493B-BD7E-0E934ECFB479}" srcOrd="11" destOrd="0" presId="urn:microsoft.com/office/officeart/2005/8/layout/target3"/>
    <dgm:cxn modelId="{4EBBB9E1-3A9D-4212-987C-10D29E2E8AF5}" type="presParOf" srcId="{A8B2CBA8-3AE7-451C-A3C7-DE74D391FFF8}" destId="{385307C5-E7B6-4D37-A5B6-B33AA2FF3F33}" srcOrd="12" destOrd="0" presId="urn:microsoft.com/office/officeart/2005/8/layout/target3"/>
    <dgm:cxn modelId="{D22A88D1-9542-4226-A4C7-3C40A838F3BF}" type="presParOf" srcId="{A8B2CBA8-3AE7-451C-A3C7-DE74D391FFF8}" destId="{B9BEC234-2E78-47A1-9133-812BFE50DC61}" srcOrd="13" destOrd="0" presId="urn:microsoft.com/office/officeart/2005/8/layout/target3"/>
    <dgm:cxn modelId="{E3697E55-421E-4086-A4D1-B65A57C0F72A}" type="presParOf" srcId="{A8B2CBA8-3AE7-451C-A3C7-DE74D391FFF8}" destId="{EB7834D1-2225-43E1-8984-D64902596A36}" srcOrd="1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E0D2CB-5965-4E60-8318-A98AA1782B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de-AT"/>
        </a:p>
      </dgm:t>
    </dgm:pt>
    <dgm:pt modelId="{AB6CE5F1-89A9-41C5-9D7C-652AEE9D057A}">
      <dgm:prSet custT="1"/>
      <dgm:spPr>
        <a:solidFill>
          <a:schemeClr val="bg1">
            <a:lumMod val="50000"/>
          </a:schemeClr>
        </a:solidFill>
      </dgm:spPr>
      <dgm:t>
        <a:bodyPr/>
        <a:lstStyle/>
        <a:p>
          <a:endParaRPr lang="en-US" sz="1900" b="1" i="0" dirty="0" smtClean="0">
            <a:solidFill>
              <a:schemeClr val="bg1"/>
            </a:solidFill>
            <a:latin typeface="Calibri" pitchFamily="34" charset="0"/>
            <a:cs typeface="Calibri" pitchFamily="34" charset="0"/>
          </a:endParaRP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Sequence: </a:t>
          </a:r>
        </a:p>
        <a:p>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Interview with the Director for information on new arrivals, deaths in custody, current investigation, registers, etc.</a:t>
          </a: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Prioritization of facilities to visit, start with interviews (at least half of </a:t>
          </a:r>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time of the visit) of detainees in isolation/punishment cells, or recently arrived</a:t>
          </a:r>
        </a:p>
        <a:p>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Interview of the medical, custodial personnel</a:t>
          </a:r>
        </a:p>
        <a:p>
          <a:endParaRPr lang="en-US" sz="1900" b="1" i="0" dirty="0" smtClean="0">
            <a:solidFill>
              <a:schemeClr val="bg1"/>
            </a:solidFill>
            <a:latin typeface="Calibri" pitchFamily="34" charset="0"/>
            <a:cs typeface="Calibri" pitchFamily="34" charset="0"/>
          </a:endParaRPr>
        </a:p>
      </dgm:t>
    </dgm:pt>
    <dgm:pt modelId="{CFCC8F90-EC52-4E25-93C1-129BC9AC2F20}" type="parTrans" cxnId="{08724AD1-C905-4D9E-A165-85E3222DC37D}">
      <dgm:prSet/>
      <dgm:spPr/>
      <dgm:t>
        <a:bodyPr/>
        <a:lstStyle/>
        <a:p>
          <a:endParaRPr lang="de-AT"/>
        </a:p>
      </dgm:t>
    </dgm:pt>
    <dgm:pt modelId="{EE181637-6718-4727-88C6-C78B7585ABEB}" type="sibTrans" cxnId="{08724AD1-C905-4D9E-A165-85E3222DC37D}">
      <dgm:prSet/>
      <dgm:spPr/>
      <dgm:t>
        <a:bodyPr/>
        <a:lstStyle/>
        <a:p>
          <a:endParaRPr lang="de-AT"/>
        </a:p>
      </dgm:t>
    </dgm:pt>
    <dgm:pt modelId="{87C0C161-70F3-4753-8E3A-8E3E670ACD03}">
      <dgm:prSet phldrT="[Text]" custT="1"/>
      <dgm:spPr>
        <a:solidFill>
          <a:schemeClr val="accent4"/>
        </a:solidFill>
      </dgm:spPr>
      <dgm:t>
        <a:bodyPr/>
        <a:lstStyle/>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Preparation: </a:t>
          </a: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Obtain information from reports </a:t>
          </a:r>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of civil society organisations, international monitoring bodies, previous NPM reports, complaints, press articles, etc.</a:t>
          </a:r>
        </a:p>
        <a:p>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Agreement on common objectives, division of each member’s role, team composition of two persons min. to carry out the interviews -four eyes principle</a:t>
          </a:r>
          <a:endParaRPr lang="de-AT" sz="1900" dirty="0">
            <a:effectLst>
              <a:outerShdw blurRad="38100" dist="38100" dir="2700000" algn="tl">
                <a:srgbClr val="000000">
                  <a:alpha val="43137"/>
                </a:srgbClr>
              </a:outerShdw>
            </a:effectLst>
          </a:endParaRPr>
        </a:p>
      </dgm:t>
    </dgm:pt>
    <dgm:pt modelId="{0D4E1618-07D5-44E5-A8DE-907F9FD2331A}" type="parTrans" cxnId="{778D708B-9B52-49EA-8197-536E94DC65BD}">
      <dgm:prSet/>
      <dgm:spPr/>
      <dgm:t>
        <a:bodyPr/>
        <a:lstStyle/>
        <a:p>
          <a:endParaRPr lang="de-AT"/>
        </a:p>
      </dgm:t>
    </dgm:pt>
    <dgm:pt modelId="{C6B018A5-B450-4582-9B1B-87102D584565}" type="sibTrans" cxnId="{778D708B-9B52-49EA-8197-536E94DC65BD}">
      <dgm:prSet/>
      <dgm:spPr/>
      <dgm:t>
        <a:bodyPr/>
        <a:lstStyle/>
        <a:p>
          <a:endParaRPr lang="de-AT"/>
        </a:p>
      </dgm:t>
    </dgm:pt>
    <dgm:pt modelId="{8A690E0A-64E8-4D8A-B997-E44496F16D61}" type="pres">
      <dgm:prSet presAssocID="{E8E0D2CB-5965-4E60-8318-A98AA1782B1A}" presName="linear" presStyleCnt="0">
        <dgm:presLayoutVars>
          <dgm:animLvl val="lvl"/>
          <dgm:resizeHandles val="exact"/>
        </dgm:presLayoutVars>
      </dgm:prSet>
      <dgm:spPr/>
      <dgm:t>
        <a:bodyPr/>
        <a:lstStyle/>
        <a:p>
          <a:endParaRPr lang="de-AT"/>
        </a:p>
      </dgm:t>
    </dgm:pt>
    <dgm:pt modelId="{6F05D2DB-DE9D-448B-81F8-CE20B9B2E334}" type="pres">
      <dgm:prSet presAssocID="{87C0C161-70F3-4753-8E3A-8E3E670ACD03}" presName="parentText" presStyleLbl="node1" presStyleIdx="0" presStyleCnt="2" custScaleY="132398">
        <dgm:presLayoutVars>
          <dgm:chMax val="0"/>
          <dgm:bulletEnabled val="1"/>
        </dgm:presLayoutVars>
      </dgm:prSet>
      <dgm:spPr/>
      <dgm:t>
        <a:bodyPr/>
        <a:lstStyle/>
        <a:p>
          <a:endParaRPr lang="de-AT"/>
        </a:p>
      </dgm:t>
    </dgm:pt>
    <dgm:pt modelId="{E6FBAD33-20D7-4111-B651-350EECE9AC1C}" type="pres">
      <dgm:prSet presAssocID="{C6B018A5-B450-4582-9B1B-87102D584565}" presName="spacer" presStyleCnt="0"/>
      <dgm:spPr/>
    </dgm:pt>
    <dgm:pt modelId="{6EB7A2D7-0192-43D7-8B36-062DCC449141}" type="pres">
      <dgm:prSet presAssocID="{AB6CE5F1-89A9-41C5-9D7C-652AEE9D057A}" presName="parentText" presStyleLbl="node1" presStyleIdx="1" presStyleCnt="2" custScaleY="142244" custLinFactY="14369" custLinFactNeighborX="901" custLinFactNeighborY="100000">
        <dgm:presLayoutVars>
          <dgm:chMax val="0"/>
          <dgm:bulletEnabled val="1"/>
        </dgm:presLayoutVars>
      </dgm:prSet>
      <dgm:spPr/>
      <dgm:t>
        <a:bodyPr/>
        <a:lstStyle/>
        <a:p>
          <a:endParaRPr lang="de-AT"/>
        </a:p>
      </dgm:t>
    </dgm:pt>
  </dgm:ptLst>
  <dgm:cxnLst>
    <dgm:cxn modelId="{778D708B-9B52-49EA-8197-536E94DC65BD}" srcId="{E8E0D2CB-5965-4E60-8318-A98AA1782B1A}" destId="{87C0C161-70F3-4753-8E3A-8E3E670ACD03}" srcOrd="0" destOrd="0" parTransId="{0D4E1618-07D5-44E5-A8DE-907F9FD2331A}" sibTransId="{C6B018A5-B450-4582-9B1B-87102D584565}"/>
    <dgm:cxn modelId="{5A098F4E-B27B-4816-9A50-197453E2D96B}" type="presOf" srcId="{AB6CE5F1-89A9-41C5-9D7C-652AEE9D057A}" destId="{6EB7A2D7-0192-43D7-8B36-062DCC449141}" srcOrd="0" destOrd="0" presId="urn:microsoft.com/office/officeart/2005/8/layout/vList2"/>
    <dgm:cxn modelId="{4F8719E1-BC0D-4077-A269-D0CF9F973144}" type="presOf" srcId="{87C0C161-70F3-4753-8E3A-8E3E670ACD03}" destId="{6F05D2DB-DE9D-448B-81F8-CE20B9B2E334}" srcOrd="0" destOrd="0" presId="urn:microsoft.com/office/officeart/2005/8/layout/vList2"/>
    <dgm:cxn modelId="{08724AD1-C905-4D9E-A165-85E3222DC37D}" srcId="{E8E0D2CB-5965-4E60-8318-A98AA1782B1A}" destId="{AB6CE5F1-89A9-41C5-9D7C-652AEE9D057A}" srcOrd="1" destOrd="0" parTransId="{CFCC8F90-EC52-4E25-93C1-129BC9AC2F20}" sibTransId="{EE181637-6718-4727-88C6-C78B7585ABEB}"/>
    <dgm:cxn modelId="{25EBB7A7-79FC-4CBD-B745-EC59C4FB08A7}" type="presOf" srcId="{E8E0D2CB-5965-4E60-8318-A98AA1782B1A}" destId="{8A690E0A-64E8-4D8A-B997-E44496F16D61}" srcOrd="0" destOrd="0" presId="urn:microsoft.com/office/officeart/2005/8/layout/vList2"/>
    <dgm:cxn modelId="{2D9E4684-EF34-4361-93F8-608972A45B35}" type="presParOf" srcId="{8A690E0A-64E8-4D8A-B997-E44496F16D61}" destId="{6F05D2DB-DE9D-448B-81F8-CE20B9B2E334}" srcOrd="0" destOrd="0" presId="urn:microsoft.com/office/officeart/2005/8/layout/vList2"/>
    <dgm:cxn modelId="{F57FD355-DBE6-4AB4-8879-20CF23204F15}" type="presParOf" srcId="{8A690E0A-64E8-4D8A-B997-E44496F16D61}" destId="{E6FBAD33-20D7-4111-B651-350EECE9AC1C}" srcOrd="1" destOrd="0" presId="urn:microsoft.com/office/officeart/2005/8/layout/vList2"/>
    <dgm:cxn modelId="{D1F20A06-1D11-44D8-B3A9-99D8661FDDF7}" type="presParOf" srcId="{8A690E0A-64E8-4D8A-B997-E44496F16D61}" destId="{6EB7A2D7-0192-43D7-8B36-062DCC44914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40310C31-2304-4984-876B-3657F0B62F0E}">
      <dgm:prSet phldrT="[Text]" custT="1"/>
      <dgm:spPr>
        <a:solidFill>
          <a:schemeClr val="accent4"/>
        </a:solidFill>
      </dgm:spPr>
      <dgm:t>
        <a:bodyPr/>
        <a:lstStyle/>
        <a:p>
          <a:pPr algn="l"/>
          <a:r>
            <a:rPr lang="en-GB" sz="2200" dirty="0" smtClean="0">
              <a:effectLst>
                <a:outerShdw blurRad="38100" dist="38100" dir="2700000" algn="tl">
                  <a:srgbClr val="000000">
                    <a:alpha val="43137"/>
                  </a:srgbClr>
                </a:outerShdw>
              </a:effectLst>
            </a:rPr>
            <a:t>To carry out monitoring visits as well as investigations following allegations in an objective and professional way can be difficult, particularly in countries where torture is being practised. They can put detainees in </a:t>
          </a:r>
          <a:r>
            <a:rPr lang="en-GB" sz="2200" dirty="0" smtClean="0">
              <a:solidFill>
                <a:schemeClr val="bg1"/>
              </a:solidFill>
              <a:effectLst>
                <a:outerShdw blurRad="38100" dist="38100" dir="2700000" algn="tl">
                  <a:srgbClr val="000000">
                    <a:alpha val="43137"/>
                  </a:srgbClr>
                </a:outerShdw>
              </a:effectLst>
            </a:rPr>
            <a:t>danger of reprisals.</a:t>
          </a:r>
        </a:p>
      </dgm:t>
    </dgm:pt>
    <dgm:pt modelId="{3559FF92-E64F-48B7-8606-37833280C6E8}" type="parTrans" cxnId="{E7B1D0AF-D50D-41B8-82CE-EBD70FD75409}">
      <dgm:prSet/>
      <dgm:spPr/>
      <dgm:t>
        <a:bodyPr/>
        <a:lstStyle/>
        <a:p>
          <a:endParaRPr lang="de-AT"/>
        </a:p>
      </dgm:t>
    </dgm:pt>
    <dgm:pt modelId="{CECA4470-96BC-4EBD-8C73-04E800719B85}" type="sibTrans" cxnId="{E7B1D0AF-D50D-41B8-82CE-EBD70FD75409}">
      <dgm:prSet/>
      <dgm:spPr/>
      <dgm:t>
        <a:bodyPr/>
        <a:lstStyle/>
        <a:p>
          <a:endParaRPr lang="de-AT"/>
        </a:p>
      </dgm:t>
    </dgm:pt>
    <dgm:pt modelId="{7C795538-CCB1-42E1-AF14-1229F641BA65}">
      <dgm:prSet custT="1"/>
      <dgm:spPr>
        <a:solidFill>
          <a:schemeClr val="bg1">
            <a:lumMod val="50000"/>
          </a:schemeClr>
        </a:solidFill>
      </dgm:spPr>
      <dgm:t>
        <a:bodyPr/>
        <a:lstStyle/>
        <a:p>
          <a:r>
            <a:rPr lang="en-GB" sz="2200" dirty="0" smtClean="0">
              <a:effectLst>
                <a:outerShdw blurRad="38100" dist="38100" dir="2700000" algn="tl">
                  <a:srgbClr val="000000">
                    <a:alpha val="43137"/>
                  </a:srgbClr>
                </a:outerShdw>
              </a:effectLst>
            </a:rPr>
            <a:t>Therefore monitoring/investigation visits should be carried out by trained professionals and, if possible, </a:t>
          </a:r>
          <a:r>
            <a:rPr lang="en-GB" sz="2200" i="1" dirty="0" smtClean="0">
              <a:effectLst>
                <a:outerShdw blurRad="38100" dist="38100" dir="2700000" algn="tl">
                  <a:srgbClr val="000000">
                    <a:alpha val="43137"/>
                  </a:srgbClr>
                </a:outerShdw>
              </a:effectLst>
            </a:rPr>
            <a:t>periodically</a:t>
          </a:r>
          <a:r>
            <a:rPr lang="en-GB" sz="2200" dirty="0" smtClean="0">
              <a:effectLst>
                <a:outerShdw blurRad="38100" dist="38100" dir="2700000" algn="tl">
                  <a:srgbClr val="000000">
                    <a:alpha val="43137"/>
                  </a:srgbClr>
                </a:outerShdw>
              </a:effectLst>
            </a:rPr>
            <a:t> (more than once!).</a:t>
          </a:r>
        </a:p>
      </dgm:t>
    </dgm:pt>
    <dgm:pt modelId="{633305A5-69EE-44AB-886E-202D083C2FEE}" type="parTrans" cxnId="{0BAC26E9-C769-4DE7-AD54-E0A38046050F}">
      <dgm:prSet/>
      <dgm:spPr/>
      <dgm:t>
        <a:bodyPr/>
        <a:lstStyle/>
        <a:p>
          <a:endParaRPr lang="de-AT"/>
        </a:p>
      </dgm:t>
    </dgm:pt>
    <dgm:pt modelId="{70A30565-7EA5-4799-A530-45A219D4781B}" type="sibTrans" cxnId="{0BAC26E9-C769-4DE7-AD54-E0A38046050F}">
      <dgm:prSet/>
      <dgm:spPr/>
      <dgm:t>
        <a:bodyPr/>
        <a:lstStyle/>
        <a:p>
          <a:endParaRPr lang="de-AT"/>
        </a:p>
      </dgm:t>
    </dgm:pt>
    <dgm:pt modelId="{65D8224E-5AEE-4394-BF77-19DD0C852A08}">
      <dgm:prSet custT="1"/>
      <dgm:spPr>
        <a:solidFill>
          <a:schemeClr val="accent4"/>
        </a:solidFill>
      </dgm:spPr>
      <dgm:t>
        <a:bodyPr/>
        <a:lstStyle/>
        <a:p>
          <a:endParaRPr lang="en-GB" sz="2200" dirty="0" smtClean="0"/>
        </a:p>
        <a:p>
          <a:r>
            <a:rPr lang="en-GB" sz="2200" dirty="0" smtClean="0">
              <a:effectLst>
                <a:outerShdw blurRad="38100" dist="38100" dir="2700000" algn="tl">
                  <a:srgbClr val="000000">
                    <a:alpha val="43137"/>
                  </a:srgbClr>
                </a:outerShdw>
              </a:effectLst>
            </a:rPr>
            <a:t>Every precaution should be taken to be sure that detainees are not at risk, once the interviewer is gone. In any case, they should provide their informed consent for the use of information they provide.</a:t>
          </a:r>
        </a:p>
        <a:p>
          <a:endParaRPr lang="en-GB" sz="2200" dirty="0" smtClean="0"/>
        </a:p>
      </dgm:t>
    </dgm:pt>
    <dgm:pt modelId="{63D0ACEE-E6FB-4C2C-88D1-DE4192283C29}" type="parTrans" cxnId="{4674327C-46AD-4065-A19B-7BAF2537F48B}">
      <dgm:prSet/>
      <dgm:spPr/>
      <dgm:t>
        <a:bodyPr/>
        <a:lstStyle/>
        <a:p>
          <a:endParaRPr lang="de-AT"/>
        </a:p>
      </dgm:t>
    </dgm:pt>
    <dgm:pt modelId="{8E65164F-A4B3-4395-ACE4-9B423223F5F1}" type="sibTrans" cxnId="{4674327C-46AD-4065-A19B-7BAF2537F48B}">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98EC0630-6F06-4176-86E9-793F8FEEE3F9}" type="pres">
      <dgm:prSet presAssocID="{40310C31-2304-4984-876B-3657F0B62F0E}" presName="parentText" presStyleLbl="node1" presStyleIdx="0" presStyleCnt="3" custScaleY="101351">
        <dgm:presLayoutVars>
          <dgm:chMax val="0"/>
          <dgm:bulletEnabled val="1"/>
        </dgm:presLayoutVars>
      </dgm:prSet>
      <dgm:spPr/>
      <dgm:t>
        <a:bodyPr/>
        <a:lstStyle/>
        <a:p>
          <a:endParaRPr lang="de-AT"/>
        </a:p>
      </dgm:t>
    </dgm:pt>
    <dgm:pt modelId="{6E6D14EC-B6A4-4098-B3AB-BE113420AA94}" type="pres">
      <dgm:prSet presAssocID="{CECA4470-96BC-4EBD-8C73-04E800719B85}" presName="spacer" presStyleCnt="0"/>
      <dgm:spPr/>
    </dgm:pt>
    <dgm:pt modelId="{206BCE30-C73D-46D2-B4B7-419F6D08DCF2}" type="pres">
      <dgm:prSet presAssocID="{7C795538-CCB1-42E1-AF14-1229F641BA65}" presName="parentText" presStyleLbl="node1" presStyleIdx="1" presStyleCnt="3" custScaleY="83241">
        <dgm:presLayoutVars>
          <dgm:chMax val="0"/>
          <dgm:bulletEnabled val="1"/>
        </dgm:presLayoutVars>
      </dgm:prSet>
      <dgm:spPr/>
      <dgm:t>
        <a:bodyPr/>
        <a:lstStyle/>
        <a:p>
          <a:endParaRPr lang="de-AT"/>
        </a:p>
      </dgm:t>
    </dgm:pt>
    <dgm:pt modelId="{6E41D800-DA48-4EB3-BA24-20E1261D8A30}" type="pres">
      <dgm:prSet presAssocID="{70A30565-7EA5-4799-A530-45A219D4781B}" presName="spacer" presStyleCnt="0"/>
      <dgm:spPr/>
    </dgm:pt>
    <dgm:pt modelId="{6A9EF013-CF43-43DD-B90C-722CAB4D3C84}" type="pres">
      <dgm:prSet presAssocID="{65D8224E-5AEE-4394-BF77-19DD0C852A08}" presName="parentText" presStyleLbl="node1" presStyleIdx="2" presStyleCnt="3">
        <dgm:presLayoutVars>
          <dgm:chMax val="0"/>
          <dgm:bulletEnabled val="1"/>
        </dgm:presLayoutVars>
      </dgm:prSet>
      <dgm:spPr/>
      <dgm:t>
        <a:bodyPr/>
        <a:lstStyle/>
        <a:p>
          <a:endParaRPr lang="de-AT"/>
        </a:p>
      </dgm:t>
    </dgm:pt>
  </dgm:ptLst>
  <dgm:cxnLst>
    <dgm:cxn modelId="{E7B1D0AF-D50D-41B8-82CE-EBD70FD75409}" srcId="{8696DF36-AD31-48E0-BFFA-E3C41A415E67}" destId="{40310C31-2304-4984-876B-3657F0B62F0E}" srcOrd="0" destOrd="0" parTransId="{3559FF92-E64F-48B7-8606-37833280C6E8}" sibTransId="{CECA4470-96BC-4EBD-8C73-04E800719B85}"/>
    <dgm:cxn modelId="{0BAC26E9-C769-4DE7-AD54-E0A38046050F}" srcId="{8696DF36-AD31-48E0-BFFA-E3C41A415E67}" destId="{7C795538-CCB1-42E1-AF14-1229F641BA65}" srcOrd="1" destOrd="0" parTransId="{633305A5-69EE-44AB-886E-202D083C2FEE}" sibTransId="{70A30565-7EA5-4799-A530-45A219D4781B}"/>
    <dgm:cxn modelId="{C105D486-33E6-4AF4-92E0-D48C293140BC}" type="presOf" srcId="{7C795538-CCB1-42E1-AF14-1229F641BA65}" destId="{206BCE30-C73D-46D2-B4B7-419F6D08DCF2}" srcOrd="0" destOrd="0" presId="urn:microsoft.com/office/officeart/2005/8/layout/vList2"/>
    <dgm:cxn modelId="{4DA63ADB-4BDD-42C5-A187-8B176412A590}" type="presOf" srcId="{8696DF36-AD31-48E0-BFFA-E3C41A415E67}" destId="{DA9B6A9D-1D91-44E6-A188-925EC4101771}" srcOrd="0" destOrd="0" presId="urn:microsoft.com/office/officeart/2005/8/layout/vList2"/>
    <dgm:cxn modelId="{659A76C3-1884-40A3-8E09-599CB2DC6CA2}" type="presOf" srcId="{40310C31-2304-4984-876B-3657F0B62F0E}" destId="{98EC0630-6F06-4176-86E9-793F8FEEE3F9}" srcOrd="0" destOrd="0" presId="urn:microsoft.com/office/officeart/2005/8/layout/vList2"/>
    <dgm:cxn modelId="{13B73ACA-6C1C-436D-A4FE-7239BED9E353}" type="presOf" srcId="{65D8224E-5AEE-4394-BF77-19DD0C852A08}" destId="{6A9EF013-CF43-43DD-B90C-722CAB4D3C84}" srcOrd="0" destOrd="0" presId="urn:microsoft.com/office/officeart/2005/8/layout/vList2"/>
    <dgm:cxn modelId="{4674327C-46AD-4065-A19B-7BAF2537F48B}" srcId="{8696DF36-AD31-48E0-BFFA-E3C41A415E67}" destId="{65D8224E-5AEE-4394-BF77-19DD0C852A08}" srcOrd="2" destOrd="0" parTransId="{63D0ACEE-E6FB-4C2C-88D1-DE4192283C29}" sibTransId="{8E65164F-A4B3-4395-ACE4-9B423223F5F1}"/>
    <dgm:cxn modelId="{46081A01-90A7-413F-97D9-CEEC7D917E2E}" type="presParOf" srcId="{DA9B6A9D-1D91-44E6-A188-925EC4101771}" destId="{98EC0630-6F06-4176-86E9-793F8FEEE3F9}" srcOrd="0" destOrd="0" presId="urn:microsoft.com/office/officeart/2005/8/layout/vList2"/>
    <dgm:cxn modelId="{FB910B1A-9613-4D4B-B5B1-E4613BB376AB}" type="presParOf" srcId="{DA9B6A9D-1D91-44E6-A188-925EC4101771}" destId="{6E6D14EC-B6A4-4098-B3AB-BE113420AA94}" srcOrd="1" destOrd="0" presId="urn:microsoft.com/office/officeart/2005/8/layout/vList2"/>
    <dgm:cxn modelId="{019EFA38-48F4-4055-971B-5258BC9F5769}" type="presParOf" srcId="{DA9B6A9D-1D91-44E6-A188-925EC4101771}" destId="{206BCE30-C73D-46D2-B4B7-419F6D08DCF2}" srcOrd="2" destOrd="0" presId="urn:microsoft.com/office/officeart/2005/8/layout/vList2"/>
    <dgm:cxn modelId="{2420A5ED-A6ED-4C66-B8C5-4D615DC8D9D4}" type="presParOf" srcId="{DA9B6A9D-1D91-44E6-A188-925EC4101771}" destId="{6E41D800-DA48-4EB3-BA24-20E1261D8A30}" srcOrd="3" destOrd="0" presId="urn:microsoft.com/office/officeart/2005/8/layout/vList2"/>
    <dgm:cxn modelId="{5A99061E-9F02-455A-98D0-493C98CCDB7D}" type="presParOf" srcId="{DA9B6A9D-1D91-44E6-A188-925EC4101771}" destId="{6A9EF013-CF43-43DD-B90C-722CAB4D3C8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55F036-FC8E-4688-B6E4-696A89B7CF79}" type="doc">
      <dgm:prSet loTypeId="urn:microsoft.com/office/officeart/2005/8/layout/hProcess3" loCatId="process" qsTypeId="urn:microsoft.com/office/officeart/2005/8/quickstyle/simple1" qsCatId="simple" csTypeId="urn:microsoft.com/office/officeart/2005/8/colors/accent3_2" csCatId="accent3" phldr="1"/>
      <dgm:spPr/>
    </dgm:pt>
    <dgm:pt modelId="{44F9E7EF-13D5-4C4B-94D8-490E0F14DD4A}">
      <dgm:prSet phldrT="[Text]" custT="1"/>
      <dgm:spPr/>
      <dgm:t>
        <a:bodyPr/>
        <a:lstStyle/>
        <a:p>
          <a:r>
            <a:rPr lang="es-ES_tradnl" sz="1800" b="1" noProof="0" dirty="0" smtClean="0">
              <a:solidFill>
                <a:schemeClr val="tx1"/>
              </a:solidFill>
            </a:rPr>
            <a:t>Otros aspectos a tomar en cuenta durante la investigación y la vigilancia preventiva</a:t>
          </a:r>
          <a:endParaRPr lang="es-ES_tradnl" sz="1800" b="1" noProof="0" dirty="0">
            <a:solidFill>
              <a:schemeClr val="tx1"/>
            </a:solidFill>
          </a:endParaRPr>
        </a:p>
      </dgm:t>
    </dgm:pt>
    <dgm:pt modelId="{F665E204-14E5-4979-B72A-8BC198D2C0BB}" type="parTrans" cxnId="{07040262-2293-4D5A-B936-C34ACF615053}">
      <dgm:prSet/>
      <dgm:spPr/>
      <dgm:t>
        <a:bodyPr/>
        <a:lstStyle/>
        <a:p>
          <a:endParaRPr lang="de-AT"/>
        </a:p>
      </dgm:t>
    </dgm:pt>
    <dgm:pt modelId="{683A2FC9-3D06-4E38-90FB-BF9F96AD13CD}" type="sibTrans" cxnId="{07040262-2293-4D5A-B936-C34ACF615053}">
      <dgm:prSet/>
      <dgm:spPr/>
      <dgm:t>
        <a:bodyPr/>
        <a:lstStyle/>
        <a:p>
          <a:endParaRPr lang="de-AT"/>
        </a:p>
      </dgm:t>
    </dgm:pt>
    <dgm:pt modelId="{933B5984-BF3D-45C9-ABCE-A5022CE53F6E}" type="pres">
      <dgm:prSet presAssocID="{C955F036-FC8E-4688-B6E4-696A89B7CF79}" presName="Name0" presStyleCnt="0">
        <dgm:presLayoutVars>
          <dgm:dir/>
          <dgm:animLvl val="lvl"/>
          <dgm:resizeHandles val="exact"/>
        </dgm:presLayoutVars>
      </dgm:prSet>
      <dgm:spPr/>
    </dgm:pt>
    <dgm:pt modelId="{C015E76F-3138-4842-BE6C-FF55B27737D8}" type="pres">
      <dgm:prSet presAssocID="{C955F036-FC8E-4688-B6E4-696A89B7CF79}" presName="dummy" presStyleCnt="0"/>
      <dgm:spPr/>
    </dgm:pt>
    <dgm:pt modelId="{64F40706-D48B-4EEB-B4EA-E27B80A2EA18}" type="pres">
      <dgm:prSet presAssocID="{C955F036-FC8E-4688-B6E4-696A89B7CF79}" presName="linH" presStyleCnt="0"/>
      <dgm:spPr/>
    </dgm:pt>
    <dgm:pt modelId="{AE47B072-2350-4D5D-88CD-960317B5825F}" type="pres">
      <dgm:prSet presAssocID="{C955F036-FC8E-4688-B6E4-696A89B7CF79}" presName="padding1" presStyleCnt="0"/>
      <dgm:spPr/>
    </dgm:pt>
    <dgm:pt modelId="{189F076A-ADFA-4D3E-8D81-399F9974AE41}" type="pres">
      <dgm:prSet presAssocID="{44F9E7EF-13D5-4C4B-94D8-490E0F14DD4A}" presName="linV" presStyleCnt="0"/>
      <dgm:spPr/>
    </dgm:pt>
    <dgm:pt modelId="{934D287D-C920-4207-AFC8-B8BF4F9EC30D}" type="pres">
      <dgm:prSet presAssocID="{44F9E7EF-13D5-4C4B-94D8-490E0F14DD4A}" presName="spVertical1" presStyleCnt="0"/>
      <dgm:spPr/>
    </dgm:pt>
    <dgm:pt modelId="{C2AFF4A3-81A1-4C14-A117-FA57CFDD1AEB}" type="pres">
      <dgm:prSet presAssocID="{44F9E7EF-13D5-4C4B-94D8-490E0F14DD4A}" presName="parTx" presStyleLbl="revTx" presStyleIdx="0" presStyleCnt="1" custLinFactY="28928" custLinFactNeighborY="100000">
        <dgm:presLayoutVars>
          <dgm:chMax val="0"/>
          <dgm:chPref val="0"/>
          <dgm:bulletEnabled val="1"/>
        </dgm:presLayoutVars>
      </dgm:prSet>
      <dgm:spPr/>
      <dgm:t>
        <a:bodyPr/>
        <a:lstStyle/>
        <a:p>
          <a:endParaRPr lang="de-AT"/>
        </a:p>
      </dgm:t>
    </dgm:pt>
    <dgm:pt modelId="{A7271AFA-41B6-4F15-ABB4-EC7B8923453C}" type="pres">
      <dgm:prSet presAssocID="{44F9E7EF-13D5-4C4B-94D8-490E0F14DD4A}" presName="spVertical2" presStyleCnt="0"/>
      <dgm:spPr/>
    </dgm:pt>
    <dgm:pt modelId="{02483B39-1286-4BA0-886D-C8AE2B1D2AE5}" type="pres">
      <dgm:prSet presAssocID="{44F9E7EF-13D5-4C4B-94D8-490E0F14DD4A}" presName="spVertical3" presStyleCnt="0"/>
      <dgm:spPr/>
    </dgm:pt>
    <dgm:pt modelId="{2E7AB999-ED3B-4E2D-AF7D-8B048A163464}" type="pres">
      <dgm:prSet presAssocID="{C955F036-FC8E-4688-B6E4-696A89B7CF79}" presName="padding2" presStyleCnt="0"/>
      <dgm:spPr/>
    </dgm:pt>
    <dgm:pt modelId="{A355688C-67E9-4ECB-BAD6-F1698E6F530A}" type="pres">
      <dgm:prSet presAssocID="{C955F036-FC8E-4688-B6E4-696A89B7CF79}" presName="negArrow" presStyleCnt="0"/>
      <dgm:spPr/>
    </dgm:pt>
    <dgm:pt modelId="{62AD9FB7-937F-40D3-A713-8FAC1763E25D}" type="pres">
      <dgm:prSet presAssocID="{C955F036-FC8E-4688-B6E4-696A89B7CF79}" presName="backgroundArrow" presStyleLbl="node1" presStyleIdx="0" presStyleCnt="1" custScaleX="82058" custScaleY="364422" custLinFactNeighborX="-98" custLinFactNeighborY="32803"/>
      <dgm:spPr>
        <a:solidFill>
          <a:schemeClr val="bg1">
            <a:lumMod val="85000"/>
          </a:schemeClr>
        </a:solidFill>
      </dgm:spPr>
    </dgm:pt>
  </dgm:ptLst>
  <dgm:cxnLst>
    <dgm:cxn modelId="{07040262-2293-4D5A-B936-C34ACF615053}" srcId="{C955F036-FC8E-4688-B6E4-696A89B7CF79}" destId="{44F9E7EF-13D5-4C4B-94D8-490E0F14DD4A}" srcOrd="0" destOrd="0" parTransId="{F665E204-14E5-4979-B72A-8BC198D2C0BB}" sibTransId="{683A2FC9-3D06-4E38-90FB-BF9F96AD13CD}"/>
    <dgm:cxn modelId="{642057AB-D1BC-49B4-946E-95E62AF9DCC0}" type="presOf" srcId="{44F9E7EF-13D5-4C4B-94D8-490E0F14DD4A}" destId="{C2AFF4A3-81A1-4C14-A117-FA57CFDD1AEB}" srcOrd="0" destOrd="0" presId="urn:microsoft.com/office/officeart/2005/8/layout/hProcess3"/>
    <dgm:cxn modelId="{90F8D597-FAD8-4FCE-8102-7EAFD3C42167}" type="presOf" srcId="{C955F036-FC8E-4688-B6E4-696A89B7CF79}" destId="{933B5984-BF3D-45C9-ABCE-A5022CE53F6E}" srcOrd="0" destOrd="0" presId="urn:microsoft.com/office/officeart/2005/8/layout/hProcess3"/>
    <dgm:cxn modelId="{C2E6917E-C6EB-4EE1-8BBC-DDFD62345279}" type="presParOf" srcId="{933B5984-BF3D-45C9-ABCE-A5022CE53F6E}" destId="{C015E76F-3138-4842-BE6C-FF55B27737D8}" srcOrd="0" destOrd="0" presId="urn:microsoft.com/office/officeart/2005/8/layout/hProcess3"/>
    <dgm:cxn modelId="{16A16DB0-EA7E-4C65-A2C5-CC52AF89A613}" type="presParOf" srcId="{933B5984-BF3D-45C9-ABCE-A5022CE53F6E}" destId="{64F40706-D48B-4EEB-B4EA-E27B80A2EA18}" srcOrd="1" destOrd="0" presId="urn:microsoft.com/office/officeart/2005/8/layout/hProcess3"/>
    <dgm:cxn modelId="{9230827F-5D1C-4EA2-9A8A-AB30FE6BBF69}" type="presParOf" srcId="{64F40706-D48B-4EEB-B4EA-E27B80A2EA18}" destId="{AE47B072-2350-4D5D-88CD-960317B5825F}" srcOrd="0" destOrd="0" presId="urn:microsoft.com/office/officeart/2005/8/layout/hProcess3"/>
    <dgm:cxn modelId="{03DAF6C0-5B0A-4FED-8862-5C379A18428B}" type="presParOf" srcId="{64F40706-D48B-4EEB-B4EA-E27B80A2EA18}" destId="{189F076A-ADFA-4D3E-8D81-399F9974AE41}" srcOrd="1" destOrd="0" presId="urn:microsoft.com/office/officeart/2005/8/layout/hProcess3"/>
    <dgm:cxn modelId="{519418E2-774E-4E2F-9E56-827EE026B08E}" type="presParOf" srcId="{189F076A-ADFA-4D3E-8D81-399F9974AE41}" destId="{934D287D-C920-4207-AFC8-B8BF4F9EC30D}" srcOrd="0" destOrd="0" presId="urn:microsoft.com/office/officeart/2005/8/layout/hProcess3"/>
    <dgm:cxn modelId="{61665092-1703-4195-9A1D-0AD4DAD2C42B}" type="presParOf" srcId="{189F076A-ADFA-4D3E-8D81-399F9974AE41}" destId="{C2AFF4A3-81A1-4C14-A117-FA57CFDD1AEB}" srcOrd="1" destOrd="0" presId="urn:microsoft.com/office/officeart/2005/8/layout/hProcess3"/>
    <dgm:cxn modelId="{19DB0E4E-24B0-4209-865A-466231AD2530}" type="presParOf" srcId="{189F076A-ADFA-4D3E-8D81-399F9974AE41}" destId="{A7271AFA-41B6-4F15-ABB4-EC7B8923453C}" srcOrd="2" destOrd="0" presId="urn:microsoft.com/office/officeart/2005/8/layout/hProcess3"/>
    <dgm:cxn modelId="{542DCEAC-AA03-46A7-9486-E5F11B4F6229}" type="presParOf" srcId="{189F076A-ADFA-4D3E-8D81-399F9974AE41}" destId="{02483B39-1286-4BA0-886D-C8AE2B1D2AE5}" srcOrd="3" destOrd="0" presId="urn:microsoft.com/office/officeart/2005/8/layout/hProcess3"/>
    <dgm:cxn modelId="{160914B6-1BB6-4DC3-9FFE-694DEE396F13}" type="presParOf" srcId="{64F40706-D48B-4EEB-B4EA-E27B80A2EA18}" destId="{2E7AB999-ED3B-4E2D-AF7D-8B048A163464}" srcOrd="2" destOrd="0" presId="urn:microsoft.com/office/officeart/2005/8/layout/hProcess3"/>
    <dgm:cxn modelId="{4918BDA6-2D90-4E81-B3BA-30CF03312FF4}" type="presParOf" srcId="{64F40706-D48B-4EEB-B4EA-E27B80A2EA18}" destId="{A355688C-67E9-4ECB-BAD6-F1698E6F530A}" srcOrd="3" destOrd="0" presId="urn:microsoft.com/office/officeart/2005/8/layout/hProcess3"/>
    <dgm:cxn modelId="{9F0AD59B-50FC-41BE-AF36-E72F14E4CD8D}" type="presParOf" srcId="{64F40706-D48B-4EEB-B4EA-E27B80A2EA18}" destId="{62AD9FB7-937F-40D3-A713-8FAC1763E25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752A9B-FBB9-4586-81EC-87EBB1EA8629}"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de-AT"/>
        </a:p>
      </dgm:t>
    </dgm:pt>
    <dgm:pt modelId="{5028828E-B8CC-43B9-BD6A-3F68121515D6}">
      <dgm:prSet phldrT="[Text]" custT="1"/>
      <dgm:spPr/>
      <dgm:t>
        <a:bodyPr/>
        <a:lstStyle/>
        <a:p>
          <a:r>
            <a:rPr lang="en-GB" sz="1800" dirty="0" smtClean="0">
              <a:effectLst>
                <a:outerShdw blurRad="38100" dist="38100" dir="2700000" algn="tl">
                  <a:srgbClr val="000000">
                    <a:alpha val="43137"/>
                  </a:srgbClr>
                </a:outerShdw>
              </a:effectLst>
            </a:rPr>
            <a:t>Listening is more important than asking questions. Also, avoid interrupting the interview.</a:t>
          </a:r>
        </a:p>
      </dgm:t>
    </dgm:pt>
    <dgm:pt modelId="{4D8BF88B-C0DB-429F-B1B1-E641CEC5545D}" type="parTrans" cxnId="{623815DD-6DC2-4A3A-ACDA-22D3E3194662}">
      <dgm:prSet/>
      <dgm:spPr/>
      <dgm:t>
        <a:bodyPr/>
        <a:lstStyle/>
        <a:p>
          <a:endParaRPr lang="de-AT"/>
        </a:p>
      </dgm:t>
    </dgm:pt>
    <dgm:pt modelId="{33FC4077-9DD7-4A20-864A-A747AEF57BEB}" type="sibTrans" cxnId="{623815DD-6DC2-4A3A-ACDA-22D3E3194662}">
      <dgm:prSet/>
      <dgm:spPr/>
      <dgm:t>
        <a:bodyPr/>
        <a:lstStyle/>
        <a:p>
          <a:endParaRPr lang="de-AT"/>
        </a:p>
      </dgm:t>
    </dgm:pt>
    <dgm:pt modelId="{C0F1314E-2397-4A46-AE5F-E79D9362340C}">
      <dgm:prSet phldrT="[Text]" custT="1"/>
      <dgm:spPr>
        <a:solidFill>
          <a:schemeClr val="bg1">
            <a:lumMod val="50000"/>
          </a:schemeClr>
        </a:solidFill>
      </dgm:spPr>
      <dgm:t>
        <a:bodyPr/>
        <a:lstStyle/>
        <a:p>
          <a:r>
            <a:rPr lang="en-GB" sz="1800" dirty="0" smtClean="0">
              <a:effectLst>
                <a:outerShdw blurRad="38100" dist="38100" dir="2700000" algn="tl">
                  <a:srgbClr val="000000">
                    <a:alpha val="43137"/>
                  </a:srgbClr>
                </a:outerShdw>
              </a:effectLst>
            </a:rPr>
            <a:t>Individuals should not be forced to talk about any form of torture if they feel uncomfortable about it. </a:t>
          </a:r>
          <a:endParaRPr lang="de-AT" sz="1800" dirty="0">
            <a:effectLst>
              <a:outerShdw blurRad="38100" dist="38100" dir="2700000" algn="tl">
                <a:srgbClr val="000000">
                  <a:alpha val="43137"/>
                </a:srgbClr>
              </a:outerShdw>
            </a:effectLst>
          </a:endParaRPr>
        </a:p>
      </dgm:t>
    </dgm:pt>
    <dgm:pt modelId="{ADA62904-922B-4EBF-8DF8-B4E34A697D16}" type="parTrans" cxnId="{4FC9AF2D-13E1-40A4-9CE6-3CDC318DF16B}">
      <dgm:prSet/>
      <dgm:spPr/>
      <dgm:t>
        <a:bodyPr/>
        <a:lstStyle/>
        <a:p>
          <a:endParaRPr lang="de-AT"/>
        </a:p>
      </dgm:t>
    </dgm:pt>
    <dgm:pt modelId="{7223B85B-0DDB-40BC-B0A8-E52DE142BEDE}" type="sibTrans" cxnId="{4FC9AF2D-13E1-40A4-9CE6-3CDC318DF16B}">
      <dgm:prSet/>
      <dgm:spPr/>
      <dgm:t>
        <a:bodyPr/>
        <a:lstStyle/>
        <a:p>
          <a:endParaRPr lang="de-AT"/>
        </a:p>
      </dgm:t>
    </dgm:pt>
    <dgm:pt modelId="{2C188298-5597-4B5F-8370-741DC0A886B6}">
      <dgm:prSet phldrT="[Text]" custT="1"/>
      <dgm:spPr>
        <a:solidFill>
          <a:schemeClr val="bg1">
            <a:lumMod val="50000"/>
          </a:schemeClr>
        </a:solidFill>
      </dgm:spPr>
      <dgm:t>
        <a:bodyPr/>
        <a:lstStyle/>
        <a:p>
          <a:r>
            <a:rPr lang="en-GB" sz="1800" dirty="0" smtClean="0">
              <a:effectLst>
                <a:outerShdw blurRad="38100" dist="38100" dir="2700000" algn="tl">
                  <a:srgbClr val="000000">
                    <a:alpha val="43137"/>
                  </a:srgbClr>
                </a:outerShdw>
              </a:effectLst>
            </a:rPr>
            <a:t>To the detainee, it may be more important to talk about family than torture =&gt; time should be allowed for discussion.</a:t>
          </a:r>
        </a:p>
      </dgm:t>
    </dgm:pt>
    <dgm:pt modelId="{5D5D9D48-152F-46D1-82B1-5124A8022022}" type="parTrans" cxnId="{DE498A59-E49D-41BF-ABAB-5CC66AD69AC8}">
      <dgm:prSet/>
      <dgm:spPr/>
      <dgm:t>
        <a:bodyPr/>
        <a:lstStyle/>
        <a:p>
          <a:endParaRPr lang="de-AT"/>
        </a:p>
      </dgm:t>
    </dgm:pt>
    <dgm:pt modelId="{B44BC84C-4375-47DD-B2A3-C5DDE52E0072}" type="sibTrans" cxnId="{DE498A59-E49D-41BF-ABAB-5CC66AD69AC8}">
      <dgm:prSet/>
      <dgm:spPr/>
      <dgm:t>
        <a:bodyPr/>
        <a:lstStyle/>
        <a:p>
          <a:endParaRPr lang="de-AT"/>
        </a:p>
      </dgm:t>
    </dgm:pt>
    <dgm:pt modelId="{9F481E3C-277D-401B-9435-B8D6441DE1DE}">
      <dgm:prSet phldrT="[Text]" custT="1"/>
      <dgm:spPr/>
      <dgm:t>
        <a:bodyPr/>
        <a:lstStyle/>
        <a:p>
          <a:r>
            <a:rPr lang="en-GB" sz="1800" dirty="0" smtClean="0">
              <a:effectLst>
                <a:outerShdw blurRad="38100" dist="38100" dir="2700000" algn="tl">
                  <a:srgbClr val="000000">
                    <a:alpha val="43137"/>
                  </a:srgbClr>
                </a:outerShdw>
              </a:effectLst>
            </a:rPr>
            <a:t>Interviewers should approach this topic with tact, interest and empathy.</a:t>
          </a:r>
          <a:endParaRPr lang="de-AT" sz="1800" dirty="0">
            <a:effectLst>
              <a:outerShdw blurRad="38100" dist="38100" dir="2700000" algn="tl">
                <a:srgbClr val="000000">
                  <a:alpha val="43137"/>
                </a:srgbClr>
              </a:outerShdw>
            </a:effectLst>
          </a:endParaRPr>
        </a:p>
      </dgm:t>
    </dgm:pt>
    <dgm:pt modelId="{CD9270E4-01C5-4C60-A8F9-A7965762BA84}" type="parTrans" cxnId="{1181CEEA-1FD0-476C-BFF1-67C6EB96D399}">
      <dgm:prSet/>
      <dgm:spPr/>
      <dgm:t>
        <a:bodyPr/>
        <a:lstStyle/>
        <a:p>
          <a:endParaRPr lang="de-AT"/>
        </a:p>
      </dgm:t>
    </dgm:pt>
    <dgm:pt modelId="{6A17348B-E2E2-4B9C-A3F4-F8B18A636877}" type="sibTrans" cxnId="{1181CEEA-1FD0-476C-BFF1-67C6EB96D399}">
      <dgm:prSet/>
      <dgm:spPr/>
      <dgm:t>
        <a:bodyPr/>
        <a:lstStyle/>
        <a:p>
          <a:endParaRPr lang="de-AT"/>
        </a:p>
      </dgm:t>
    </dgm:pt>
    <dgm:pt modelId="{DCE9C639-4C68-4AC7-971B-1D24E5856193}" type="pres">
      <dgm:prSet presAssocID="{65752A9B-FBB9-4586-81EC-87EBB1EA8629}" presName="matrix" presStyleCnt="0">
        <dgm:presLayoutVars>
          <dgm:chMax val="1"/>
          <dgm:dir/>
          <dgm:resizeHandles val="exact"/>
        </dgm:presLayoutVars>
      </dgm:prSet>
      <dgm:spPr/>
      <dgm:t>
        <a:bodyPr/>
        <a:lstStyle/>
        <a:p>
          <a:endParaRPr lang="de-AT"/>
        </a:p>
      </dgm:t>
    </dgm:pt>
    <dgm:pt modelId="{3AB81990-0B63-431A-901F-49AC3D747225}" type="pres">
      <dgm:prSet presAssocID="{65752A9B-FBB9-4586-81EC-87EBB1EA8629}" presName="diamond" presStyleLbl="bgShp" presStyleIdx="0" presStyleCnt="1" custLinFactNeighborX="426" custLinFactNeighborY="341"/>
      <dgm:spPr/>
    </dgm:pt>
    <dgm:pt modelId="{472FF066-3A4A-41FA-80C4-7FE4D8F19306}" type="pres">
      <dgm:prSet presAssocID="{65752A9B-FBB9-4586-81EC-87EBB1EA8629}" presName="quad1" presStyleLbl="node1" presStyleIdx="0" presStyleCnt="4" custScaleX="114589" custScaleY="107041">
        <dgm:presLayoutVars>
          <dgm:chMax val="0"/>
          <dgm:chPref val="0"/>
          <dgm:bulletEnabled val="1"/>
        </dgm:presLayoutVars>
      </dgm:prSet>
      <dgm:spPr/>
      <dgm:t>
        <a:bodyPr/>
        <a:lstStyle/>
        <a:p>
          <a:endParaRPr lang="de-AT"/>
        </a:p>
      </dgm:t>
    </dgm:pt>
    <dgm:pt modelId="{32D5B24D-6DB1-49B8-A65B-794812C73B92}" type="pres">
      <dgm:prSet presAssocID="{65752A9B-FBB9-4586-81EC-87EBB1EA8629}" presName="quad2" presStyleLbl="node1" presStyleIdx="1" presStyleCnt="4" custScaleX="109228" custScaleY="107041">
        <dgm:presLayoutVars>
          <dgm:chMax val="0"/>
          <dgm:chPref val="0"/>
          <dgm:bulletEnabled val="1"/>
        </dgm:presLayoutVars>
      </dgm:prSet>
      <dgm:spPr/>
      <dgm:t>
        <a:bodyPr/>
        <a:lstStyle/>
        <a:p>
          <a:endParaRPr lang="de-AT"/>
        </a:p>
      </dgm:t>
    </dgm:pt>
    <dgm:pt modelId="{ADEA61FD-73A3-4655-A5C8-0CCB0B887191}" type="pres">
      <dgm:prSet presAssocID="{65752A9B-FBB9-4586-81EC-87EBB1EA8629}" presName="quad3" presStyleLbl="node1" presStyleIdx="2" presStyleCnt="4" custScaleX="114589" custScaleY="108791">
        <dgm:presLayoutVars>
          <dgm:chMax val="0"/>
          <dgm:chPref val="0"/>
          <dgm:bulletEnabled val="1"/>
        </dgm:presLayoutVars>
      </dgm:prSet>
      <dgm:spPr/>
      <dgm:t>
        <a:bodyPr/>
        <a:lstStyle/>
        <a:p>
          <a:endParaRPr lang="de-AT"/>
        </a:p>
      </dgm:t>
    </dgm:pt>
    <dgm:pt modelId="{015C527B-8569-4C5A-B55F-B03F0AB3A0F2}" type="pres">
      <dgm:prSet presAssocID="{65752A9B-FBB9-4586-81EC-87EBB1EA8629}" presName="quad4" presStyleLbl="node1" presStyleIdx="3" presStyleCnt="4" custScaleX="109228" custScaleY="108791">
        <dgm:presLayoutVars>
          <dgm:chMax val="0"/>
          <dgm:chPref val="0"/>
          <dgm:bulletEnabled val="1"/>
        </dgm:presLayoutVars>
      </dgm:prSet>
      <dgm:spPr/>
      <dgm:t>
        <a:bodyPr/>
        <a:lstStyle/>
        <a:p>
          <a:endParaRPr lang="de-AT"/>
        </a:p>
      </dgm:t>
    </dgm:pt>
  </dgm:ptLst>
  <dgm:cxnLst>
    <dgm:cxn modelId="{371D17CD-9F0D-4317-B235-25D2A748495B}" type="presOf" srcId="{9F481E3C-277D-401B-9435-B8D6441DE1DE}" destId="{015C527B-8569-4C5A-B55F-B03F0AB3A0F2}" srcOrd="0" destOrd="0" presId="urn:microsoft.com/office/officeart/2005/8/layout/matrix3"/>
    <dgm:cxn modelId="{3601F1D9-E27F-4139-ADC1-42161F7A1ADD}" type="presOf" srcId="{2C188298-5597-4B5F-8370-741DC0A886B6}" destId="{32D5B24D-6DB1-49B8-A65B-794812C73B92}" srcOrd="0" destOrd="0" presId="urn:microsoft.com/office/officeart/2005/8/layout/matrix3"/>
    <dgm:cxn modelId="{F329D46C-4CA9-4054-A771-5F7E2DEE080A}" type="presOf" srcId="{65752A9B-FBB9-4586-81EC-87EBB1EA8629}" destId="{DCE9C639-4C68-4AC7-971B-1D24E5856193}" srcOrd="0" destOrd="0" presId="urn:microsoft.com/office/officeart/2005/8/layout/matrix3"/>
    <dgm:cxn modelId="{4FC9AF2D-13E1-40A4-9CE6-3CDC318DF16B}" srcId="{65752A9B-FBB9-4586-81EC-87EBB1EA8629}" destId="{C0F1314E-2397-4A46-AE5F-E79D9362340C}" srcOrd="2" destOrd="0" parTransId="{ADA62904-922B-4EBF-8DF8-B4E34A697D16}" sibTransId="{7223B85B-0DDB-40BC-B0A8-E52DE142BEDE}"/>
    <dgm:cxn modelId="{D66DFFDD-E073-4582-A91E-ABCD36799533}" type="presOf" srcId="{C0F1314E-2397-4A46-AE5F-E79D9362340C}" destId="{ADEA61FD-73A3-4655-A5C8-0CCB0B887191}" srcOrd="0" destOrd="0" presId="urn:microsoft.com/office/officeart/2005/8/layout/matrix3"/>
    <dgm:cxn modelId="{DE498A59-E49D-41BF-ABAB-5CC66AD69AC8}" srcId="{65752A9B-FBB9-4586-81EC-87EBB1EA8629}" destId="{2C188298-5597-4B5F-8370-741DC0A886B6}" srcOrd="1" destOrd="0" parTransId="{5D5D9D48-152F-46D1-82B1-5124A8022022}" sibTransId="{B44BC84C-4375-47DD-B2A3-C5DDE52E0072}"/>
    <dgm:cxn modelId="{1181CEEA-1FD0-476C-BFF1-67C6EB96D399}" srcId="{65752A9B-FBB9-4586-81EC-87EBB1EA8629}" destId="{9F481E3C-277D-401B-9435-B8D6441DE1DE}" srcOrd="3" destOrd="0" parTransId="{CD9270E4-01C5-4C60-A8F9-A7965762BA84}" sibTransId="{6A17348B-E2E2-4B9C-A3F4-F8B18A636877}"/>
    <dgm:cxn modelId="{32FFAA8B-5394-484C-A7B5-EF7249427506}" type="presOf" srcId="{5028828E-B8CC-43B9-BD6A-3F68121515D6}" destId="{472FF066-3A4A-41FA-80C4-7FE4D8F19306}" srcOrd="0" destOrd="0" presId="urn:microsoft.com/office/officeart/2005/8/layout/matrix3"/>
    <dgm:cxn modelId="{623815DD-6DC2-4A3A-ACDA-22D3E3194662}" srcId="{65752A9B-FBB9-4586-81EC-87EBB1EA8629}" destId="{5028828E-B8CC-43B9-BD6A-3F68121515D6}" srcOrd="0" destOrd="0" parTransId="{4D8BF88B-C0DB-429F-B1B1-E641CEC5545D}" sibTransId="{33FC4077-9DD7-4A20-864A-A747AEF57BEB}"/>
    <dgm:cxn modelId="{F0D74A31-0E55-411C-B8DB-E7F9C7B73F44}" type="presParOf" srcId="{DCE9C639-4C68-4AC7-971B-1D24E5856193}" destId="{3AB81990-0B63-431A-901F-49AC3D747225}" srcOrd="0" destOrd="0" presId="urn:microsoft.com/office/officeart/2005/8/layout/matrix3"/>
    <dgm:cxn modelId="{E96E70B6-6EF4-479E-B9AD-BB401349196F}" type="presParOf" srcId="{DCE9C639-4C68-4AC7-971B-1D24E5856193}" destId="{472FF066-3A4A-41FA-80C4-7FE4D8F19306}" srcOrd="1" destOrd="0" presId="urn:microsoft.com/office/officeart/2005/8/layout/matrix3"/>
    <dgm:cxn modelId="{864CF4DE-A91F-49CD-BD1E-BCB38A4ED101}" type="presParOf" srcId="{DCE9C639-4C68-4AC7-971B-1D24E5856193}" destId="{32D5B24D-6DB1-49B8-A65B-794812C73B92}" srcOrd="2" destOrd="0" presId="urn:microsoft.com/office/officeart/2005/8/layout/matrix3"/>
    <dgm:cxn modelId="{C2DA447B-A17A-40EC-A9BA-8E936E4CD5CF}" type="presParOf" srcId="{DCE9C639-4C68-4AC7-971B-1D24E5856193}" destId="{ADEA61FD-73A3-4655-A5C8-0CCB0B887191}" srcOrd="3" destOrd="0" presId="urn:microsoft.com/office/officeart/2005/8/layout/matrix3"/>
    <dgm:cxn modelId="{295BAC27-5FDD-44C1-8732-561BB10354E1}" type="presParOf" srcId="{DCE9C639-4C68-4AC7-971B-1D24E5856193}" destId="{015C527B-8569-4C5A-B55F-B03F0AB3A0F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1">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29/05/2013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extLst>
      <p:ext uri="{BB962C8B-B14F-4D97-AF65-F5344CB8AC3E}">
        <p14:creationId xmlns:p14="http://schemas.microsoft.com/office/powerpoint/2010/main" val="3762431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50598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233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57306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54823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p:sp>
      <p:sp>
        <p:nvSpPr>
          <p:cNvPr id="15257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45935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p:sp>
      <p:sp>
        <p:nvSpPr>
          <p:cNvPr id="15462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3511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p:sp>
      <p:sp>
        <p:nvSpPr>
          <p:cNvPr id="15667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27221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2060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172379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34450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p:sp>
      <p:sp>
        <p:nvSpPr>
          <p:cNvPr id="138242"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260229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6022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23842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p:sp>
      <p:sp>
        <p:nvSpPr>
          <p:cNvPr id="16077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2800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Rot="1" noChangeAspect="1" noChangeArrowheads="1" noTextEdit="1"/>
          </p:cNvSpPr>
          <p:nvPr>
            <p:ph type="sldImg"/>
          </p:nvPr>
        </p:nvSpPr>
        <p:spPr/>
      </p:sp>
      <p:sp>
        <p:nvSpPr>
          <p:cNvPr id="379906" name="Rectangle 3"/>
          <p:cNvSpPr>
            <a:spLocks noGrp="1" noChangeArrowheads="1"/>
          </p:cNvSpPr>
          <p:nvPr>
            <p:ph type="body" idx="1"/>
          </p:nvPr>
        </p:nvSpPr>
        <p:spPr>
          <a:noFill/>
        </p:spPr>
        <p:txBody>
          <a:bodyPr/>
          <a:lstStyle/>
          <a:p>
            <a:r>
              <a:rPr lang="de-DE" dirty="0" smtClean="0"/>
              <a:t>This might include blunt brain trauma (primary), or general medical conditions such as diabetes (secondary)</a:t>
            </a:r>
          </a:p>
        </p:txBody>
      </p:sp>
    </p:spTree>
    <p:extLst>
      <p:ext uri="{BB962C8B-B14F-4D97-AF65-F5344CB8AC3E}">
        <p14:creationId xmlns:p14="http://schemas.microsoft.com/office/powerpoint/2010/main" val="2503249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p:sp>
      <p:sp>
        <p:nvSpPr>
          <p:cNvPr id="16486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561527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p:sp>
      <p:sp>
        <p:nvSpPr>
          <p:cNvPr id="16691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17626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p:sp>
      <p:sp>
        <p:nvSpPr>
          <p:cNvPr id="16896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586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p:sp>
      <p:sp>
        <p:nvSpPr>
          <p:cNvPr id="171010"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518237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564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27112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r>
              <a:rPr lang="de-DE" dirty="0" smtClean="0"/>
              <a:t>See also „Why document torture“</a:t>
            </a:r>
          </a:p>
        </p:txBody>
      </p:sp>
    </p:spTree>
    <p:extLst>
      <p:ext uri="{BB962C8B-B14F-4D97-AF65-F5344CB8AC3E}">
        <p14:creationId xmlns:p14="http://schemas.microsoft.com/office/powerpoint/2010/main" val="1417985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534744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155841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p:sp>
      <p:sp>
        <p:nvSpPr>
          <p:cNvPr id="17510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7032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p:sp>
      <p:sp>
        <p:nvSpPr>
          <p:cNvPr id="17715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849945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B246DD6C-042A-4436-89AA-0697046A1A0B}" type="slidenum">
              <a:rPr lang="en-GB" smtClean="0">
                <a:solidFill>
                  <a:schemeClr val="tx1"/>
                </a:solidFill>
                <a:latin typeface="Arial" pitchFamily="34" charset="0"/>
              </a:rPr>
              <a:pPr eaLnBrk="1" hangingPunct="1">
                <a:buSzPct val="45000"/>
                <a:buFont typeface="Wingdings" pitchFamily="2" charset="2"/>
                <a:buNone/>
                <a:defRPr/>
              </a:pPr>
              <a:t>34</a:t>
            </a:fld>
            <a:endParaRPr lang="en-GB" dirty="0" smtClean="0">
              <a:solidFill>
                <a:schemeClr val="tx1"/>
              </a:solidFill>
              <a:latin typeface="Arial" pitchFamily="34" charset="0"/>
            </a:endParaRPr>
          </a:p>
        </p:txBody>
      </p:sp>
      <p:sp>
        <p:nvSpPr>
          <p:cNvPr id="179202" name="Rectangle 2"/>
          <p:cNvSpPr>
            <a:spLocks noGrp="1" noRot="1" noChangeAspect="1" noChangeArrowheads="1" noTextEdit="1"/>
          </p:cNvSpPr>
          <p:nvPr>
            <p:ph type="sldImg"/>
          </p:nvPr>
        </p:nvSpPr>
        <p:spPr/>
      </p:sp>
      <p:sp>
        <p:nvSpPr>
          <p:cNvPr id="179203" name="Rectangle 3"/>
          <p:cNvSpPr>
            <a:spLocks noGrp="1" noChangeArrowheads="1"/>
          </p:cNvSpPr>
          <p:nvPr>
            <p:ph type="body" idx="1"/>
          </p:nvPr>
        </p:nvSpPr>
        <p:spPr>
          <a:noFill/>
        </p:spPr>
        <p:txBody>
          <a:bodyPr/>
          <a:lstStyle/>
          <a:p>
            <a:pPr marL="228600" indent="-228600" eaLnBrk="1" hangingPunct="1"/>
            <a:r>
              <a:rPr lang="en-US" dirty="0" smtClean="0"/>
              <a:t>Exercise:</a:t>
            </a:r>
          </a:p>
          <a:p>
            <a:pPr marL="228600" indent="-228600" eaLnBrk="1" hangingPunct="1">
              <a:buFontTx/>
              <a:buAutoNum type="alphaUcParenR"/>
            </a:pPr>
            <a:r>
              <a:rPr lang="en-US" dirty="0" smtClean="0"/>
              <a:t> Which other procedures could trigger fear ?</a:t>
            </a:r>
          </a:p>
          <a:p>
            <a:pPr marL="228600" indent="-228600" eaLnBrk="1" hangingPunct="1">
              <a:buFontTx/>
              <a:buAutoNum type="alphaUcParenR"/>
            </a:pPr>
            <a:r>
              <a:rPr lang="en-US" dirty="0" smtClean="0"/>
              <a:t> What would you do  to help the survivor in necessary procedures ? (see earlier skides)</a:t>
            </a:r>
          </a:p>
        </p:txBody>
      </p:sp>
    </p:spTree>
    <p:extLst>
      <p:ext uri="{BB962C8B-B14F-4D97-AF65-F5344CB8AC3E}">
        <p14:creationId xmlns:p14="http://schemas.microsoft.com/office/powerpoint/2010/main" val="654784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p:sp>
      <p:sp>
        <p:nvSpPr>
          <p:cNvPr id="18125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209456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p:sp>
      <p:sp>
        <p:nvSpPr>
          <p:cNvPr id="18329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32970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p:sp>
      <p:sp>
        <p:nvSpPr>
          <p:cNvPr id="18534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7618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p:sp>
      <p:sp>
        <p:nvSpPr>
          <p:cNvPr id="187394"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845930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p:sp>
      <p:sp>
        <p:nvSpPr>
          <p:cNvPr id="18944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09908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p:sp>
      <p:sp>
        <p:nvSpPr>
          <p:cNvPr id="14233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286570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p:sp>
      <p:sp>
        <p:nvSpPr>
          <p:cNvPr id="19149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500218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p:sp>
      <p:sp>
        <p:nvSpPr>
          <p:cNvPr id="19353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507243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p:sp>
      <p:sp>
        <p:nvSpPr>
          <p:cNvPr id="19558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4005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p:sp>
      <p:sp>
        <p:nvSpPr>
          <p:cNvPr id="14438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24572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78819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22412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p:sp>
      <p:sp>
        <p:nvSpPr>
          <p:cNvPr id="14848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65993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22193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683568" y="2806954"/>
            <a:ext cx="7489130" cy="1321985"/>
          </a:xfrm>
          <a:prstGeom prst="rect">
            <a:avLst/>
          </a:prstGeom>
          <a:noFill/>
          <a:ln w="9525">
            <a:noFill/>
            <a:miter lim="800000"/>
            <a:headEnd/>
            <a:tailEnd/>
          </a:ln>
        </p:spPr>
        <p:txBody>
          <a:bodyPr wrap="square" lIns="90000" tIns="45000" rIns="90000" bIns="45000">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4000" b="1" smtClean="0">
                <a:solidFill>
                  <a:srgbClr val="376092"/>
                </a:solidFill>
                <a:latin typeface="Trebuchet MS" pitchFamily="34" charset="0"/>
              </a:rPr>
              <a:t>Consideraciones </a:t>
            </a:r>
            <a:r>
              <a:rPr lang="es-ES_tradnl" sz="4000" b="1" dirty="0" smtClean="0">
                <a:solidFill>
                  <a:srgbClr val="376092"/>
                </a:solidFill>
                <a:latin typeface="Trebuchet MS" pitchFamily="34" charset="0"/>
              </a:rPr>
              <a:t>generales relativas a las entrevistas</a:t>
            </a:r>
            <a:endParaRPr lang="es-ES_tradnl"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284987"/>
            <a:ext cx="8604448" cy="525401"/>
          </a:xfrm>
        </p:spPr>
        <p:txBody>
          <a:bodyPr>
            <a:spAutoFit/>
          </a:bodyPr>
          <a:lstStyle/>
          <a:p>
            <a:r>
              <a:rPr lang="es-ES_tradnl" sz="2800" dirty="0" smtClean="0"/>
              <a:t>C</a:t>
            </a:r>
            <a:r>
              <a:rPr lang="es-ES_tradnl" sz="2800" dirty="0"/>
              <a:t>. Visitas oficiales a centros de detención</a:t>
            </a:r>
            <a:endParaRPr lang="es-ES_tradnl" sz="2800" dirty="0" smtClean="0"/>
          </a:p>
        </p:txBody>
      </p:sp>
      <p:graphicFrame>
        <p:nvGraphicFramePr>
          <p:cNvPr id="6" name="Diagramm 5"/>
          <p:cNvGraphicFramePr/>
          <p:nvPr>
            <p:extLst>
              <p:ext uri="{D42A27DB-BD31-4B8C-83A1-F6EECF244321}">
                <p14:modId xmlns:p14="http://schemas.microsoft.com/office/powerpoint/2010/main" val="197169572"/>
              </p:ext>
            </p:extLst>
          </p:nvPr>
        </p:nvGraphicFramePr>
        <p:xfrm>
          <a:off x="395536" y="980728"/>
          <a:ext cx="85689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 1"/>
          <p:cNvGraphicFramePr/>
          <p:nvPr>
            <p:extLst>
              <p:ext uri="{D42A27DB-BD31-4B8C-83A1-F6EECF244321}">
                <p14:modId xmlns:p14="http://schemas.microsoft.com/office/powerpoint/2010/main" val="1494421111"/>
              </p:ext>
            </p:extLst>
          </p:nvPr>
        </p:nvGraphicFramePr>
        <p:xfrm>
          <a:off x="1547664" y="1844824"/>
          <a:ext cx="7296472" cy="4696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719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971600" y="188640"/>
            <a:ext cx="7128792" cy="525401"/>
          </a:xfrm>
        </p:spPr>
        <p:txBody>
          <a:bodyPr wrap="square">
            <a:spAutoFit/>
          </a:bodyPr>
          <a:lstStyle/>
          <a:p>
            <a:r>
              <a:rPr lang="en-GB" sz="2800" dirty="0" smtClean="0"/>
              <a:t>C. </a:t>
            </a:r>
            <a:r>
              <a:rPr lang="es-ES_tradnl" sz="2800" dirty="0"/>
              <a:t>Visitas oficiales a centros de detención</a:t>
            </a:r>
            <a:endParaRPr lang="en-GB" sz="2800" dirty="0" smtClean="0"/>
          </a:p>
        </p:txBody>
      </p:sp>
      <p:graphicFrame>
        <p:nvGraphicFramePr>
          <p:cNvPr id="2" name="Diagramm 1"/>
          <p:cNvGraphicFramePr/>
          <p:nvPr>
            <p:extLst>
              <p:ext uri="{D42A27DB-BD31-4B8C-83A1-F6EECF244321}">
                <p14:modId xmlns:p14="http://schemas.microsoft.com/office/powerpoint/2010/main" val="3683510808"/>
              </p:ext>
            </p:extLst>
          </p:nvPr>
        </p:nvGraphicFramePr>
        <p:xfrm>
          <a:off x="611560" y="1484784"/>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395536" y="1052736"/>
            <a:ext cx="2687960" cy="530128"/>
            <a:chOff x="-65816" y="-786010"/>
            <a:chExt cx="6096000" cy="1348290"/>
          </a:xfrm>
        </p:grpSpPr>
        <p:sp>
          <p:nvSpPr>
            <p:cNvPr id="7" name="Abgerundetes Rechteck 6"/>
            <p:cNvSpPr/>
            <p:nvPr/>
          </p:nvSpPr>
          <p:spPr>
            <a:xfrm>
              <a:off x="-65816" y="-786010"/>
              <a:ext cx="6096000" cy="13482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bgerundetes Rechteck 4"/>
            <p:cNvSpPr/>
            <p:nvPr/>
          </p:nvSpPr>
          <p:spPr>
            <a:xfrm>
              <a:off x="65819" y="-786010"/>
              <a:ext cx="5964365" cy="1216655"/>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i="0" kern="1200" dirty="0" smtClean="0">
                  <a:solidFill>
                    <a:schemeClr val="tx1"/>
                  </a:solidFill>
                  <a:latin typeface="Calibri" pitchFamily="34" charset="0"/>
                  <a:cs typeface="Calibri" pitchFamily="34" charset="0"/>
                </a:rPr>
                <a:t>Preventive Monitoring</a:t>
              </a:r>
              <a:endParaRPr lang="de-AT" sz="1900" kern="1200" dirty="0">
                <a:solidFill>
                  <a:schemeClr val="tx1"/>
                </a:solidFill>
              </a:endParaRPr>
            </a:p>
          </p:txBody>
        </p:sp>
      </p:grpSp>
    </p:spTree>
    <p:extLst>
      <p:ext uri="{BB962C8B-B14F-4D97-AF65-F5344CB8AC3E}">
        <p14:creationId xmlns:p14="http://schemas.microsoft.com/office/powerpoint/2010/main" val="394518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899592" y="260648"/>
            <a:ext cx="7128792" cy="525401"/>
          </a:xfrm>
        </p:spPr>
        <p:txBody>
          <a:bodyPr wrap="square">
            <a:spAutoFit/>
          </a:bodyPr>
          <a:lstStyle/>
          <a:p>
            <a:r>
              <a:rPr lang="en-GB" sz="2800" dirty="0" smtClean="0"/>
              <a:t>C. </a:t>
            </a:r>
            <a:r>
              <a:rPr lang="es-ES_tradnl" sz="2800" dirty="0"/>
              <a:t>Visitas oficiales a centros de detención</a:t>
            </a:r>
            <a:endParaRPr lang="en-GB" sz="2800" dirty="0" smtClean="0"/>
          </a:p>
        </p:txBody>
      </p:sp>
      <p:graphicFrame>
        <p:nvGraphicFramePr>
          <p:cNvPr id="6" name="Diagramm 5"/>
          <p:cNvGraphicFramePr/>
          <p:nvPr>
            <p:extLst>
              <p:ext uri="{D42A27DB-BD31-4B8C-83A1-F6EECF244321}">
                <p14:modId xmlns:p14="http://schemas.microsoft.com/office/powerpoint/2010/main" val="102918806"/>
              </p:ext>
            </p:extLst>
          </p:nvPr>
        </p:nvGraphicFramePr>
        <p:xfrm>
          <a:off x="395536" y="1196752"/>
          <a:ext cx="7920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36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107504" y="188640"/>
            <a:ext cx="8604448" cy="525401"/>
          </a:xfrm>
        </p:spPr>
        <p:txBody>
          <a:bodyPr>
            <a:spAutoFit/>
          </a:bodyPr>
          <a:lstStyle/>
          <a:p>
            <a:r>
              <a:rPr lang="en-GB" sz="2800" dirty="0" smtClean="0"/>
              <a:t>C. </a:t>
            </a:r>
            <a:r>
              <a:rPr lang="es-ES_tradnl" sz="2800" dirty="0"/>
              <a:t>Visitas oficiales a centros de detención</a:t>
            </a:r>
            <a:endParaRPr lang="en-GB" sz="2800" dirty="0" smtClean="0"/>
          </a:p>
        </p:txBody>
      </p:sp>
      <p:sp>
        <p:nvSpPr>
          <p:cNvPr id="5" name="Freihandform 4"/>
          <p:cNvSpPr/>
          <p:nvPr/>
        </p:nvSpPr>
        <p:spPr>
          <a:xfrm>
            <a:off x="2195736" y="2756313"/>
            <a:ext cx="6768752" cy="1468352"/>
          </a:xfrm>
          <a:custGeom>
            <a:avLst/>
            <a:gdLst>
              <a:gd name="connsiteX0" fmla="*/ 0 w 7155230"/>
              <a:gd name="connsiteY0" fmla="*/ 244730 h 1468352"/>
              <a:gd name="connsiteX1" fmla="*/ 244730 w 7155230"/>
              <a:gd name="connsiteY1" fmla="*/ 0 h 1468352"/>
              <a:gd name="connsiteX2" fmla="*/ 6910500 w 7155230"/>
              <a:gd name="connsiteY2" fmla="*/ 0 h 1468352"/>
              <a:gd name="connsiteX3" fmla="*/ 7155230 w 7155230"/>
              <a:gd name="connsiteY3" fmla="*/ 244730 h 1468352"/>
              <a:gd name="connsiteX4" fmla="*/ 7155230 w 7155230"/>
              <a:gd name="connsiteY4" fmla="*/ 1223622 h 1468352"/>
              <a:gd name="connsiteX5" fmla="*/ 6910500 w 7155230"/>
              <a:gd name="connsiteY5" fmla="*/ 1468352 h 1468352"/>
              <a:gd name="connsiteX6" fmla="*/ 244730 w 7155230"/>
              <a:gd name="connsiteY6" fmla="*/ 1468352 h 1468352"/>
              <a:gd name="connsiteX7" fmla="*/ 0 w 7155230"/>
              <a:gd name="connsiteY7" fmla="*/ 1223622 h 1468352"/>
              <a:gd name="connsiteX8" fmla="*/ 0 w 7155230"/>
              <a:gd name="connsiteY8" fmla="*/ 244730 h 14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5230" h="1468352">
                <a:moveTo>
                  <a:pt x="0" y="244730"/>
                </a:moveTo>
                <a:cubicBezTo>
                  <a:pt x="0" y="109569"/>
                  <a:pt x="109569" y="0"/>
                  <a:pt x="244730" y="0"/>
                </a:cubicBezTo>
                <a:lnTo>
                  <a:pt x="6910500" y="0"/>
                </a:lnTo>
                <a:cubicBezTo>
                  <a:pt x="7045661" y="0"/>
                  <a:pt x="7155230" y="109569"/>
                  <a:pt x="7155230" y="244730"/>
                </a:cubicBezTo>
                <a:lnTo>
                  <a:pt x="7155230" y="1223622"/>
                </a:lnTo>
                <a:cubicBezTo>
                  <a:pt x="7155230" y="1358783"/>
                  <a:pt x="7045661" y="1468352"/>
                  <a:pt x="6910500" y="1468352"/>
                </a:cubicBezTo>
                <a:lnTo>
                  <a:pt x="244730" y="1468352"/>
                </a:lnTo>
                <a:cubicBezTo>
                  <a:pt x="109569" y="1468352"/>
                  <a:pt x="0" y="1358783"/>
                  <a:pt x="0" y="1223622"/>
                </a:cubicBezTo>
                <a:lnTo>
                  <a:pt x="0" y="24473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5499" tIns="155499" rIns="155499" bIns="155499" numCol="1" spcCol="1270" anchor="ctr" anchorCtr="0">
            <a:noAutofit/>
          </a:bodyPr>
          <a:lstStyle/>
          <a:p>
            <a:pPr lvl="0" algn="l" defTabSz="977900">
              <a:lnSpc>
                <a:spcPct val="90000"/>
              </a:lnSpc>
              <a:spcBef>
                <a:spcPct val="0"/>
              </a:spcBef>
              <a:spcAft>
                <a:spcPct val="35000"/>
              </a:spcAft>
            </a:pPr>
            <a:r>
              <a:rPr lang="es-ES_tradnl" sz="2200" kern="1200" noProof="0" dirty="0" smtClean="0">
                <a:effectLst>
                  <a:outerShdw blurRad="38100" dist="38100" dir="2700000" algn="tl">
                    <a:srgbClr val="000000">
                      <a:alpha val="43137"/>
                    </a:srgbClr>
                  </a:outerShdw>
                </a:effectLst>
              </a:rPr>
              <a:t>Lo mejor es que los intérpretes sean independientes como lo deben ser los investigadores y  que vengan del exterior para que ellos no se vean sometidos a presiones por autoridades inquisitivas.</a:t>
            </a:r>
            <a:endParaRPr lang="es-ES_tradnl" sz="2200" kern="1200" noProof="0" dirty="0">
              <a:effectLst>
                <a:outerShdw blurRad="38100" dist="38100" dir="2700000" algn="tl">
                  <a:srgbClr val="000000">
                    <a:alpha val="43137"/>
                  </a:srgbClr>
                </a:outerShdw>
              </a:effectLst>
            </a:endParaRPr>
          </a:p>
        </p:txBody>
      </p:sp>
      <p:sp>
        <p:nvSpPr>
          <p:cNvPr id="6" name="Freihandform 5"/>
          <p:cNvSpPr/>
          <p:nvPr/>
        </p:nvSpPr>
        <p:spPr>
          <a:xfrm>
            <a:off x="2183886" y="4365104"/>
            <a:ext cx="6792452" cy="1327853"/>
          </a:xfrm>
          <a:custGeom>
            <a:avLst/>
            <a:gdLst>
              <a:gd name="connsiteX0" fmla="*/ 0 w 7155230"/>
              <a:gd name="connsiteY0" fmla="*/ 135614 h 813666"/>
              <a:gd name="connsiteX1" fmla="*/ 135614 w 7155230"/>
              <a:gd name="connsiteY1" fmla="*/ 0 h 813666"/>
              <a:gd name="connsiteX2" fmla="*/ 7019616 w 7155230"/>
              <a:gd name="connsiteY2" fmla="*/ 0 h 813666"/>
              <a:gd name="connsiteX3" fmla="*/ 7155230 w 7155230"/>
              <a:gd name="connsiteY3" fmla="*/ 135614 h 813666"/>
              <a:gd name="connsiteX4" fmla="*/ 7155230 w 7155230"/>
              <a:gd name="connsiteY4" fmla="*/ 678052 h 813666"/>
              <a:gd name="connsiteX5" fmla="*/ 7019616 w 7155230"/>
              <a:gd name="connsiteY5" fmla="*/ 813666 h 813666"/>
              <a:gd name="connsiteX6" fmla="*/ 135614 w 7155230"/>
              <a:gd name="connsiteY6" fmla="*/ 813666 h 813666"/>
              <a:gd name="connsiteX7" fmla="*/ 0 w 7155230"/>
              <a:gd name="connsiteY7" fmla="*/ 678052 h 813666"/>
              <a:gd name="connsiteX8" fmla="*/ 0 w 7155230"/>
              <a:gd name="connsiteY8" fmla="*/ 135614 h 81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5230" h="813666">
                <a:moveTo>
                  <a:pt x="0" y="135614"/>
                </a:moveTo>
                <a:cubicBezTo>
                  <a:pt x="0" y="60716"/>
                  <a:pt x="60716" y="0"/>
                  <a:pt x="135614" y="0"/>
                </a:cubicBezTo>
                <a:lnTo>
                  <a:pt x="7019616" y="0"/>
                </a:lnTo>
                <a:cubicBezTo>
                  <a:pt x="7094514" y="0"/>
                  <a:pt x="7155230" y="60716"/>
                  <a:pt x="7155230" y="135614"/>
                </a:cubicBezTo>
                <a:lnTo>
                  <a:pt x="7155230" y="678052"/>
                </a:lnTo>
                <a:cubicBezTo>
                  <a:pt x="7155230" y="752950"/>
                  <a:pt x="7094514" y="813666"/>
                  <a:pt x="7019616" y="813666"/>
                </a:cubicBezTo>
                <a:lnTo>
                  <a:pt x="135614" y="813666"/>
                </a:lnTo>
                <a:cubicBezTo>
                  <a:pt x="60716" y="813666"/>
                  <a:pt x="0" y="752950"/>
                  <a:pt x="0" y="678052"/>
                </a:cubicBezTo>
                <a:lnTo>
                  <a:pt x="0" y="135614"/>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3540" tIns="123540" rIns="123540" bIns="123540" numCol="1" spcCol="1270" anchor="ctr" anchorCtr="0">
            <a:noAutofit/>
          </a:bodyPr>
          <a:lstStyle/>
          <a:p>
            <a:pPr lvl="0" defTabSz="977900">
              <a:lnSpc>
                <a:spcPct val="90000"/>
              </a:lnSpc>
              <a:spcAft>
                <a:spcPct val="35000"/>
              </a:spcAft>
            </a:pPr>
            <a:r>
              <a:rPr lang="es-ES_tradnl" sz="2200" dirty="0" smtClean="0">
                <a:effectLst>
                  <a:outerShdw blurRad="38100" dist="38100" dir="2700000" algn="tl">
                    <a:srgbClr val="000000">
                      <a:alpha val="43137"/>
                    </a:srgbClr>
                  </a:outerShdw>
                </a:effectLst>
              </a:rPr>
              <a:t>La última persona entrevistada del día </a:t>
            </a:r>
            <a:r>
              <a:rPr lang="es-ES_tradnl" sz="2200" dirty="0">
                <a:effectLst>
                  <a:outerShdw blurRad="38100" dist="38100" dir="2700000" algn="tl">
                    <a:srgbClr val="000000">
                      <a:alpha val="43137"/>
                    </a:srgbClr>
                  </a:outerShdw>
                </a:effectLst>
              </a:rPr>
              <a:t>merece merece tanta </a:t>
            </a:r>
            <a:r>
              <a:rPr lang="es-ES_tradnl" sz="2200" dirty="0" smtClean="0">
                <a:effectLst>
                  <a:outerShdw blurRad="38100" dist="38100" dir="2700000" algn="tl">
                    <a:srgbClr val="000000">
                      <a:alpha val="43137"/>
                    </a:srgbClr>
                  </a:outerShdw>
                </a:effectLst>
              </a:rPr>
              <a:t>atención, tanto tiempo y respeto </a:t>
            </a:r>
            <a:r>
              <a:rPr lang="es-ES_tradnl" sz="2200" dirty="0">
                <a:effectLst>
                  <a:outerShdw blurRad="38100" dist="38100" dir="2700000" algn="tl">
                    <a:srgbClr val="000000">
                      <a:alpha val="43137"/>
                    </a:srgbClr>
                  </a:outerShdw>
                </a:effectLst>
              </a:rPr>
              <a:t>como recibió la primera</a:t>
            </a:r>
            <a:r>
              <a:rPr lang="es-ES_tradnl" sz="2200" dirty="0" smtClean="0">
                <a:effectLst>
                  <a:outerShdw blurRad="38100" dist="38100" dir="2700000" algn="tl">
                    <a:srgbClr val="000000">
                      <a:alpha val="43137"/>
                    </a:srgbClr>
                  </a:outerShdw>
                </a:effectLst>
              </a:rPr>
              <a:t>.</a:t>
            </a:r>
            <a:r>
              <a:rPr lang="es-ES_tradnl" sz="2200" kern="1200" noProof="0" dirty="0" smtClean="0">
                <a:effectLst>
                  <a:outerShdw blurRad="38100" dist="38100" dir="2700000" algn="tl">
                    <a:srgbClr val="000000">
                      <a:alpha val="43137"/>
                    </a:srgbClr>
                  </a:outerShdw>
                </a:effectLst>
              </a:rPr>
              <a:t>, también si su historia no aporta nuevos elementos.</a:t>
            </a:r>
            <a:endParaRPr lang="es-ES_tradnl" sz="2200" kern="1200" noProof="0" dirty="0">
              <a:effectLst>
                <a:outerShdw blurRad="38100" dist="38100" dir="2700000" algn="tl">
                  <a:srgbClr val="000000">
                    <a:alpha val="43137"/>
                  </a:srgbClr>
                </a:outerShdw>
              </a:effectLst>
            </a:endParaRPr>
          </a:p>
        </p:txBody>
      </p:sp>
      <p:graphicFrame>
        <p:nvGraphicFramePr>
          <p:cNvPr id="4" name="Diagramm 3"/>
          <p:cNvGraphicFramePr/>
          <p:nvPr>
            <p:extLst>
              <p:ext uri="{D42A27DB-BD31-4B8C-83A1-F6EECF244321}">
                <p14:modId xmlns:p14="http://schemas.microsoft.com/office/powerpoint/2010/main" val="400826248"/>
              </p:ext>
            </p:extLst>
          </p:nvPr>
        </p:nvGraphicFramePr>
        <p:xfrm>
          <a:off x="539552" y="908720"/>
          <a:ext cx="4104456" cy="159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62000"/>
                    </a14:imgEffect>
                    <a14:imgEffect>
                      <a14:brightnessContrast bright="17000" contrast="15000"/>
                    </a14:imgEffect>
                  </a14:imgLayer>
                </a14:imgProps>
              </a:ext>
              <a:ext uri="{28A0092B-C50C-407E-A947-70E740481C1C}">
                <a14:useLocalDpi xmlns:a14="http://schemas.microsoft.com/office/drawing/2010/main" val="0"/>
              </a:ext>
            </a:extLst>
          </a:blip>
          <a:srcRect/>
          <a:stretch>
            <a:fillRect/>
          </a:stretch>
        </p:blipFill>
        <p:spPr bwMode="auto">
          <a:xfrm>
            <a:off x="-84820" y="3053405"/>
            <a:ext cx="1917778" cy="2342519"/>
          </a:xfrm>
          <a:prstGeom prst="rect">
            <a:avLst/>
          </a:prstGeom>
          <a:noFill/>
          <a:effectLst>
            <a:glow rad="1905000">
              <a:srgbClr val="7C959A">
                <a:alpha val="0"/>
              </a:srgbClr>
            </a:glow>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4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a:xfrm>
            <a:off x="722313" y="4406900"/>
            <a:ext cx="7772400" cy="586957"/>
          </a:xfrm>
        </p:spPr>
        <p:txBody>
          <a:bodyPr>
            <a:spAutoFit/>
          </a:bodyPr>
          <a:lstStyle/>
          <a:p>
            <a:r>
              <a:rPr lang="de-DE" sz="3200" cap="none" dirty="0" smtClean="0"/>
              <a:t>D.  TÉCNICAS DE INTERROGACIÓN</a:t>
            </a:r>
          </a:p>
        </p:txBody>
      </p:sp>
      <p:sp>
        <p:nvSpPr>
          <p:cNvPr id="151554"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endParaRPr lang="en-GB"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a:xfrm>
            <a:off x="915988" y="-107950"/>
            <a:ext cx="8228012" cy="1311275"/>
          </a:xfrm>
        </p:spPr>
        <p:txBody>
          <a:bodyPr/>
          <a:lstStyle/>
          <a:p>
            <a:r>
              <a:rPr lang="en-GB" dirty="0" smtClean="0"/>
              <a:t>D. Techniques of Questioning</a:t>
            </a:r>
          </a:p>
        </p:txBody>
      </p:sp>
      <p:graphicFrame>
        <p:nvGraphicFramePr>
          <p:cNvPr id="2" name="Diagramm 1"/>
          <p:cNvGraphicFramePr/>
          <p:nvPr>
            <p:extLst>
              <p:ext uri="{D42A27DB-BD31-4B8C-83A1-F6EECF244321}">
                <p14:modId xmlns:p14="http://schemas.microsoft.com/office/powerpoint/2010/main" val="153007929"/>
              </p:ext>
            </p:extLst>
          </p:nvPr>
        </p:nvGraphicFramePr>
        <p:xfrm>
          <a:off x="179512" y="908720"/>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E. Documenting the background</a:t>
            </a:r>
            <a:endParaRPr lang="de-DE" sz="3200" dirty="0"/>
          </a:p>
        </p:txBody>
      </p:sp>
      <p:sp>
        <p:nvSpPr>
          <p:cNvPr id="155650" name="Text Placeholder 2"/>
          <p:cNvSpPr>
            <a:spLocks noGrp="1"/>
          </p:cNvSpPr>
          <p:nvPr>
            <p:ph type="body" idx="1"/>
          </p:nvPr>
        </p:nvSpPr>
        <p:spPr/>
        <p:txBody>
          <a:bodyPr/>
          <a:lstStyle/>
          <a:p>
            <a:r>
              <a:rPr lang="es-ES_tradnl" sz="2400" dirty="0" smtClean="0"/>
              <a:t>Consideraciones generales relativas a las entrevistas</a:t>
            </a:r>
            <a:endParaRPr lang="de-D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468313" y="192654"/>
            <a:ext cx="8228012" cy="710067"/>
          </a:xfrm>
        </p:spPr>
        <p:txBody>
          <a:bodyPr>
            <a:spAutoFit/>
          </a:bodyPr>
          <a:lstStyle/>
          <a:p>
            <a:r>
              <a:rPr lang="es-ES_tradnl" dirty="0" smtClean="0"/>
              <a:t>E. Documentar los antecedentes</a:t>
            </a:r>
          </a:p>
        </p:txBody>
      </p:sp>
      <p:sp>
        <p:nvSpPr>
          <p:cNvPr id="157698" name="Rectangle 3"/>
          <p:cNvSpPr>
            <a:spLocks noGrp="1" noChangeArrowheads="1"/>
          </p:cNvSpPr>
          <p:nvPr>
            <p:ph type="body" idx="1"/>
          </p:nvPr>
        </p:nvSpPr>
        <p:spPr>
          <a:xfrm>
            <a:off x="1115616" y="1484784"/>
            <a:ext cx="7272808" cy="3562130"/>
          </a:xfrm>
        </p:spPr>
        <p:txBody>
          <a:bodyPr wrap="square">
            <a:spAutoFit/>
          </a:bodyPr>
          <a:lstStyle/>
          <a:p>
            <a:r>
              <a:rPr lang="es-ES_tradnl" b="1" dirty="0" smtClean="0"/>
              <a:t>Documentar lo más detallado posible:</a:t>
            </a:r>
          </a:p>
          <a:p>
            <a:pPr>
              <a:buFont typeface="Times New Roman" pitchFamily="18" charset="0"/>
              <a:buChar char="•"/>
            </a:pPr>
            <a:r>
              <a:rPr lang="es-ES_tradnl" dirty="0" smtClean="0"/>
              <a:t>Historia psicológica y la “pre-detención”</a:t>
            </a:r>
          </a:p>
          <a:p>
            <a:pPr>
              <a:buFont typeface="Times New Roman" pitchFamily="18" charset="0"/>
              <a:buChar char="•"/>
            </a:pPr>
            <a:r>
              <a:rPr lang="es-ES_tradnl" dirty="0" smtClean="0"/>
              <a:t>Resumen de la detención y del maltrato</a:t>
            </a:r>
          </a:p>
          <a:p>
            <a:pPr>
              <a:buFont typeface="Times New Roman" pitchFamily="18" charset="0"/>
              <a:buChar char="•"/>
            </a:pPr>
            <a:r>
              <a:rPr lang="es-ES_tradnl" dirty="0" smtClean="0"/>
              <a:t>Circunstancias de detención</a:t>
            </a:r>
          </a:p>
          <a:p>
            <a:pPr>
              <a:buFont typeface="Times New Roman" pitchFamily="18" charset="0"/>
              <a:buChar char="•"/>
            </a:pPr>
            <a:r>
              <a:rPr lang="es-ES_tradnl" dirty="0" smtClean="0"/>
              <a:t>Lugar y condiciones de detención</a:t>
            </a:r>
          </a:p>
          <a:p>
            <a:pPr>
              <a:buFont typeface="Times New Roman" pitchFamily="18" charset="0"/>
              <a:buChar char="•"/>
            </a:pPr>
            <a:r>
              <a:rPr lang="es-ES_tradnl" dirty="0" smtClean="0"/>
              <a:t>Métodos de tortura y malos tratos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468313" y="192654"/>
            <a:ext cx="8228012" cy="710067"/>
          </a:xfrm>
        </p:spPr>
        <p:txBody>
          <a:bodyPr>
            <a:spAutoFit/>
          </a:bodyPr>
          <a:lstStyle/>
          <a:p>
            <a:r>
              <a:rPr lang="es-ES_tradnl" dirty="0" smtClean="0"/>
              <a:t>E</a:t>
            </a:r>
            <a:r>
              <a:rPr lang="es-ES_tradnl" dirty="0"/>
              <a:t>. Documentar los antecedentes</a:t>
            </a:r>
            <a:endParaRPr lang="es-ES_tradnl" dirty="0" smtClean="0"/>
          </a:p>
        </p:txBody>
      </p:sp>
      <p:sp>
        <p:nvSpPr>
          <p:cNvPr id="157698" name="Rectangle 3"/>
          <p:cNvSpPr>
            <a:spLocks noGrp="1" noChangeArrowheads="1"/>
          </p:cNvSpPr>
          <p:nvPr>
            <p:ph type="body" idx="1"/>
          </p:nvPr>
        </p:nvSpPr>
        <p:spPr>
          <a:xfrm>
            <a:off x="284158" y="1052736"/>
            <a:ext cx="8608322" cy="4834273"/>
          </a:xfrm>
        </p:spPr>
        <p:txBody>
          <a:bodyPr wrap="square">
            <a:spAutoFit/>
          </a:bodyPr>
          <a:lstStyle/>
          <a:p>
            <a:pPr marL="0" indent="0">
              <a:spcBef>
                <a:spcPts val="0"/>
              </a:spcBef>
            </a:pPr>
            <a:r>
              <a:rPr lang="es-ES_tradnl" b="1" dirty="0"/>
              <a:t> Historia psicológica y </a:t>
            </a:r>
            <a:r>
              <a:rPr lang="es-ES_tradnl" b="1" dirty="0" smtClean="0"/>
              <a:t>“</a:t>
            </a:r>
            <a:r>
              <a:rPr lang="es-ES_tradnl" b="1" dirty="0"/>
              <a:t>pre-detención”</a:t>
            </a:r>
          </a:p>
          <a:p>
            <a:pPr marL="0" indent="0">
              <a:spcBef>
                <a:spcPts val="0"/>
              </a:spcBef>
            </a:pPr>
            <a:endParaRPr lang="es-ES_tradnl" sz="1200" b="1" dirty="0" smtClean="0"/>
          </a:p>
          <a:p>
            <a:pPr marL="457200" indent="-457200">
              <a:spcBef>
                <a:spcPts val="0"/>
              </a:spcBef>
              <a:buFont typeface="Arial" pitchFamily="34" charset="0"/>
              <a:buChar char="•"/>
            </a:pPr>
            <a:r>
              <a:rPr lang="es-ES_tradnl" sz="2800" dirty="0"/>
              <a:t>Si </a:t>
            </a:r>
            <a:r>
              <a:rPr lang="es-ES_tradnl" sz="2800" dirty="0" smtClean="0"/>
              <a:t>la presunta </a:t>
            </a:r>
            <a:r>
              <a:rPr lang="es-ES_tradnl" sz="2800" dirty="0"/>
              <a:t>víctima </a:t>
            </a:r>
            <a:r>
              <a:rPr lang="es-ES_tradnl" sz="2800" dirty="0" smtClean="0"/>
              <a:t>ya </a:t>
            </a:r>
            <a:r>
              <a:rPr lang="es-ES_tradnl" sz="2800" dirty="0"/>
              <a:t>no se encuentra detenida, </a:t>
            </a:r>
            <a:r>
              <a:rPr lang="es-ES_tradnl" sz="2800" dirty="0" smtClean="0"/>
              <a:t>se </a:t>
            </a:r>
            <a:r>
              <a:rPr lang="es-ES_tradnl" sz="2800" dirty="0"/>
              <a:t>le </a:t>
            </a:r>
            <a:r>
              <a:rPr lang="es-ES_tradnl" sz="2800" dirty="0" smtClean="0"/>
              <a:t>preguntará acerca </a:t>
            </a:r>
            <a:r>
              <a:rPr lang="es-ES_tradnl" sz="2800" dirty="0"/>
              <a:t>de su vida </a:t>
            </a:r>
            <a:r>
              <a:rPr lang="es-ES_tradnl" sz="2800" dirty="0" smtClean="0"/>
              <a:t>cotidiana: amigos, familiares</a:t>
            </a:r>
            <a:r>
              <a:rPr lang="es-ES_tradnl" sz="2800" dirty="0"/>
              <a:t>, </a:t>
            </a:r>
            <a:r>
              <a:rPr lang="es-ES_tradnl" sz="2800" dirty="0" smtClean="0"/>
              <a:t>trabajo </a:t>
            </a:r>
            <a:r>
              <a:rPr lang="es-ES_tradnl" sz="2800" dirty="0"/>
              <a:t>o </a:t>
            </a:r>
            <a:r>
              <a:rPr lang="es-ES_tradnl" sz="2800" dirty="0" smtClean="0"/>
              <a:t>estudios, </a:t>
            </a:r>
            <a:r>
              <a:rPr lang="es-ES_tradnl" sz="2800" dirty="0"/>
              <a:t>consumo de alcohol y </a:t>
            </a:r>
            <a:r>
              <a:rPr lang="es-ES_tradnl" sz="2800" dirty="0" smtClean="0"/>
              <a:t>drogas, </a:t>
            </a:r>
            <a:r>
              <a:rPr lang="es-ES_tradnl" sz="2800" dirty="0"/>
              <a:t>planes para el </a:t>
            </a:r>
            <a:r>
              <a:rPr lang="es-ES_tradnl" sz="2800" dirty="0" smtClean="0"/>
              <a:t>futuro etc.)</a:t>
            </a:r>
          </a:p>
          <a:p>
            <a:pPr marL="0" indent="0">
              <a:spcBef>
                <a:spcPts val="0"/>
              </a:spcBef>
            </a:pPr>
            <a:endParaRPr lang="es-ES_tradnl" sz="1200" dirty="0" smtClean="0"/>
          </a:p>
          <a:p>
            <a:pPr marL="457200" indent="-457200">
              <a:spcBef>
                <a:spcPts val="0"/>
              </a:spcBef>
              <a:buFont typeface="Arial" pitchFamily="34" charset="0"/>
              <a:buChar char="•"/>
            </a:pPr>
            <a:r>
              <a:rPr lang="es-ES_tradnl" sz="2800" dirty="0"/>
              <a:t>Si la presunta víctima </a:t>
            </a:r>
            <a:r>
              <a:rPr lang="es-ES_tradnl" sz="2800" dirty="0" smtClean="0"/>
              <a:t>se </a:t>
            </a:r>
            <a:r>
              <a:rPr lang="es-ES_tradnl" sz="2800" dirty="0"/>
              <a:t>encuentra </a:t>
            </a:r>
            <a:r>
              <a:rPr lang="es-ES_tradnl" sz="2800" dirty="0" smtClean="0"/>
              <a:t>aún detenida</a:t>
            </a:r>
            <a:r>
              <a:rPr lang="es-ES_tradnl" sz="2800" dirty="0"/>
              <a:t>, bastará con una historia </a:t>
            </a:r>
            <a:r>
              <a:rPr lang="es-ES_tradnl" sz="2800" dirty="0" smtClean="0"/>
              <a:t>psicosocial más </a:t>
            </a:r>
            <a:r>
              <a:rPr lang="es-ES_tradnl" sz="2800" dirty="0"/>
              <a:t>limitada : </a:t>
            </a:r>
            <a:r>
              <a:rPr lang="es-ES_tradnl" sz="2800" dirty="0" smtClean="0"/>
              <a:t>actividades, relación con otros detenidos etc. En particular se </a:t>
            </a:r>
            <a:r>
              <a:rPr lang="es-ES_tradnl" sz="2800" dirty="0"/>
              <a:t>le preguntará </a:t>
            </a:r>
            <a:r>
              <a:rPr lang="es-ES_tradnl" sz="2800" dirty="0" smtClean="0"/>
              <a:t>qué medicamentos </a:t>
            </a:r>
            <a:r>
              <a:rPr lang="es-ES_tradnl" sz="2800" dirty="0"/>
              <a:t>está tomando </a:t>
            </a:r>
            <a:r>
              <a:rPr lang="es-ES_tradnl" sz="2800" dirty="0" smtClean="0"/>
              <a:t>por </a:t>
            </a:r>
            <a:r>
              <a:rPr lang="es-ES_tradnl" sz="2800" dirty="0"/>
              <a:t>prescripción </a:t>
            </a:r>
            <a:r>
              <a:rPr lang="es-ES_tradnl" sz="2800" dirty="0" smtClean="0"/>
              <a:t>médica.</a:t>
            </a:r>
          </a:p>
        </p:txBody>
      </p:sp>
    </p:spTree>
    <p:extLst>
      <p:ext uri="{BB962C8B-B14F-4D97-AF65-F5344CB8AC3E}">
        <p14:creationId xmlns:p14="http://schemas.microsoft.com/office/powerpoint/2010/main" val="2566550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468313" y="192654"/>
            <a:ext cx="8228012" cy="710067"/>
          </a:xfrm>
        </p:spPr>
        <p:txBody>
          <a:bodyPr>
            <a:spAutoFit/>
          </a:bodyPr>
          <a:lstStyle/>
          <a:p>
            <a:r>
              <a:rPr lang="es-ES_tradnl" dirty="0" smtClean="0"/>
              <a:t>E. Documentar los antecedentes</a:t>
            </a:r>
          </a:p>
        </p:txBody>
      </p:sp>
      <p:sp>
        <p:nvSpPr>
          <p:cNvPr id="157698" name="Rectangle 3"/>
          <p:cNvSpPr>
            <a:spLocks noGrp="1" noChangeArrowheads="1"/>
          </p:cNvSpPr>
          <p:nvPr>
            <p:ph type="body" idx="1"/>
          </p:nvPr>
        </p:nvSpPr>
        <p:spPr>
          <a:xfrm>
            <a:off x="395536" y="1268760"/>
            <a:ext cx="8424936" cy="4234109"/>
          </a:xfrm>
        </p:spPr>
        <p:txBody>
          <a:bodyPr>
            <a:spAutoFit/>
          </a:bodyPr>
          <a:lstStyle/>
          <a:p>
            <a:pPr marL="0">
              <a:spcBef>
                <a:spcPts val="600"/>
              </a:spcBef>
              <a:spcAft>
                <a:spcPts val="1200"/>
              </a:spcAft>
            </a:pPr>
            <a:r>
              <a:rPr lang="es-ES_tradnl" b="1" dirty="0"/>
              <a:t>Resumen de la detención y los malos tratos </a:t>
            </a:r>
            <a:endParaRPr lang="es-ES_tradnl" b="1" dirty="0" smtClean="0"/>
          </a:p>
          <a:p>
            <a:pPr marL="0">
              <a:spcBef>
                <a:spcPts val="600"/>
              </a:spcBef>
              <a:spcAft>
                <a:spcPts val="1200"/>
              </a:spcAft>
            </a:pPr>
            <a:r>
              <a:rPr lang="es-ES_tradnl" sz="2800" dirty="0" smtClean="0"/>
              <a:t>In legal </a:t>
            </a:r>
            <a:r>
              <a:rPr lang="es-ES_tradnl" sz="2800" dirty="0" err="1" smtClean="0"/>
              <a:t>proceedings</a:t>
            </a:r>
            <a:r>
              <a:rPr lang="es-ES_tradnl" sz="2800" dirty="0" smtClean="0"/>
              <a:t>, a </a:t>
            </a:r>
            <a:r>
              <a:rPr lang="es-ES_tradnl" sz="2800" dirty="0" err="1" smtClean="0"/>
              <a:t>clear</a:t>
            </a:r>
            <a:r>
              <a:rPr lang="es-ES_tradnl" sz="2800" dirty="0" smtClean="0"/>
              <a:t> and </a:t>
            </a:r>
            <a:r>
              <a:rPr lang="es-ES_tradnl" sz="2800" dirty="0" err="1" smtClean="0"/>
              <a:t>consistent</a:t>
            </a:r>
            <a:r>
              <a:rPr lang="es-ES_tradnl" sz="2800" dirty="0" smtClean="0"/>
              <a:t> </a:t>
            </a:r>
            <a:r>
              <a:rPr lang="es-ES_tradnl" sz="2800" dirty="0" err="1" smtClean="0"/>
              <a:t>narrative</a:t>
            </a:r>
            <a:r>
              <a:rPr lang="es-ES_tradnl" sz="2800" dirty="0" smtClean="0"/>
              <a:t> </a:t>
            </a:r>
            <a:r>
              <a:rPr lang="es-ES_tradnl" sz="2800" dirty="0" err="1" smtClean="0"/>
              <a:t>with</a:t>
            </a:r>
            <a:r>
              <a:rPr lang="es-ES_tradnl" sz="2800" dirty="0" smtClean="0"/>
              <a:t> times, </a:t>
            </a:r>
            <a:r>
              <a:rPr lang="es-ES_tradnl" sz="2800" dirty="0" err="1" smtClean="0"/>
              <a:t>frequency</a:t>
            </a:r>
            <a:r>
              <a:rPr lang="es-ES_tradnl" sz="2800" dirty="0" smtClean="0"/>
              <a:t>, </a:t>
            </a:r>
            <a:r>
              <a:rPr lang="es-ES_tradnl" sz="2800" dirty="0" err="1" smtClean="0"/>
              <a:t>duration</a:t>
            </a:r>
            <a:r>
              <a:rPr lang="es-ES_tradnl" sz="2800" dirty="0" smtClean="0"/>
              <a:t> and </a:t>
            </a:r>
            <a:r>
              <a:rPr lang="es-ES_tradnl" sz="2800" dirty="0" err="1" smtClean="0"/>
              <a:t>locations</a:t>
            </a:r>
            <a:r>
              <a:rPr lang="es-ES_tradnl" sz="2800" dirty="0" smtClean="0"/>
              <a:t> of torture </a:t>
            </a:r>
            <a:r>
              <a:rPr lang="es-ES_tradnl" sz="2800" dirty="0" err="1" smtClean="0"/>
              <a:t>is</a:t>
            </a:r>
            <a:r>
              <a:rPr lang="es-ES_tradnl" sz="2800" dirty="0" smtClean="0"/>
              <a:t> of </a:t>
            </a:r>
            <a:r>
              <a:rPr lang="es-ES_tradnl" sz="2800" dirty="0" err="1" smtClean="0"/>
              <a:t>key</a:t>
            </a:r>
            <a:r>
              <a:rPr lang="es-ES_tradnl" sz="2800" dirty="0" smtClean="0"/>
              <a:t> </a:t>
            </a:r>
            <a:r>
              <a:rPr lang="es-ES_tradnl" sz="2800" dirty="0" err="1" smtClean="0"/>
              <a:t>importance</a:t>
            </a:r>
            <a:r>
              <a:rPr lang="es-ES_tradnl" sz="2800" dirty="0" smtClean="0"/>
              <a:t>. </a:t>
            </a:r>
            <a:r>
              <a:rPr lang="es-ES_tradnl" sz="2800" dirty="0" err="1" smtClean="0"/>
              <a:t>Victims</a:t>
            </a:r>
            <a:r>
              <a:rPr lang="es-ES_tradnl" sz="2800" dirty="0" smtClean="0"/>
              <a:t> </a:t>
            </a:r>
            <a:r>
              <a:rPr lang="es-ES_tradnl" sz="2800" dirty="0" err="1" smtClean="0"/>
              <a:t>frequently</a:t>
            </a:r>
            <a:r>
              <a:rPr lang="es-ES_tradnl" sz="2800" dirty="0" smtClean="0"/>
              <a:t> </a:t>
            </a:r>
            <a:r>
              <a:rPr lang="es-ES_tradnl" sz="2800" dirty="0" err="1" smtClean="0"/>
              <a:t>need</a:t>
            </a:r>
            <a:r>
              <a:rPr lang="es-ES_tradnl" sz="2800" dirty="0" smtClean="0"/>
              <a:t> </a:t>
            </a:r>
            <a:r>
              <a:rPr lang="es-ES_tradnl" sz="2800" dirty="0" err="1" smtClean="0"/>
              <a:t>help</a:t>
            </a:r>
            <a:r>
              <a:rPr lang="es-ES_tradnl" sz="2800" dirty="0" smtClean="0"/>
              <a:t> in </a:t>
            </a:r>
            <a:r>
              <a:rPr lang="es-ES_tradnl" sz="2800" dirty="0" err="1" smtClean="0"/>
              <a:t>creating</a:t>
            </a:r>
            <a:r>
              <a:rPr lang="es-ES_tradnl" sz="2800" dirty="0" smtClean="0"/>
              <a:t> </a:t>
            </a:r>
            <a:r>
              <a:rPr lang="es-ES_tradnl" sz="2800" dirty="0" err="1" smtClean="0"/>
              <a:t>such</a:t>
            </a:r>
            <a:r>
              <a:rPr lang="es-ES_tradnl" sz="2800" dirty="0" smtClean="0"/>
              <a:t> a </a:t>
            </a:r>
            <a:r>
              <a:rPr lang="es-ES_tradnl" sz="2800" dirty="0" err="1" smtClean="0"/>
              <a:t>framework</a:t>
            </a:r>
            <a:r>
              <a:rPr lang="es-ES_tradnl" sz="2800" dirty="0" smtClean="0"/>
              <a:t> </a:t>
            </a:r>
            <a:r>
              <a:rPr lang="es-ES_tradnl" sz="2800" dirty="0" err="1" smtClean="0"/>
              <a:t>background</a:t>
            </a:r>
            <a:r>
              <a:rPr lang="es-ES_tradnl" sz="2800" dirty="0" smtClean="0"/>
              <a:t> </a:t>
            </a:r>
            <a:r>
              <a:rPr lang="es-ES_tradnl" sz="2800" dirty="0" err="1" smtClean="0"/>
              <a:t>report</a:t>
            </a:r>
            <a:r>
              <a:rPr lang="es-ES_tradnl" sz="2800" dirty="0" smtClean="0"/>
              <a:t>. </a:t>
            </a:r>
          </a:p>
          <a:p>
            <a:pPr marL="0" indent="0">
              <a:spcBef>
                <a:spcPts val="600"/>
              </a:spcBef>
              <a:spcAft>
                <a:spcPts val="1200"/>
              </a:spcAft>
            </a:pPr>
            <a:r>
              <a:rPr lang="es-ES_tradnl" sz="2400" dirty="0" smtClean="0"/>
              <a:t>  (</a:t>
            </a:r>
            <a:r>
              <a:rPr lang="es-ES_tradnl" sz="2400" dirty="0" err="1" smtClean="0"/>
              <a:t>see</a:t>
            </a:r>
            <a:r>
              <a:rPr lang="es-ES_tradnl" sz="2400" dirty="0" smtClean="0"/>
              <a:t> </a:t>
            </a:r>
            <a:r>
              <a:rPr lang="es-ES_tradnl" sz="2400" dirty="0" err="1" smtClean="0"/>
              <a:t>later</a:t>
            </a:r>
            <a:r>
              <a:rPr lang="es-ES_tradnl" sz="2400" dirty="0" smtClean="0"/>
              <a:t> </a:t>
            </a:r>
            <a:r>
              <a:rPr lang="es-ES_tradnl" sz="2400" dirty="0" err="1" smtClean="0"/>
              <a:t>chapters</a:t>
            </a:r>
            <a:r>
              <a:rPr lang="es-ES_tradnl" sz="2400" dirty="0" smtClean="0"/>
              <a:t>).</a:t>
            </a:r>
          </a:p>
          <a:p>
            <a:pPr marL="0">
              <a:spcBef>
                <a:spcPts val="600"/>
              </a:spcBef>
              <a:spcAft>
                <a:spcPts val="1200"/>
              </a:spcAft>
              <a:buFont typeface="Arial" pitchFamily="34" charset="0"/>
              <a:buChar char="•"/>
            </a:pPr>
            <a:r>
              <a:rPr lang="es-ES_tradnl" sz="2800" dirty="0" err="1" smtClean="0"/>
              <a:t>Obtaining</a:t>
            </a:r>
            <a:r>
              <a:rPr lang="es-ES_tradnl" sz="2800" dirty="0" smtClean="0"/>
              <a:t> </a:t>
            </a:r>
            <a:r>
              <a:rPr lang="es-ES_tradnl" sz="2800" dirty="0" err="1" smtClean="0"/>
              <a:t>or</a:t>
            </a:r>
            <a:r>
              <a:rPr lang="es-ES_tradnl" sz="2800" dirty="0" smtClean="0"/>
              <a:t> </a:t>
            </a:r>
            <a:r>
              <a:rPr lang="es-ES_tradnl" sz="2800" dirty="0" err="1" smtClean="0"/>
              <a:t>creating</a:t>
            </a:r>
            <a:r>
              <a:rPr lang="es-ES_tradnl" sz="2800" dirty="0" smtClean="0"/>
              <a:t> a </a:t>
            </a:r>
            <a:r>
              <a:rPr lang="es-ES_tradnl" sz="2800" dirty="0" err="1" smtClean="0"/>
              <a:t>map</a:t>
            </a:r>
            <a:r>
              <a:rPr lang="es-ES_tradnl" sz="2800" dirty="0" smtClean="0"/>
              <a:t> of </a:t>
            </a:r>
            <a:r>
              <a:rPr lang="es-ES_tradnl" sz="2800" dirty="0" err="1" smtClean="0"/>
              <a:t>where</a:t>
            </a:r>
            <a:r>
              <a:rPr lang="es-ES_tradnl" sz="2800" dirty="0" smtClean="0"/>
              <a:t> torture </a:t>
            </a:r>
            <a:r>
              <a:rPr lang="es-ES_tradnl" sz="2800" dirty="0" err="1" smtClean="0"/>
              <a:t>occurred</a:t>
            </a:r>
            <a:r>
              <a:rPr lang="es-ES_tradnl" sz="2800" dirty="0" smtClean="0"/>
              <a:t> </a:t>
            </a:r>
            <a:r>
              <a:rPr lang="es-ES_tradnl" sz="2800" dirty="0" err="1" smtClean="0"/>
              <a:t>might</a:t>
            </a:r>
            <a:r>
              <a:rPr lang="es-ES_tradnl" sz="2800" dirty="0" smtClean="0"/>
              <a:t> </a:t>
            </a:r>
            <a:r>
              <a:rPr lang="es-ES_tradnl" sz="2800" dirty="0" err="1" smtClean="0"/>
              <a:t>help</a:t>
            </a:r>
            <a:r>
              <a:rPr lang="es-ES_tradnl" sz="2800" dirty="0" smtClean="0"/>
              <a:t> </a:t>
            </a:r>
            <a:r>
              <a:rPr lang="es-ES_tradnl" sz="2800" dirty="0" err="1" smtClean="0"/>
              <a:t>piecing</a:t>
            </a:r>
            <a:r>
              <a:rPr lang="es-ES_tradnl" sz="2800" dirty="0" smtClean="0"/>
              <a:t> </a:t>
            </a:r>
            <a:r>
              <a:rPr lang="es-ES_tradnl" sz="2800" dirty="0" err="1" smtClean="0"/>
              <a:t>together</a:t>
            </a:r>
            <a:r>
              <a:rPr lang="es-ES_tradnl" sz="2800" dirty="0" smtClean="0"/>
              <a:t> </a:t>
            </a:r>
            <a:r>
              <a:rPr lang="es-ES_tradnl" sz="2800" dirty="0" err="1" smtClean="0"/>
              <a:t>different</a:t>
            </a:r>
            <a:r>
              <a:rPr lang="es-ES_tradnl" sz="2800" dirty="0" smtClean="0"/>
              <a:t> personal </a:t>
            </a:r>
            <a:r>
              <a:rPr lang="es-ES_tradnl" sz="2800" dirty="0" err="1" smtClean="0"/>
              <a:t>accounts</a:t>
            </a:r>
            <a:r>
              <a:rPr lang="es-ES_tradnl" sz="2800" dirty="0" smtClean="0"/>
              <a:t> </a:t>
            </a:r>
          </a:p>
        </p:txBody>
      </p:sp>
    </p:spTree>
    <p:extLst>
      <p:ext uri="{BB962C8B-B14F-4D97-AF65-F5344CB8AC3E}">
        <p14:creationId xmlns:p14="http://schemas.microsoft.com/office/powerpoint/2010/main" val="204303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79399"/>
          </a:xfrm>
        </p:spPr>
        <p:txBody>
          <a:bodyPr>
            <a:spAutoFit/>
          </a:bodyPr>
          <a:lstStyle/>
          <a:p>
            <a:pPr>
              <a:defRPr/>
            </a:pPr>
            <a:r>
              <a:rPr lang="de-DE" sz="3200" dirty="0" smtClean="0"/>
              <a:t>A. </a:t>
            </a:r>
            <a:r>
              <a:rPr lang="es-ES_tradnl" sz="3200" dirty="0"/>
              <a:t>Finalidad de la investigación, el examen y la </a:t>
            </a:r>
            <a:r>
              <a:rPr lang="es-ES_tradnl" sz="3200" dirty="0" smtClean="0"/>
              <a:t>documentación</a:t>
            </a:r>
            <a:endParaRPr lang="de-DE" sz="3200" dirty="0"/>
          </a:p>
        </p:txBody>
      </p:sp>
      <p:sp>
        <p:nvSpPr>
          <p:cNvPr id="137218" name="Text Placeholder 2"/>
          <p:cNvSpPr>
            <a:spLocks noGrp="1"/>
          </p:cNvSpPr>
          <p:nvPr>
            <p:ph type="body" idx="1"/>
          </p:nvPr>
        </p:nvSpPr>
        <p:spPr>
          <a:xfrm>
            <a:off x="722313" y="3943054"/>
            <a:ext cx="7772400" cy="463846"/>
          </a:xfrm>
        </p:spPr>
        <p:txBody>
          <a:bodyPr>
            <a:spAutoFit/>
          </a:bodyPr>
          <a:lstStyle/>
          <a:p>
            <a:r>
              <a:rPr lang="es-ES_tradnl" sz="2400" dirty="0"/>
              <a:t>Consideraciones generales relativas a las entrevistas</a:t>
            </a:r>
            <a:endParaRPr lang="de-DE"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92654"/>
            <a:ext cx="8964488" cy="710067"/>
          </a:xfrm>
        </p:spPr>
        <p:txBody>
          <a:bodyPr>
            <a:spAutoFit/>
          </a:bodyPr>
          <a:lstStyle/>
          <a:p>
            <a:r>
              <a:rPr lang="es-ES_tradnl" dirty="0" smtClean="0"/>
              <a:t>E. Documentar los antecedentes</a:t>
            </a:r>
          </a:p>
        </p:txBody>
      </p:sp>
      <p:sp>
        <p:nvSpPr>
          <p:cNvPr id="4" name="Freihandform 3"/>
          <p:cNvSpPr/>
          <p:nvPr/>
        </p:nvSpPr>
        <p:spPr>
          <a:xfrm>
            <a:off x="179512" y="1024525"/>
            <a:ext cx="8784976" cy="1612388"/>
          </a:xfrm>
          <a:custGeom>
            <a:avLst/>
            <a:gdLst>
              <a:gd name="connsiteX0" fmla="*/ 0 w 8784976"/>
              <a:gd name="connsiteY0" fmla="*/ 306261 h 1837527"/>
              <a:gd name="connsiteX1" fmla="*/ 306261 w 8784976"/>
              <a:gd name="connsiteY1" fmla="*/ 0 h 1837527"/>
              <a:gd name="connsiteX2" fmla="*/ 8478715 w 8784976"/>
              <a:gd name="connsiteY2" fmla="*/ 0 h 1837527"/>
              <a:gd name="connsiteX3" fmla="*/ 8784976 w 8784976"/>
              <a:gd name="connsiteY3" fmla="*/ 306261 h 1837527"/>
              <a:gd name="connsiteX4" fmla="*/ 8784976 w 8784976"/>
              <a:gd name="connsiteY4" fmla="*/ 1531266 h 1837527"/>
              <a:gd name="connsiteX5" fmla="*/ 8478715 w 8784976"/>
              <a:gd name="connsiteY5" fmla="*/ 1837527 h 1837527"/>
              <a:gd name="connsiteX6" fmla="*/ 306261 w 8784976"/>
              <a:gd name="connsiteY6" fmla="*/ 1837527 h 1837527"/>
              <a:gd name="connsiteX7" fmla="*/ 0 w 8784976"/>
              <a:gd name="connsiteY7" fmla="*/ 1531266 h 1837527"/>
              <a:gd name="connsiteX8" fmla="*/ 0 w 8784976"/>
              <a:gd name="connsiteY8" fmla="*/ 306261 h 183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4976" h="1837527">
                <a:moveTo>
                  <a:pt x="0" y="306261"/>
                </a:moveTo>
                <a:cubicBezTo>
                  <a:pt x="0" y="137118"/>
                  <a:pt x="137118" y="0"/>
                  <a:pt x="306261" y="0"/>
                </a:cubicBezTo>
                <a:lnTo>
                  <a:pt x="8478715" y="0"/>
                </a:lnTo>
                <a:cubicBezTo>
                  <a:pt x="8647858" y="0"/>
                  <a:pt x="8784976" y="137118"/>
                  <a:pt x="8784976" y="306261"/>
                </a:cubicBezTo>
                <a:lnTo>
                  <a:pt x="8784976" y="1531266"/>
                </a:lnTo>
                <a:cubicBezTo>
                  <a:pt x="8784976" y="1700409"/>
                  <a:pt x="8647858" y="1837527"/>
                  <a:pt x="8478715" y="1837527"/>
                </a:cubicBezTo>
                <a:lnTo>
                  <a:pt x="306261" y="1837527"/>
                </a:lnTo>
                <a:cubicBezTo>
                  <a:pt x="137118" y="1837527"/>
                  <a:pt x="0" y="1700409"/>
                  <a:pt x="0" y="1531266"/>
                </a:cubicBezTo>
                <a:lnTo>
                  <a:pt x="0" y="306261"/>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9711" tIns="169711" rIns="169711" bIns="169711" numCol="1" spcCol="1270" anchor="ctr" anchorCtr="0">
            <a:noAutofit/>
          </a:bodyPr>
          <a:lstStyle/>
          <a:p>
            <a:pPr lvl="0" defTabSz="933450">
              <a:lnSpc>
                <a:spcPct val="90000"/>
              </a:lnSpc>
              <a:spcAft>
                <a:spcPct val="35000"/>
              </a:spcAft>
            </a:pPr>
            <a:r>
              <a:rPr lang="es-ES_tradnl" sz="2100" b="1" kern="1200" dirty="0" smtClean="0">
                <a:solidFill>
                  <a:schemeClr val="tx1"/>
                </a:solidFill>
              </a:rPr>
              <a:t>Circunstancias de detención:  </a:t>
            </a:r>
            <a:r>
              <a:rPr lang="es-ES_tradnl" sz="2100" kern="1200" dirty="0" smtClean="0">
                <a:effectLst>
                  <a:outerShdw blurRad="38100" dist="38100" dir="2700000" algn="tl">
                    <a:srgbClr val="000000">
                      <a:alpha val="43137"/>
                    </a:srgbClr>
                  </a:outerShdw>
                </a:effectLst>
              </a:rPr>
              <a:t>los detalles y la precisión son cruciales:  fecha y lugar de la detención, uniforme militar o ropa civil, presencia de armas, testigos</a:t>
            </a:r>
            <a:r>
              <a:rPr lang="es-ES_tradnl" sz="2100" dirty="0">
                <a:effectLst>
                  <a:outerShdw blurRad="38100" dist="38100" dir="2700000" algn="tl">
                    <a:srgbClr val="000000">
                      <a:alpha val="43137"/>
                    </a:srgbClr>
                  </a:outerShdw>
                </a:effectLst>
              </a:rPr>
              <a:t>, uso de medidas coercitivas, </a:t>
            </a:r>
            <a:r>
              <a:rPr lang="es-ES_tradnl" sz="2100" kern="1200" dirty="0" smtClean="0">
                <a:effectLst>
                  <a:outerShdw blurRad="38100" dist="38100" dir="2700000" algn="tl">
                    <a:srgbClr val="000000">
                      <a:alpha val="43137"/>
                    </a:srgbClr>
                  </a:outerShdw>
                </a:effectLst>
              </a:rPr>
              <a:t>medios de transporte, violencia durante el transporte, interacción verbal, nombre de funcionarios etc.  </a:t>
            </a:r>
            <a:endParaRPr lang="es-ES_tradnl" sz="2100" kern="1200" dirty="0">
              <a:solidFill>
                <a:schemeClr val="tx1"/>
              </a:solidFill>
              <a:effectLst>
                <a:outerShdw blurRad="38100" dist="38100" dir="2700000" algn="tl">
                  <a:srgbClr val="000000">
                    <a:alpha val="43137"/>
                  </a:srgbClr>
                </a:outerShdw>
              </a:effectLst>
            </a:endParaRPr>
          </a:p>
        </p:txBody>
      </p:sp>
      <p:sp>
        <p:nvSpPr>
          <p:cNvPr id="5" name="Freihandform 4"/>
          <p:cNvSpPr/>
          <p:nvPr/>
        </p:nvSpPr>
        <p:spPr>
          <a:xfrm>
            <a:off x="181852" y="2852936"/>
            <a:ext cx="8784976" cy="3456384"/>
          </a:xfrm>
          <a:custGeom>
            <a:avLst/>
            <a:gdLst>
              <a:gd name="connsiteX0" fmla="*/ 0 w 8784976"/>
              <a:gd name="connsiteY0" fmla="*/ 479220 h 2875260"/>
              <a:gd name="connsiteX1" fmla="*/ 479220 w 8784976"/>
              <a:gd name="connsiteY1" fmla="*/ 0 h 2875260"/>
              <a:gd name="connsiteX2" fmla="*/ 8305756 w 8784976"/>
              <a:gd name="connsiteY2" fmla="*/ 0 h 2875260"/>
              <a:gd name="connsiteX3" fmla="*/ 8784976 w 8784976"/>
              <a:gd name="connsiteY3" fmla="*/ 479220 h 2875260"/>
              <a:gd name="connsiteX4" fmla="*/ 8784976 w 8784976"/>
              <a:gd name="connsiteY4" fmla="*/ 2396040 h 2875260"/>
              <a:gd name="connsiteX5" fmla="*/ 8305756 w 8784976"/>
              <a:gd name="connsiteY5" fmla="*/ 2875260 h 2875260"/>
              <a:gd name="connsiteX6" fmla="*/ 479220 w 8784976"/>
              <a:gd name="connsiteY6" fmla="*/ 2875260 h 2875260"/>
              <a:gd name="connsiteX7" fmla="*/ 0 w 8784976"/>
              <a:gd name="connsiteY7" fmla="*/ 2396040 h 2875260"/>
              <a:gd name="connsiteX8" fmla="*/ 0 w 8784976"/>
              <a:gd name="connsiteY8" fmla="*/ 479220 h 287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4976" h="2875260">
                <a:moveTo>
                  <a:pt x="0" y="479220"/>
                </a:moveTo>
                <a:cubicBezTo>
                  <a:pt x="0" y="214554"/>
                  <a:pt x="214554" y="0"/>
                  <a:pt x="479220" y="0"/>
                </a:cubicBezTo>
                <a:lnTo>
                  <a:pt x="8305756" y="0"/>
                </a:lnTo>
                <a:cubicBezTo>
                  <a:pt x="8570422" y="0"/>
                  <a:pt x="8784976" y="214554"/>
                  <a:pt x="8784976" y="479220"/>
                </a:cubicBezTo>
                <a:lnTo>
                  <a:pt x="8784976" y="2396040"/>
                </a:lnTo>
                <a:cubicBezTo>
                  <a:pt x="8784976" y="2660706"/>
                  <a:pt x="8570422" y="2875260"/>
                  <a:pt x="8305756" y="2875260"/>
                </a:cubicBezTo>
                <a:lnTo>
                  <a:pt x="479220" y="2875260"/>
                </a:lnTo>
                <a:cubicBezTo>
                  <a:pt x="214554" y="2875260"/>
                  <a:pt x="0" y="2660706"/>
                  <a:pt x="0" y="2396040"/>
                </a:cubicBezTo>
                <a:lnTo>
                  <a:pt x="0" y="479220"/>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0369" tIns="220369" rIns="220369" bIns="220369" numCol="1" spcCol="1270" anchor="ctr" anchorCtr="0">
            <a:noAutofit/>
          </a:bodyPr>
          <a:lstStyle/>
          <a:p>
            <a:pPr lvl="0" algn="l" defTabSz="933450">
              <a:lnSpc>
                <a:spcPct val="90000"/>
              </a:lnSpc>
              <a:spcBef>
                <a:spcPct val="0"/>
              </a:spcBef>
              <a:spcAft>
                <a:spcPct val="35000"/>
              </a:spcAft>
            </a:pPr>
            <a:r>
              <a:rPr lang="es-ES_tradnl" sz="2100" b="1" kern="1200" dirty="0" smtClean="0">
                <a:solidFill>
                  <a:schemeClr val="tx1"/>
                </a:solidFill>
              </a:rPr>
              <a:t>Lugar y condiciones de detención:  </a:t>
            </a:r>
            <a:r>
              <a:rPr lang="es-ES_tradnl" sz="2100" b="0" kern="1200" dirty="0" smtClean="0">
                <a:effectLst>
                  <a:outerShdw blurRad="38100" dist="38100" dir="2700000" algn="tl">
                    <a:srgbClr val="000000">
                      <a:alpha val="43137"/>
                    </a:srgbClr>
                  </a:outerShdw>
                </a:effectLst>
              </a:rPr>
              <a:t>descripción detallada:</a:t>
            </a:r>
          </a:p>
          <a:p>
            <a:pPr lvl="0" defTabSz="933450">
              <a:lnSpc>
                <a:spcPct val="90000"/>
              </a:lnSpc>
              <a:spcAft>
                <a:spcPct val="35000"/>
              </a:spcAft>
            </a:pPr>
            <a:r>
              <a:rPr lang="es-ES_tradnl" sz="2100" b="0" kern="1200" dirty="0" smtClean="0">
                <a:effectLst>
                  <a:outerShdw blurRad="38100" dist="38100" dir="2700000" algn="tl">
                    <a:srgbClr val="000000">
                      <a:alpha val="43137"/>
                    </a:srgbClr>
                  </a:outerShdw>
                </a:effectLst>
              </a:rPr>
              <a:t>-  Comida</a:t>
            </a:r>
            <a:r>
              <a:rPr lang="es-ES_tradnl" sz="2100" dirty="0">
                <a:effectLst>
                  <a:outerShdw blurRad="38100" dist="38100" dir="2700000" algn="tl">
                    <a:srgbClr val="000000">
                      <a:alpha val="43137"/>
                    </a:srgbClr>
                  </a:outerShdw>
                </a:effectLst>
              </a:rPr>
              <a:t>, bebidas, </a:t>
            </a:r>
            <a:r>
              <a:rPr lang="es-ES_tradnl" sz="2100" dirty="0" smtClean="0">
                <a:effectLst>
                  <a:outerShdw blurRad="38100" dist="38100" dir="2700000" algn="tl">
                    <a:srgbClr val="000000">
                      <a:alpha val="43137"/>
                    </a:srgbClr>
                  </a:outerShdw>
                </a:effectLst>
              </a:rPr>
              <a:t>servicios sanitarios, temperatura </a:t>
            </a:r>
            <a:r>
              <a:rPr lang="es-ES_tradnl" sz="2100" b="0" kern="1200" dirty="0" smtClean="0">
                <a:effectLst>
                  <a:outerShdw blurRad="38100" dist="38100" dir="2700000" algn="tl">
                    <a:srgbClr val="000000">
                      <a:alpha val="43137"/>
                    </a:srgbClr>
                  </a:outerShdw>
                </a:effectLst>
              </a:rPr>
              <a:t>y otros elementos materiales;</a:t>
            </a:r>
          </a:p>
          <a:p>
            <a:pPr lvl="0" defTabSz="933450">
              <a:lnSpc>
                <a:spcPct val="90000"/>
              </a:lnSpc>
              <a:spcAft>
                <a:spcPct val="35000"/>
              </a:spcAft>
            </a:pPr>
            <a:r>
              <a:rPr lang="es-ES_tradnl" sz="2100" b="0" kern="1200" dirty="0" smtClean="0">
                <a:effectLst>
                  <a:outerShdw blurRad="38100" dist="38100" dir="2700000" algn="tl">
                    <a:srgbClr val="000000">
                      <a:alpha val="43137"/>
                    </a:srgbClr>
                  </a:outerShdw>
                </a:effectLst>
              </a:rPr>
              <a:t>-  ¿Cuántas personas estaban en la celda</a:t>
            </a:r>
            <a:r>
              <a:rPr lang="es-ES_tradnl" sz="2100" dirty="0">
                <a:effectLst>
                  <a:outerShdw blurRad="38100" dist="38100" dir="2700000" algn="tl">
                    <a:srgbClr val="000000">
                      <a:alpha val="43137"/>
                    </a:srgbClr>
                  </a:outerShdw>
                </a:effectLst>
              </a:rPr>
              <a:t>, hacinamiento, </a:t>
            </a:r>
            <a:r>
              <a:rPr lang="es-ES_tradnl" sz="2100" dirty="0" smtClean="0">
                <a:effectLst>
                  <a:outerShdw blurRad="38100" dist="38100" dir="2700000" algn="tl">
                    <a:srgbClr val="000000">
                      <a:alpha val="43137"/>
                    </a:srgbClr>
                  </a:outerShdw>
                </a:effectLst>
              </a:rPr>
              <a:t>reclusión </a:t>
            </a:r>
            <a:r>
              <a:rPr lang="es-ES_tradnl" sz="2100" b="0" kern="1200" dirty="0" smtClean="0">
                <a:effectLst>
                  <a:outerShdw blurRad="38100" dist="38100" dir="2700000" algn="tl">
                    <a:srgbClr val="000000">
                      <a:alpha val="43137"/>
                    </a:srgbClr>
                  </a:outerShdw>
                </a:effectLst>
              </a:rPr>
              <a:t>solitaria? ¿Quiénes eran las otras personas? ¿Posibilidad de conversar? ¿Firma de algún documento?</a:t>
            </a:r>
          </a:p>
          <a:p>
            <a:pPr lvl="0" algn="l" defTabSz="933450">
              <a:lnSpc>
                <a:spcPct val="90000"/>
              </a:lnSpc>
              <a:spcBef>
                <a:spcPct val="0"/>
              </a:spcBef>
              <a:spcAft>
                <a:spcPct val="35000"/>
              </a:spcAft>
            </a:pPr>
            <a:r>
              <a:rPr lang="es-ES_tradnl" sz="2100" b="0" kern="1200" dirty="0" smtClean="0">
                <a:effectLst>
                  <a:outerShdw blurRad="38100" dist="38100" dir="2700000" algn="tl">
                    <a:srgbClr val="000000">
                      <a:alpha val="43137"/>
                    </a:srgbClr>
                  </a:outerShdw>
                </a:effectLst>
              </a:rPr>
              <a:t>- ¿Contacto con personas del exterior? Familia, abogado, profesionales de la salud?</a:t>
            </a:r>
          </a:p>
          <a:p>
            <a:pPr lvl="0" algn="l" defTabSz="933450">
              <a:lnSpc>
                <a:spcPct val="90000"/>
              </a:lnSpc>
              <a:spcBef>
                <a:spcPct val="0"/>
              </a:spcBef>
              <a:spcAft>
                <a:spcPct val="35000"/>
              </a:spcAft>
            </a:pPr>
            <a:r>
              <a:rPr lang="es-ES_tradnl" sz="2100" b="0" kern="1200" dirty="0" smtClean="0">
                <a:effectLst>
                  <a:outerShdw blurRad="38100" dist="38100" dir="2700000" algn="tl">
                    <a:srgbClr val="000000">
                      <a:alpha val="43137"/>
                    </a:srgbClr>
                  </a:outerShdw>
                </a:effectLst>
              </a:rPr>
              <a:t>- Proceder cronológicamente para no dejar elementos de lado.</a:t>
            </a:r>
            <a:endParaRPr lang="es-ES_tradnl" sz="2100" b="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558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92654"/>
            <a:ext cx="8964488" cy="710067"/>
          </a:xfrm>
        </p:spPr>
        <p:txBody>
          <a:bodyPr>
            <a:spAutoFit/>
          </a:bodyPr>
          <a:lstStyle/>
          <a:p>
            <a:r>
              <a:rPr lang="es-ES_tradnl" dirty="0" smtClean="0"/>
              <a:t>E. Documentar los antecedentes</a:t>
            </a:r>
          </a:p>
        </p:txBody>
      </p:sp>
      <p:grpSp>
        <p:nvGrpSpPr>
          <p:cNvPr id="3" name="Gruppieren 2"/>
          <p:cNvGrpSpPr/>
          <p:nvPr/>
        </p:nvGrpSpPr>
        <p:grpSpPr>
          <a:xfrm>
            <a:off x="179512" y="1340768"/>
            <a:ext cx="8496944" cy="4696296"/>
            <a:chOff x="179512" y="1340768"/>
            <a:chExt cx="8496944" cy="4696296"/>
          </a:xfrm>
        </p:grpSpPr>
        <p:sp>
          <p:nvSpPr>
            <p:cNvPr id="4" name="Rechteck 3"/>
            <p:cNvSpPr/>
            <p:nvPr/>
          </p:nvSpPr>
          <p:spPr>
            <a:xfrm>
              <a:off x="179512" y="1340768"/>
              <a:ext cx="8496944" cy="4696296"/>
            </a:xfrm>
            <a:prstGeom prst="rect">
              <a:avLst/>
            </a:prstGeom>
            <a:noFill/>
          </p:spPr>
        </p:sp>
        <p:sp>
          <p:nvSpPr>
            <p:cNvPr id="5" name="Freihandform 4"/>
            <p:cNvSpPr/>
            <p:nvPr/>
          </p:nvSpPr>
          <p:spPr>
            <a:xfrm>
              <a:off x="322314" y="1340768"/>
              <a:ext cx="8211338" cy="4696296"/>
            </a:xfrm>
            <a:custGeom>
              <a:avLst/>
              <a:gdLst>
                <a:gd name="connsiteX0" fmla="*/ 0 w 8211338"/>
                <a:gd name="connsiteY0" fmla="*/ 649016 h 3894016"/>
                <a:gd name="connsiteX1" fmla="*/ 649016 w 8211338"/>
                <a:gd name="connsiteY1" fmla="*/ 0 h 3894016"/>
                <a:gd name="connsiteX2" fmla="*/ 7562322 w 8211338"/>
                <a:gd name="connsiteY2" fmla="*/ 0 h 3894016"/>
                <a:gd name="connsiteX3" fmla="*/ 8211338 w 8211338"/>
                <a:gd name="connsiteY3" fmla="*/ 649016 h 3894016"/>
                <a:gd name="connsiteX4" fmla="*/ 8211338 w 8211338"/>
                <a:gd name="connsiteY4" fmla="*/ 3245000 h 3894016"/>
                <a:gd name="connsiteX5" fmla="*/ 7562322 w 8211338"/>
                <a:gd name="connsiteY5" fmla="*/ 3894016 h 3894016"/>
                <a:gd name="connsiteX6" fmla="*/ 649016 w 8211338"/>
                <a:gd name="connsiteY6" fmla="*/ 3894016 h 3894016"/>
                <a:gd name="connsiteX7" fmla="*/ 0 w 8211338"/>
                <a:gd name="connsiteY7" fmla="*/ 3245000 h 3894016"/>
                <a:gd name="connsiteX8" fmla="*/ 0 w 8211338"/>
                <a:gd name="connsiteY8" fmla="*/ 649016 h 389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1338" h="3894016">
                  <a:moveTo>
                    <a:pt x="0" y="649016"/>
                  </a:moveTo>
                  <a:cubicBezTo>
                    <a:pt x="0" y="290574"/>
                    <a:pt x="290574" y="0"/>
                    <a:pt x="649016" y="0"/>
                  </a:cubicBezTo>
                  <a:lnTo>
                    <a:pt x="7562322" y="0"/>
                  </a:lnTo>
                  <a:cubicBezTo>
                    <a:pt x="7920764" y="0"/>
                    <a:pt x="8211338" y="290574"/>
                    <a:pt x="8211338" y="649016"/>
                  </a:cubicBezTo>
                  <a:lnTo>
                    <a:pt x="8211338" y="3245000"/>
                  </a:lnTo>
                  <a:cubicBezTo>
                    <a:pt x="8211338" y="3603442"/>
                    <a:pt x="7920764" y="3894016"/>
                    <a:pt x="7562322" y="3894016"/>
                  </a:cubicBezTo>
                  <a:lnTo>
                    <a:pt x="649016" y="3894016"/>
                  </a:lnTo>
                  <a:cubicBezTo>
                    <a:pt x="290574" y="3894016"/>
                    <a:pt x="0" y="3603442"/>
                    <a:pt x="0" y="3245000"/>
                  </a:cubicBezTo>
                  <a:lnTo>
                    <a:pt x="0" y="649016"/>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3910" tIns="273910" rIns="273910" bIns="273910" numCol="1" spcCol="1270" anchor="ctr" anchorCtr="0">
              <a:noAutofit/>
            </a:bodyPr>
            <a:lstStyle/>
            <a:p>
              <a:pPr lvl="0" algn="l" defTabSz="977900">
                <a:lnSpc>
                  <a:spcPct val="90000"/>
                </a:lnSpc>
                <a:spcBef>
                  <a:spcPct val="0"/>
                </a:spcBef>
                <a:spcAft>
                  <a:spcPct val="35000"/>
                </a:spcAft>
              </a:pPr>
              <a:r>
                <a:rPr lang="es-ES_tradnl" sz="2200" b="1" kern="1200" noProof="0" dirty="0" smtClean="0">
                  <a:solidFill>
                    <a:schemeClr val="tx1"/>
                  </a:solidFill>
                </a:rPr>
                <a:t>Métodos de tortura y malos tratos: </a:t>
              </a:r>
            </a:p>
            <a:p>
              <a:pPr lvl="0" algn="l" defTabSz="977900">
                <a:lnSpc>
                  <a:spcPct val="90000"/>
                </a:lnSpc>
                <a:spcBef>
                  <a:spcPct val="0"/>
                </a:spcBef>
                <a:spcAft>
                  <a:spcPct val="35000"/>
                </a:spcAft>
              </a:pPr>
              <a:endParaRPr lang="es-ES_tradnl" sz="500" kern="1200" noProof="0" dirty="0" smtClean="0"/>
            </a:p>
            <a:p>
              <a:pPr lvl="0" algn="l">
                <a:spcBef>
                  <a:spcPct val="0"/>
                </a:spcBef>
              </a:pPr>
              <a:r>
                <a:rPr lang="es-ES_tradnl" sz="2200" kern="1200" noProof="0" dirty="0" smtClean="0">
                  <a:solidFill>
                    <a:schemeClr val="bg1"/>
                  </a:solidFill>
                  <a:effectLst>
                    <a:outerShdw blurRad="38100" dist="38100" dir="2700000" algn="tl">
                      <a:srgbClr val="000000">
                        <a:alpha val="43137"/>
                      </a:srgbClr>
                    </a:outerShdw>
                  </a:effectLst>
                </a:rPr>
                <a:t>- Anotar </a:t>
              </a:r>
              <a:r>
                <a:rPr lang="es-ES_tradnl" sz="2200" i="1" kern="1200" noProof="0" dirty="0" smtClean="0">
                  <a:solidFill>
                    <a:schemeClr val="bg1"/>
                  </a:solidFill>
                  <a:effectLst>
                    <a:outerShdw blurRad="38100" dist="38100" dir="2700000" algn="tl">
                      <a:srgbClr val="000000">
                        <a:alpha val="43137"/>
                      </a:srgbClr>
                    </a:outerShdw>
                  </a:effectLst>
                </a:rPr>
                <a:t>con precisión </a:t>
              </a:r>
              <a:r>
                <a:rPr lang="es-ES_tradnl" sz="2200" i="0" kern="1200" noProof="0" dirty="0" smtClean="0">
                  <a:solidFill>
                    <a:schemeClr val="bg1"/>
                  </a:solidFill>
                  <a:effectLst>
                    <a:outerShdw blurRad="38100" dist="38100" dir="2700000" algn="tl">
                      <a:srgbClr val="000000">
                        <a:alpha val="43137"/>
                      </a:srgbClr>
                    </a:outerShdw>
                  </a:effectLst>
                </a:rPr>
                <a:t>cada forma de abuso</a:t>
              </a:r>
              <a:r>
                <a:rPr lang="es-ES_tradnl" sz="2200" kern="1200" noProof="0" dirty="0" smtClean="0">
                  <a:solidFill>
                    <a:schemeClr val="bg1"/>
                  </a:solidFill>
                  <a:effectLst>
                    <a:outerShdw blurRad="38100" dist="38100" dir="2700000" algn="tl">
                      <a:srgbClr val="000000">
                        <a:alpha val="43137"/>
                      </a:srgbClr>
                    </a:outerShdw>
                  </a:effectLst>
                </a:rPr>
                <a:t>:  posición del cuerpo,</a:t>
              </a:r>
            </a:p>
            <a:p>
              <a:pPr lvl="0" algn="l">
                <a:spcBef>
                  <a:spcPct val="0"/>
                </a:spcBef>
              </a:pPr>
              <a:r>
                <a:rPr lang="es-ES_tradnl" sz="2200" kern="1200" noProof="0" dirty="0" smtClean="0">
                  <a:solidFill>
                    <a:schemeClr val="bg1"/>
                  </a:solidFill>
                  <a:effectLst>
                    <a:outerShdw blurRad="38100" dist="38100" dir="2700000" algn="tl">
                      <a:srgbClr val="000000">
                        <a:alpha val="43137"/>
                      </a:srgbClr>
                    </a:outerShdw>
                  </a:effectLst>
                </a:rPr>
                <a:t>medios de restricción, naturaleza de todo contacto, duración, frecuencia, localización anatómica y lugar del cuerpo afectado, sangría, pérdida de conciencia, instrumentos utilizados, de cuál material, asfixia, interacción verbal.</a:t>
              </a:r>
            </a:p>
            <a:p>
              <a:pPr marL="0" marR="0" lvl="0" indent="0" algn="l" defTabSz="914400" eaLnBrk="1" fontAlgn="auto" latinLnBrk="0" hangingPunct="1">
                <a:lnSpc>
                  <a:spcPct val="100000"/>
                </a:lnSpc>
                <a:spcBef>
                  <a:spcPct val="0"/>
                </a:spcBef>
                <a:spcAft>
                  <a:spcPts val="0"/>
                </a:spcAft>
                <a:buClrTx/>
                <a:buSzTx/>
                <a:buFontTx/>
                <a:buNone/>
                <a:tabLst/>
                <a:defRPr/>
              </a:pPr>
              <a:endParaRPr lang="es-ES_tradnl" sz="500" kern="1200" noProof="0" dirty="0" smtClean="0">
                <a:solidFill>
                  <a:schemeClr val="bg1"/>
                </a:solidFill>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es-ES_tradnl" sz="2200" kern="1200" noProof="0" dirty="0" smtClean="0">
                  <a:solidFill>
                    <a:schemeClr val="bg1"/>
                  </a:solidFill>
                  <a:effectLst>
                    <a:outerShdw blurRad="38100" dist="38100" dir="2700000" algn="tl">
                      <a:srgbClr val="000000">
                        <a:alpha val="43137"/>
                      </a:srgbClr>
                    </a:outerShdw>
                  </a:effectLst>
                </a:rPr>
                <a:t>- </a:t>
              </a:r>
              <a:r>
                <a:rPr lang="es-ES_tradnl" sz="2200" b="0" kern="1200" noProof="0" dirty="0" smtClean="0">
                  <a:solidFill>
                    <a:schemeClr val="bg1"/>
                  </a:solidFill>
                  <a:effectLst>
                    <a:outerShdw blurRad="38100" dist="38100" dir="2700000" algn="tl">
                      <a:srgbClr val="000000">
                        <a:alpha val="43137"/>
                      </a:srgbClr>
                    </a:outerShdw>
                  </a:effectLst>
                </a:rPr>
                <a:t>Quién fue el ejecutor</a:t>
              </a:r>
              <a:r>
                <a:rPr lang="es-ES_tradnl" sz="2200" kern="1200" noProof="0" dirty="0" smtClean="0">
                  <a:solidFill>
                    <a:schemeClr val="bg1"/>
                  </a:solidFill>
                  <a:effectLst>
                    <a:outerShdw blurRad="38100" dist="38100" dir="2700000" algn="tl">
                      <a:srgbClr val="000000">
                        <a:alpha val="43137"/>
                      </a:srgbClr>
                    </a:outerShdw>
                  </a:effectLst>
                </a:rPr>
                <a:t>? (Si no se pueden identificar los perpetradores, algunos signos, voz, ropa puede ayudar en la investigación de su identidad.)</a:t>
              </a:r>
            </a:p>
            <a:p>
              <a:pPr lvl="0" algn="l" defTabSz="977900">
                <a:lnSpc>
                  <a:spcPct val="90000"/>
                </a:lnSpc>
                <a:spcBef>
                  <a:spcPct val="0"/>
                </a:spcBef>
                <a:spcAft>
                  <a:spcPct val="35000"/>
                </a:spcAft>
              </a:pPr>
              <a:endParaRPr lang="es-ES_tradnl" sz="500" kern="1200" noProof="0" dirty="0" smtClean="0">
                <a:solidFill>
                  <a:schemeClr val="bg1"/>
                </a:solidFill>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es-ES_tradnl" sz="2200" kern="1200" noProof="0" dirty="0" smtClean="0">
                  <a:solidFill>
                    <a:schemeClr val="bg1"/>
                  </a:solidFill>
                  <a:effectLst>
                    <a:outerShdw blurRad="38100" dist="38100" dir="2700000" algn="tl">
                      <a:srgbClr val="000000">
                        <a:alpha val="43137"/>
                      </a:srgbClr>
                    </a:outerShdw>
                  </a:effectLst>
                </a:rPr>
                <a:t>- Con tacto se preguntará igualmente acerca de abuso sexual</a:t>
              </a:r>
              <a:r>
                <a:rPr lang="es-ES_tradnl" sz="2200" i="1" kern="1200" noProof="0" dirty="0" smtClean="0">
                  <a:solidFill>
                    <a:schemeClr val="bg1"/>
                  </a:solidFill>
                  <a:effectLst>
                    <a:outerShdw blurRad="38100" dist="38100" dir="2700000" algn="tl">
                      <a:srgbClr val="000000">
                        <a:alpha val="43137"/>
                      </a:srgbClr>
                    </a:outerShdw>
                  </a:effectLst>
                </a:rPr>
                <a:t> </a:t>
              </a:r>
              <a:r>
                <a:rPr lang="es-ES_tradnl" sz="2200" kern="1200" noProof="0" dirty="0" smtClean="0">
                  <a:solidFill>
                    <a:schemeClr val="bg1"/>
                  </a:solidFill>
                  <a:effectLst>
                    <a:outerShdw blurRad="38100" dist="38100" dir="2700000" algn="tl">
                      <a:srgbClr val="000000">
                        <a:alpha val="43137"/>
                      </a:srgbClr>
                    </a:outerShdw>
                  </a:effectLst>
                </a:rPr>
                <a:t>(quién lo hizo, </a:t>
              </a:r>
              <a:r>
                <a:rPr lang="es-ES_tradnl" sz="2200" kern="1200" noProof="0" smtClean="0">
                  <a:solidFill>
                    <a:schemeClr val="bg1"/>
                  </a:solidFill>
                  <a:effectLst>
                    <a:outerShdw blurRad="38100" dist="38100" dir="2700000" algn="tl">
                      <a:srgbClr val="000000">
                        <a:alpha val="43137"/>
                      </a:srgbClr>
                    </a:outerShdw>
                  </a:effectLst>
                </a:rPr>
                <a:t>cuántas veces, </a:t>
              </a:r>
              <a:r>
                <a:rPr lang="es-ES_tradnl" sz="2200" kern="1200" noProof="0" dirty="0" smtClean="0">
                  <a:solidFill>
                    <a:schemeClr val="bg1"/>
                  </a:solidFill>
                  <a:effectLst>
                    <a:outerShdw blurRad="38100" dist="38100" dir="2700000" algn="tl">
                      <a:srgbClr val="000000">
                        <a:alpha val="43137"/>
                      </a:srgbClr>
                    </a:outerShdw>
                  </a:effectLst>
                </a:rPr>
                <a:t>etc.)</a:t>
              </a:r>
              <a:endParaRPr lang="es-ES_tradnl" sz="2200" kern="1200" noProof="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037396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86957"/>
          </a:xfrm>
        </p:spPr>
        <p:txBody>
          <a:bodyPr>
            <a:spAutoFit/>
          </a:bodyPr>
          <a:lstStyle/>
          <a:p>
            <a:pPr>
              <a:defRPr/>
            </a:pPr>
            <a:r>
              <a:rPr lang="es-ES_tradnl" sz="3200" dirty="0" smtClean="0"/>
              <a:t>F. Evaluación de los antecedentes</a:t>
            </a:r>
            <a:endParaRPr lang="es-ES_tradnl" sz="3200" dirty="0"/>
          </a:p>
        </p:txBody>
      </p:sp>
      <p:sp>
        <p:nvSpPr>
          <p:cNvPr id="159746"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107504" y="192654"/>
            <a:ext cx="8928991" cy="710067"/>
          </a:xfrm>
        </p:spPr>
        <p:txBody>
          <a:bodyPr>
            <a:spAutoFit/>
          </a:bodyPr>
          <a:lstStyle/>
          <a:p>
            <a:r>
              <a:rPr lang="es-ES_tradnl" dirty="0" smtClean="0"/>
              <a:t>F. Evaluación de los antecedentes</a:t>
            </a:r>
          </a:p>
        </p:txBody>
      </p:sp>
      <p:sp>
        <p:nvSpPr>
          <p:cNvPr id="161794" name="Rectangle 3"/>
          <p:cNvSpPr>
            <a:spLocks noGrp="1" noChangeArrowheads="1"/>
          </p:cNvSpPr>
          <p:nvPr>
            <p:ph type="body" idx="1"/>
          </p:nvPr>
        </p:nvSpPr>
        <p:spPr>
          <a:xfrm>
            <a:off x="323527" y="1268760"/>
            <a:ext cx="8712967" cy="5035354"/>
          </a:xfrm>
        </p:spPr>
        <p:txBody>
          <a:bodyPr wrap="square">
            <a:spAutoFit/>
          </a:bodyPr>
          <a:lstStyle/>
          <a:p>
            <a:pPr marL="0" indent="0">
              <a:lnSpc>
                <a:spcPct val="80000"/>
              </a:lnSpc>
            </a:pPr>
            <a:r>
              <a:rPr lang="es-ES_tradnl" sz="2200" b="1" dirty="0"/>
              <a:t>Dificultades para los supervivientes en dar detalles sobre lo sucedido por diversas razones</a:t>
            </a:r>
            <a:r>
              <a:rPr lang="es-ES_tradnl" sz="2200" dirty="0"/>
              <a:t>:</a:t>
            </a:r>
          </a:p>
          <a:p>
            <a:pPr marL="0" indent="0">
              <a:lnSpc>
                <a:spcPct val="80000"/>
              </a:lnSpc>
            </a:pPr>
            <a:endParaRPr lang="es-ES_tradnl" sz="1000" dirty="0" smtClean="0"/>
          </a:p>
          <a:p>
            <a:pPr>
              <a:lnSpc>
                <a:spcPct val="80000"/>
              </a:lnSpc>
              <a:buFont typeface="Times New Roman" pitchFamily="18" charset="0"/>
              <a:buChar char="•"/>
            </a:pPr>
            <a:r>
              <a:rPr lang="es-ES_tradnl" sz="2200" dirty="0"/>
              <a:t>f</a:t>
            </a:r>
            <a:r>
              <a:rPr lang="es-ES_tradnl" sz="2200" dirty="0" smtClean="0"/>
              <a:t>actores durante la misma tortura (</a:t>
            </a:r>
            <a:r>
              <a:rPr lang="es-ES_tradnl" sz="2200" dirty="0" err="1" smtClean="0"/>
              <a:t>p.e</a:t>
            </a:r>
            <a:r>
              <a:rPr lang="es-ES_tradnl" sz="2200" dirty="0"/>
              <a:t>. ojos vendados</a:t>
            </a:r>
            <a:r>
              <a:rPr lang="es-ES_tradnl" sz="2200" dirty="0" smtClean="0"/>
              <a:t>, casco sobre la cabeza…);</a:t>
            </a:r>
          </a:p>
          <a:p>
            <a:pPr>
              <a:lnSpc>
                <a:spcPct val="80000"/>
              </a:lnSpc>
              <a:buFont typeface="Times New Roman" pitchFamily="18" charset="0"/>
              <a:buChar char="•"/>
            </a:pPr>
            <a:r>
              <a:rPr lang="es-ES_tradnl" sz="2200" dirty="0"/>
              <a:t>miedo </a:t>
            </a:r>
            <a:r>
              <a:rPr lang="es-ES_tradnl" sz="2200" dirty="0" smtClean="0"/>
              <a:t>de </a:t>
            </a:r>
            <a:r>
              <a:rPr lang="es-ES_tradnl" sz="2200" dirty="0"/>
              <a:t>ponerse en peligro a sí </a:t>
            </a:r>
            <a:r>
              <a:rPr lang="es-ES_tradnl" sz="2200" dirty="0" smtClean="0"/>
              <a:t>mismo </a:t>
            </a:r>
            <a:r>
              <a:rPr lang="es-ES_tradnl" sz="2200" dirty="0"/>
              <a:t>o a otros;</a:t>
            </a:r>
          </a:p>
          <a:p>
            <a:pPr>
              <a:lnSpc>
                <a:spcPct val="80000"/>
              </a:lnSpc>
              <a:buFont typeface="Times New Roman" pitchFamily="18" charset="0"/>
              <a:buChar char="•"/>
            </a:pPr>
            <a:r>
              <a:rPr lang="es-ES_tradnl" sz="2200" dirty="0" smtClean="0"/>
              <a:t>falta </a:t>
            </a:r>
            <a:r>
              <a:rPr lang="es-ES_tradnl" sz="2200" dirty="0"/>
              <a:t>de confianza en el médico examinador o el intérprete;</a:t>
            </a:r>
          </a:p>
          <a:p>
            <a:pPr>
              <a:lnSpc>
                <a:spcPct val="80000"/>
              </a:lnSpc>
              <a:buFont typeface="Times New Roman" pitchFamily="18" charset="0"/>
              <a:buChar char="•"/>
            </a:pPr>
            <a:r>
              <a:rPr lang="es-ES_tradnl" sz="2200" dirty="0"/>
              <a:t>impacto psicológico de la tortura y </a:t>
            </a:r>
            <a:r>
              <a:rPr lang="es-ES_tradnl" sz="2200" dirty="0" smtClean="0"/>
              <a:t>trauma;</a:t>
            </a:r>
          </a:p>
          <a:p>
            <a:pPr>
              <a:lnSpc>
                <a:spcPct val="80000"/>
              </a:lnSpc>
              <a:buFont typeface="Times New Roman" pitchFamily="18" charset="0"/>
              <a:buChar char="•"/>
            </a:pPr>
            <a:r>
              <a:rPr lang="es-ES_tradnl" sz="2200" dirty="0"/>
              <a:t>pérdida </a:t>
            </a:r>
            <a:r>
              <a:rPr lang="es-ES_tradnl" sz="2200" dirty="0" smtClean="0"/>
              <a:t>de memoria </a:t>
            </a:r>
            <a:r>
              <a:rPr lang="es-ES_tradnl" sz="2200" dirty="0" err="1"/>
              <a:t>neuropsiquiátrica</a:t>
            </a:r>
            <a:r>
              <a:rPr lang="es-ES_tradnl" sz="2200" dirty="0" smtClean="0"/>
              <a:t>; </a:t>
            </a:r>
          </a:p>
          <a:p>
            <a:pPr>
              <a:lnSpc>
                <a:spcPct val="80000"/>
              </a:lnSpc>
              <a:buFont typeface="Times New Roman" pitchFamily="18" charset="0"/>
              <a:buChar char="•"/>
            </a:pPr>
            <a:r>
              <a:rPr lang="es-ES_tradnl" sz="2200" dirty="0" smtClean="0"/>
              <a:t>mecanismos </a:t>
            </a:r>
            <a:r>
              <a:rPr lang="es-ES_tradnl" sz="2200" dirty="0"/>
              <a:t>compensatorios protectores;</a:t>
            </a:r>
            <a:endParaRPr lang="es-ES_tradnl" sz="2200" dirty="0" smtClean="0"/>
          </a:p>
          <a:p>
            <a:pPr>
              <a:lnSpc>
                <a:spcPct val="80000"/>
              </a:lnSpc>
              <a:buFont typeface="Times New Roman" pitchFamily="18" charset="0"/>
              <a:buChar char="•"/>
            </a:pPr>
            <a:r>
              <a:rPr lang="es-ES_tradnl" sz="2200" dirty="0" smtClean="0"/>
              <a:t>sanciones </a:t>
            </a:r>
            <a:r>
              <a:rPr lang="es-ES_tradnl" sz="2200" dirty="0"/>
              <a:t>culturalmente </a:t>
            </a:r>
            <a:r>
              <a:rPr lang="es-ES_tradnl" sz="2200" dirty="0" smtClean="0"/>
              <a:t>prescritas.</a:t>
            </a:r>
          </a:p>
          <a:p>
            <a:pPr>
              <a:lnSpc>
                <a:spcPct val="80000"/>
              </a:lnSpc>
            </a:pPr>
            <a:r>
              <a:rPr lang="es-ES_tradnl" sz="2200" dirty="0" smtClean="0"/>
              <a:t>			</a:t>
            </a:r>
          </a:p>
          <a:p>
            <a:pPr>
              <a:lnSpc>
                <a:spcPct val="80000"/>
              </a:lnSpc>
            </a:pPr>
            <a:r>
              <a:rPr lang="es-ES_tradnl" sz="2200" dirty="0" smtClean="0"/>
              <a:t>			El </a:t>
            </a:r>
            <a:r>
              <a:rPr lang="es-ES_tradnl" sz="2200" dirty="0"/>
              <a:t>investigador buscará cualquier otro indicio que </a:t>
            </a:r>
            <a:r>
              <a:rPr lang="es-ES_tradnl" sz="2200" dirty="0" smtClean="0"/>
              <a:t>apoye o 				deniegue </a:t>
            </a:r>
            <a:r>
              <a:rPr lang="es-ES_tradnl" sz="2200" dirty="0"/>
              <a:t>la historia</a:t>
            </a:r>
            <a:r>
              <a:rPr lang="es-ES_tradnl" sz="2200" dirty="0" smtClean="0"/>
              <a:t>. Paciencia será importante en estos casos y no 		se expresará incredulidad.</a:t>
            </a:r>
          </a:p>
        </p:txBody>
      </p:sp>
      <p:sp>
        <p:nvSpPr>
          <p:cNvPr id="3" name="Pfeil nach rechts 2"/>
          <p:cNvSpPr/>
          <p:nvPr/>
        </p:nvSpPr>
        <p:spPr bwMode="auto">
          <a:xfrm>
            <a:off x="289644" y="5301208"/>
            <a:ext cx="648072" cy="73366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s-ES_tradnl" sz="1800" b="0" i="0" u="none" strike="noStrike" cap="none" normalizeH="0" baseline="0" dirty="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1094399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06900"/>
            <a:ext cx="8243193" cy="586957"/>
          </a:xfrm>
        </p:spPr>
        <p:txBody>
          <a:bodyPr>
            <a:spAutoFit/>
          </a:bodyPr>
          <a:lstStyle/>
          <a:p>
            <a:pPr>
              <a:defRPr/>
            </a:pPr>
            <a:r>
              <a:rPr lang="de-DE" sz="3200" dirty="0" smtClean="0"/>
              <a:t>G. </a:t>
            </a:r>
            <a:r>
              <a:rPr lang="es-ES_tradnl" sz="3200" dirty="0"/>
              <a:t>Examen de los métodos de </a:t>
            </a:r>
            <a:r>
              <a:rPr lang="es-ES_tradnl" sz="3200" dirty="0" smtClean="0"/>
              <a:t>tortura</a:t>
            </a:r>
            <a:endParaRPr lang="de-DE" sz="3200" dirty="0"/>
          </a:p>
        </p:txBody>
      </p:sp>
      <p:sp>
        <p:nvSpPr>
          <p:cNvPr id="163842" name="Text Placeholder 2"/>
          <p:cNvSpPr>
            <a:spLocks noGrp="1"/>
          </p:cNvSpPr>
          <p:nvPr>
            <p:ph type="body" idx="1"/>
          </p:nvPr>
        </p:nvSpPr>
        <p:spPr>
          <a:xfrm>
            <a:off x="827583" y="3943054"/>
            <a:ext cx="7667129" cy="463846"/>
          </a:xfrm>
        </p:spPr>
        <p:txBody>
          <a:bodyPr>
            <a:spAutoFit/>
          </a:bodyPr>
          <a:lstStyle/>
          <a:p>
            <a:r>
              <a:rPr lang="es-ES_tradnl" sz="2400" dirty="0" smtClean="0"/>
              <a:t>Consideraciones generales relativas a las entrevistas</a:t>
            </a:r>
            <a:endParaRPr lang="de-DE"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468313" y="1125538"/>
            <a:ext cx="8228012" cy="5039458"/>
          </a:xfrm>
        </p:spPr>
        <p:txBody>
          <a:bodyPr>
            <a:spAutoFit/>
          </a:bodyPr>
          <a:lstStyle/>
          <a:p>
            <a:pPr>
              <a:defRPr/>
            </a:pPr>
            <a:r>
              <a:rPr lang="es-ES_tradnl" sz="2800" b="1" dirty="0" smtClean="0"/>
              <a:t>Aspectos clave:</a:t>
            </a:r>
          </a:p>
          <a:p>
            <a:pPr>
              <a:defRPr/>
            </a:pPr>
            <a:endParaRPr lang="es-ES_tradnl" sz="800" dirty="0" smtClean="0"/>
          </a:p>
          <a:p>
            <a:pPr marL="457200" indent="-457200">
              <a:buFont typeface="Arial" pitchFamily="34" charset="0"/>
              <a:buChar char="•"/>
              <a:defRPr/>
            </a:pPr>
            <a:r>
              <a:rPr lang="es-ES_tradnl" sz="2800" dirty="0"/>
              <a:t>Tras obtener una relación detallada de los hechos, </a:t>
            </a:r>
            <a:r>
              <a:rPr lang="es-ES_tradnl" sz="2800" dirty="0" smtClean="0"/>
              <a:t>examinar </a:t>
            </a:r>
            <a:r>
              <a:rPr lang="es-ES_tradnl" sz="2800" dirty="0"/>
              <a:t>otros </a:t>
            </a:r>
            <a:r>
              <a:rPr lang="es-ES_tradnl" sz="2800" dirty="0" smtClean="0"/>
              <a:t>posibles métodos </a:t>
            </a:r>
            <a:r>
              <a:rPr lang="es-ES_tradnl" sz="2800" dirty="0"/>
              <a:t>de tortura</a:t>
            </a:r>
            <a:r>
              <a:rPr lang="es-ES_tradnl" sz="2800" dirty="0" smtClean="0"/>
              <a:t>.</a:t>
            </a:r>
          </a:p>
          <a:p>
            <a:pPr marL="457200" indent="-457200">
              <a:buFont typeface="Arial" pitchFamily="34" charset="0"/>
              <a:buChar char="•"/>
              <a:defRPr/>
            </a:pPr>
            <a:r>
              <a:rPr lang="es-ES_tradnl" sz="2800" dirty="0" smtClean="0"/>
              <a:t>Interrogar sobre ejemplos concretos ayuda, cuando factores psicológicos como estrés psicológico, trauma </a:t>
            </a:r>
            <a:r>
              <a:rPr lang="es-ES_tradnl" sz="2800" dirty="0"/>
              <a:t>cerebral o factores educacionales y </a:t>
            </a:r>
            <a:r>
              <a:rPr lang="es-ES_tradnl" sz="2800" dirty="0" smtClean="0"/>
              <a:t>culturales impiden una narración espontánea. </a:t>
            </a:r>
          </a:p>
          <a:p>
            <a:pPr marL="457200" indent="-457200">
              <a:buFont typeface="Arial" pitchFamily="34" charset="0"/>
              <a:buChar char="•"/>
              <a:defRPr/>
            </a:pPr>
            <a:r>
              <a:rPr lang="es-ES_tradnl" sz="2800" dirty="0" smtClean="0"/>
              <a:t>Tomar en cuenta </a:t>
            </a:r>
            <a:r>
              <a:rPr lang="es-ES_tradnl" sz="2800" dirty="0"/>
              <a:t>las prácticas regionales de </a:t>
            </a:r>
            <a:r>
              <a:rPr lang="es-ES_tradnl" sz="2800" dirty="0" smtClean="0"/>
              <a:t>tortura.</a:t>
            </a:r>
          </a:p>
          <a:p>
            <a:pPr marL="457200" indent="-457200">
              <a:buFont typeface="Arial" pitchFamily="34" charset="0"/>
              <a:buChar char="•"/>
              <a:defRPr/>
            </a:pPr>
            <a:r>
              <a:rPr lang="es-ES_tradnl" sz="2800" dirty="0"/>
              <a:t>La distinción entre métodos de tortura física y psicológica es artificial.</a:t>
            </a:r>
            <a:endParaRPr lang="es-ES_tradnl"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468313" y="1125538"/>
            <a:ext cx="8228012" cy="4259757"/>
          </a:xfrm>
        </p:spPr>
        <p:txBody>
          <a:bodyPr>
            <a:spAutoFit/>
          </a:bodyPr>
          <a:lstStyle/>
          <a:p>
            <a:pPr>
              <a:defRPr/>
            </a:pPr>
            <a:r>
              <a:rPr lang="es-ES_tradnl" sz="2800" b="1" dirty="0" smtClean="0"/>
              <a:t>Ejemplos:</a:t>
            </a:r>
          </a:p>
          <a:p>
            <a:pPr>
              <a:defRPr/>
            </a:pPr>
            <a:endParaRPr lang="es-ES_tradnl" sz="2800" dirty="0" smtClean="0"/>
          </a:p>
          <a:p>
            <a:pPr marL="457200" indent="-457200">
              <a:buFont typeface="Arial" pitchFamily="34" charset="0"/>
              <a:buChar char="•"/>
              <a:defRPr/>
            </a:pPr>
            <a:r>
              <a:rPr lang="es-ES_tradnl" sz="2800" dirty="0"/>
              <a:t>Trauma </a:t>
            </a:r>
            <a:r>
              <a:rPr lang="es-ES_tradnl" sz="2800" dirty="0" smtClean="0"/>
              <a:t>contundente</a:t>
            </a:r>
          </a:p>
          <a:p>
            <a:pPr marL="457200" indent="-457200">
              <a:buFont typeface="Arial" pitchFamily="34" charset="0"/>
              <a:buChar char="•"/>
              <a:defRPr/>
            </a:pPr>
            <a:r>
              <a:rPr lang="es-ES_tradnl" sz="2800" dirty="0"/>
              <a:t>Tortura por posición </a:t>
            </a:r>
            <a:endParaRPr lang="es-ES_tradnl" sz="2800" dirty="0" smtClean="0"/>
          </a:p>
          <a:p>
            <a:pPr marL="457200" indent="-457200">
              <a:buFont typeface="Arial" pitchFamily="34" charset="0"/>
              <a:buChar char="•"/>
              <a:defRPr/>
            </a:pPr>
            <a:r>
              <a:rPr lang="es-ES_tradnl" sz="2800" dirty="0" smtClean="0"/>
              <a:t>Quemaduras</a:t>
            </a:r>
          </a:p>
          <a:p>
            <a:pPr marL="457200" indent="-457200">
              <a:buFont typeface="Arial" pitchFamily="34" charset="0"/>
              <a:buChar char="•"/>
              <a:defRPr/>
            </a:pPr>
            <a:r>
              <a:rPr lang="es-ES_tradnl" sz="2800" dirty="0"/>
              <a:t>Choques eléctricos </a:t>
            </a:r>
            <a:endParaRPr lang="es-ES_tradnl" sz="2800" dirty="0" smtClean="0"/>
          </a:p>
          <a:p>
            <a:pPr marL="457200" indent="-457200">
              <a:buFont typeface="Arial" pitchFamily="34" charset="0"/>
              <a:buChar char="•"/>
              <a:defRPr/>
            </a:pPr>
            <a:r>
              <a:rPr lang="es-ES_tradnl" sz="2800" dirty="0" smtClean="0"/>
              <a:t>Asfixia</a:t>
            </a:r>
          </a:p>
          <a:p>
            <a:pPr marL="457200" indent="-457200">
              <a:buFont typeface="Arial" pitchFamily="34" charset="0"/>
              <a:buChar char="•"/>
              <a:defRPr/>
            </a:pPr>
            <a:r>
              <a:rPr lang="es-ES_tradnl" sz="2800" dirty="0"/>
              <a:t>Lesiones por </a:t>
            </a:r>
            <a:r>
              <a:rPr lang="es-ES_tradnl" sz="2800" dirty="0" smtClean="0"/>
              <a:t>aplastamiento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539750" y="1108075"/>
            <a:ext cx="8228013" cy="4999038"/>
          </a:xfrm>
        </p:spPr>
        <p:txBody>
          <a:bodyPr/>
          <a:lstStyle/>
          <a:p>
            <a:pPr>
              <a:defRPr/>
            </a:pPr>
            <a:r>
              <a:rPr lang="es-ES_tradnl" sz="2800" dirty="0" smtClean="0"/>
              <a:t>Ejemplos de tortura física:</a:t>
            </a:r>
          </a:p>
          <a:p>
            <a:pPr>
              <a:defRPr/>
            </a:pPr>
            <a:endParaRPr lang="es-ES_tradnl" sz="2800" dirty="0" smtClean="0"/>
          </a:p>
          <a:p>
            <a:pPr marL="457200" indent="-457200">
              <a:buFont typeface="Arial" pitchFamily="34" charset="0"/>
              <a:buChar char="•"/>
              <a:defRPr/>
            </a:pPr>
            <a:r>
              <a:rPr lang="es-ES_tradnl" sz="2800" dirty="0"/>
              <a:t>Lesiones penetrantes </a:t>
            </a:r>
            <a:endParaRPr lang="es-ES_tradnl" sz="2800" dirty="0" smtClean="0"/>
          </a:p>
          <a:p>
            <a:pPr marL="457200" indent="-457200">
              <a:buFont typeface="Arial" pitchFamily="34" charset="0"/>
              <a:buChar char="•"/>
              <a:defRPr/>
            </a:pPr>
            <a:r>
              <a:rPr lang="es-ES_tradnl" sz="2800" dirty="0"/>
              <a:t>Exposiciones químicas </a:t>
            </a:r>
            <a:endParaRPr lang="es-ES_tradnl" sz="2800" dirty="0" smtClean="0"/>
          </a:p>
          <a:p>
            <a:pPr marL="457200" indent="-457200">
              <a:buFont typeface="Arial" pitchFamily="34" charset="0"/>
              <a:buChar char="•"/>
              <a:defRPr/>
            </a:pPr>
            <a:r>
              <a:rPr lang="es-ES_tradnl" sz="2800" dirty="0" smtClean="0"/>
              <a:t>Violencia sexual</a:t>
            </a:r>
          </a:p>
          <a:p>
            <a:pPr marL="457200" indent="-457200">
              <a:buFont typeface="Arial" pitchFamily="34" charset="0"/>
              <a:buChar char="•"/>
              <a:defRPr/>
            </a:pPr>
            <a:r>
              <a:rPr lang="es-ES_tradnl" sz="2800" dirty="0"/>
              <a:t>Amputación médica </a:t>
            </a:r>
            <a:endParaRPr lang="es-ES_tradnl" sz="2800" dirty="0" smtClean="0"/>
          </a:p>
          <a:p>
            <a:pPr marL="457200" indent="-457200">
              <a:buFont typeface="Arial" pitchFamily="34" charset="0"/>
              <a:buChar char="•"/>
              <a:defRPr/>
            </a:pPr>
            <a:r>
              <a:rPr lang="es-ES_tradnl" sz="2800" dirty="0" smtClean="0"/>
              <a:t>Tortura farmacológica</a:t>
            </a:r>
          </a:p>
          <a:p>
            <a:pPr marL="457200" indent="-457200">
              <a:buFont typeface="Arial" pitchFamily="34" charset="0"/>
              <a:buChar char="•"/>
              <a:defRPr/>
            </a:pPr>
            <a:r>
              <a:rPr lang="es-ES_tradnl" sz="2800" dirty="0" smtClean="0"/>
              <a:t>Condiciones de detención</a:t>
            </a:r>
            <a:endParaRPr lang="es-ES_tradnl" sz="2800" dirty="0"/>
          </a:p>
        </p:txBody>
      </p:sp>
      <p:pic>
        <p:nvPicPr>
          <p:cNvPr id="169987" name="Picture 4" descr="F:\SCANNER\Dias og illustrationer\DIAS_TIF\an.tif"/>
          <p:cNvPicPr>
            <a:picLocks noChangeAspect="1" noChangeArrowheads="1"/>
          </p:cNvPicPr>
          <p:nvPr/>
        </p:nvPicPr>
        <p:blipFill>
          <a:blip r:embed="rId3" cstate="print"/>
          <a:srcRect/>
          <a:stretch>
            <a:fillRect/>
          </a:stretch>
        </p:blipFill>
        <p:spPr bwMode="auto">
          <a:xfrm>
            <a:off x="6444208" y="2962845"/>
            <a:ext cx="1624012" cy="1076325"/>
          </a:xfrm>
          <a:prstGeom prst="rect">
            <a:avLst/>
          </a:prstGeom>
          <a:noFill/>
          <a:ln w="9525">
            <a:noFill/>
            <a:miter lim="800000"/>
            <a:headEnd/>
            <a:tailEnd/>
          </a:ln>
        </p:spPr>
      </p:pic>
      <p:pic>
        <p:nvPicPr>
          <p:cNvPr id="169988" name="Picture 2"/>
          <p:cNvPicPr>
            <a:picLocks noChangeAspect="1" noChangeArrowheads="1"/>
          </p:cNvPicPr>
          <p:nvPr/>
        </p:nvPicPr>
        <p:blipFill>
          <a:blip r:embed="rId4" cstate="print"/>
          <a:srcRect/>
          <a:stretch>
            <a:fillRect/>
          </a:stretch>
        </p:blipFill>
        <p:spPr bwMode="auto">
          <a:xfrm>
            <a:off x="6191175" y="1426074"/>
            <a:ext cx="1654175" cy="1233488"/>
          </a:xfrm>
          <a:prstGeom prst="rect">
            <a:avLst/>
          </a:prstGeom>
          <a:noFill/>
          <a:ln w="9525">
            <a:noFill/>
            <a:miter lim="800000"/>
            <a:headEnd/>
            <a:tailEnd/>
          </a:ln>
        </p:spPr>
      </p:pic>
      <p:cxnSp>
        <p:nvCxnSpPr>
          <p:cNvPr id="4" name="Straight Arrow Connector 3"/>
          <p:cNvCxnSpPr/>
          <p:nvPr/>
        </p:nvCxnSpPr>
        <p:spPr bwMode="auto">
          <a:xfrm>
            <a:off x="4572000" y="2401721"/>
            <a:ext cx="1368152"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3923928" y="3501008"/>
            <a:ext cx="2267247"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a:xfrm>
            <a:off x="0" y="-107950"/>
            <a:ext cx="9144000" cy="1311275"/>
          </a:xfrm>
        </p:spPr>
        <p:txBody>
          <a:bodyPr/>
          <a:lstStyle/>
          <a:p>
            <a:r>
              <a:rPr lang="es-ES_tradnl" dirty="0" smtClean="0"/>
              <a:t>G. Examen de los métodos de tortura</a:t>
            </a:r>
          </a:p>
        </p:txBody>
      </p:sp>
      <p:sp>
        <p:nvSpPr>
          <p:cNvPr id="3" name="Content Placeholder 2"/>
          <p:cNvSpPr>
            <a:spLocks noGrp="1"/>
          </p:cNvSpPr>
          <p:nvPr>
            <p:ph idx="1"/>
          </p:nvPr>
        </p:nvSpPr>
        <p:spPr>
          <a:xfrm>
            <a:off x="468313" y="1125538"/>
            <a:ext cx="8228012" cy="4997450"/>
          </a:xfrm>
        </p:spPr>
        <p:txBody>
          <a:bodyPr/>
          <a:lstStyle/>
          <a:p>
            <a:pPr>
              <a:defRPr/>
            </a:pPr>
            <a:r>
              <a:rPr lang="es-ES_tradnl" sz="2800" dirty="0" smtClean="0"/>
              <a:t>Ejemplos de tortura “psicológica”:</a:t>
            </a:r>
          </a:p>
          <a:p>
            <a:pPr>
              <a:defRPr/>
            </a:pPr>
            <a:endParaRPr lang="es-ES_tradnl" sz="2800" dirty="0" smtClean="0"/>
          </a:p>
          <a:p>
            <a:pPr marL="457200" indent="-457200">
              <a:buFont typeface="Arial" pitchFamily="34" charset="0"/>
              <a:buChar char="•"/>
              <a:defRPr/>
            </a:pPr>
            <a:r>
              <a:rPr lang="es-ES_tradnl" sz="2800" dirty="0" smtClean="0"/>
              <a:t>Humillaciones</a:t>
            </a:r>
            <a:endParaRPr lang="es-ES_tradnl" sz="2800" dirty="0"/>
          </a:p>
          <a:p>
            <a:pPr marL="457200" indent="-457200">
              <a:buFont typeface="Arial" pitchFamily="34" charset="0"/>
              <a:buChar char="•"/>
              <a:defRPr/>
            </a:pPr>
            <a:r>
              <a:rPr lang="es-ES_tradnl" sz="2800" dirty="0"/>
              <a:t>Amenazas de </a:t>
            </a:r>
            <a:r>
              <a:rPr lang="es-ES_tradnl" sz="2800" dirty="0" smtClean="0"/>
              <a:t>muerte</a:t>
            </a:r>
            <a:endParaRPr lang="es-ES_tradnl" sz="2800" dirty="0"/>
          </a:p>
          <a:p>
            <a:pPr marL="457200" indent="-457200">
              <a:buFont typeface="Arial" pitchFamily="34" charset="0"/>
              <a:buChar char="•"/>
              <a:defRPr/>
            </a:pPr>
            <a:r>
              <a:rPr lang="es-ES_tradnl" sz="2800" dirty="0"/>
              <a:t>Amenazas de ataques por </a:t>
            </a:r>
            <a:r>
              <a:rPr lang="es-ES_tradnl" sz="2800" dirty="0" smtClean="0"/>
              <a:t>animales</a:t>
            </a:r>
            <a:endParaRPr lang="es-ES_tradnl" sz="2800" dirty="0"/>
          </a:p>
          <a:p>
            <a:pPr marL="457200" indent="-457200">
              <a:buFont typeface="Arial" pitchFamily="34" charset="0"/>
              <a:buChar char="•"/>
              <a:defRPr/>
            </a:pPr>
            <a:r>
              <a:rPr lang="es-ES_tradnl" sz="2800" dirty="0" smtClean="0"/>
              <a:t>Traiciones forzadas</a:t>
            </a:r>
            <a:endParaRPr lang="es-ES_tradnl" sz="2800" dirty="0"/>
          </a:p>
          <a:p>
            <a:pPr marL="457200" indent="-457200">
              <a:buFont typeface="Arial" pitchFamily="34" charset="0"/>
              <a:buChar char="•"/>
              <a:defRPr/>
            </a:pPr>
            <a:r>
              <a:rPr lang="es-ES_tradnl" sz="2800" dirty="0" smtClean="0"/>
              <a:t>Mensajes contradictorios</a:t>
            </a:r>
            <a:endParaRPr lang="es-ES_tradnl" sz="2800" dirty="0"/>
          </a:p>
          <a:p>
            <a:pPr marL="457200" indent="-457200">
              <a:buFont typeface="Arial" pitchFamily="34" charset="0"/>
              <a:buChar char="•"/>
              <a:defRPr/>
            </a:pPr>
            <a:r>
              <a:rPr lang="es-ES_tradnl" sz="2800" dirty="0"/>
              <a:t>Violación de </a:t>
            </a:r>
            <a:r>
              <a:rPr lang="es-ES_tradnl" sz="2800" dirty="0" smtClean="0"/>
              <a:t>tabúes</a:t>
            </a:r>
            <a:endParaRPr lang="es-ES_tradnl" sz="2800" dirty="0"/>
          </a:p>
          <a:p>
            <a:pPr marL="457200" indent="-457200">
              <a:buFont typeface="Arial" pitchFamily="34" charset="0"/>
              <a:buChar char="•"/>
              <a:defRPr/>
            </a:pPr>
            <a:r>
              <a:rPr lang="es-ES_tradnl" sz="2800" dirty="0"/>
              <a:t>Forzamiento de la </a:t>
            </a:r>
            <a:r>
              <a:rPr lang="es-ES_tradnl" sz="2800" dirty="0" smtClean="0"/>
              <a:t>conducta</a:t>
            </a:r>
          </a:p>
          <a:p>
            <a:pPr>
              <a:defRPr/>
            </a:pPr>
            <a:endParaRPr lang="es-ES_tradnl"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467544" y="1412776"/>
            <a:ext cx="8228012" cy="4177683"/>
          </a:xfrm>
        </p:spPr>
        <p:txBody>
          <a:bodyPr>
            <a:spAutoFit/>
          </a:bodyPr>
          <a:lstStyle/>
          <a:p>
            <a:pPr marL="0">
              <a:defRPr/>
            </a:pPr>
            <a:r>
              <a:rPr lang="es-ES_tradnl" sz="2800" dirty="0" smtClean="0"/>
              <a:t>Nota: En la práctica, se considerará </a:t>
            </a:r>
            <a:r>
              <a:rPr lang="es-ES_tradnl" sz="2800" dirty="0"/>
              <a:t>que </a:t>
            </a:r>
            <a:r>
              <a:rPr lang="es-ES_tradnl" sz="2800" dirty="0" smtClean="0"/>
              <a:t>la tortura física también tiene aspectos psicológicos traumatizantes o que se combina con tortura “psicológica”.</a:t>
            </a:r>
          </a:p>
          <a:p>
            <a:pPr marL="0">
              <a:defRPr/>
            </a:pPr>
            <a:endParaRPr lang="es-ES_tradnl" sz="2800" dirty="0" smtClean="0"/>
          </a:p>
          <a:p>
            <a:pPr marL="0">
              <a:defRPr/>
            </a:pPr>
            <a:r>
              <a:rPr lang="es-ES_tradnl" sz="2800" dirty="0"/>
              <a:t>La tortura “psicológica</a:t>
            </a:r>
            <a:r>
              <a:rPr lang="es-ES_tradnl" sz="2800" dirty="0" smtClean="0"/>
              <a:t>” siempre causa alteraciones neuropsicológicas pasajeras o frecuentemente aún de largo plazo así como alteraciones cerebrales. Estas alteraciones se reflejan en síntomas psicológicos. </a:t>
            </a:r>
            <a:br>
              <a:rPr lang="es-ES_tradnl" sz="2800" dirty="0" smtClean="0"/>
            </a:br>
            <a:r>
              <a:rPr lang="es-ES_tradnl" sz="2800" dirty="0" smtClean="0"/>
              <a:t>Pueden ser irreversibles. </a:t>
            </a:r>
          </a:p>
        </p:txBody>
      </p:sp>
    </p:spTree>
    <p:extLst>
      <p:ext uri="{BB962C8B-B14F-4D97-AF65-F5344CB8AC3E}">
        <p14:creationId xmlns:p14="http://schemas.microsoft.com/office/powerpoint/2010/main" val="3419636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3"/>
          <p:cNvSpPr>
            <a:spLocks noGrp="1"/>
          </p:cNvSpPr>
          <p:nvPr>
            <p:ph type="title"/>
          </p:nvPr>
        </p:nvSpPr>
        <p:spPr>
          <a:xfrm>
            <a:off x="457200" y="188640"/>
            <a:ext cx="8228012" cy="1202510"/>
          </a:xfrm>
        </p:spPr>
        <p:txBody>
          <a:bodyPr>
            <a:spAutoFit/>
          </a:bodyPr>
          <a:lstStyle/>
          <a:p>
            <a:r>
              <a:rPr lang="es-ES_tradnl" sz="3600" dirty="0" smtClean="0"/>
              <a:t>A. Finalidad de la investigación, el examen y la documentación</a:t>
            </a:r>
          </a:p>
        </p:txBody>
      </p:sp>
      <p:sp>
        <p:nvSpPr>
          <p:cNvPr id="139266" name="Content Placeholder 4"/>
          <p:cNvSpPr>
            <a:spLocks noGrp="1"/>
          </p:cNvSpPr>
          <p:nvPr>
            <p:ph idx="1"/>
          </p:nvPr>
        </p:nvSpPr>
        <p:spPr>
          <a:xfrm>
            <a:off x="539552" y="2132856"/>
            <a:ext cx="8228013" cy="4608570"/>
          </a:xfrm>
        </p:spPr>
        <p:txBody>
          <a:bodyPr>
            <a:spAutoFit/>
          </a:bodyPr>
          <a:lstStyle/>
          <a:p>
            <a:pPr marL="0"/>
            <a:r>
              <a:rPr lang="es-ES_tradnl" sz="2800" b="1" dirty="0" smtClean="0"/>
              <a:t>PE: </a:t>
            </a:r>
            <a:r>
              <a:rPr lang="es-ES_tradnl" sz="2800" dirty="0" smtClean="0"/>
              <a:t> “… </a:t>
            </a:r>
            <a:r>
              <a:rPr lang="es-ES_tradnl" sz="2800" dirty="0"/>
              <a:t>El objetivo general de la investigación consiste en aclarar los hechos en relación </a:t>
            </a:r>
            <a:r>
              <a:rPr lang="es-ES_tradnl" sz="2800" dirty="0" smtClean="0"/>
              <a:t>con presuntos </a:t>
            </a:r>
            <a:r>
              <a:rPr lang="es-ES_tradnl" sz="2800" dirty="0"/>
              <a:t>casos de tortura“</a:t>
            </a:r>
            <a:r>
              <a:rPr lang="es-ES_tradnl" sz="2800" dirty="0" smtClean="0"/>
              <a:t/>
            </a:r>
            <a:br>
              <a:rPr lang="es-ES_tradnl" sz="2800" dirty="0" smtClean="0"/>
            </a:br>
            <a:endParaRPr lang="es-ES_tradnl" sz="2800" dirty="0" smtClean="0"/>
          </a:p>
          <a:p>
            <a:pPr marL="0"/>
            <a:r>
              <a:rPr lang="es-ES_tradnl" sz="2800" b="1" dirty="0" smtClean="0"/>
              <a:t>Ejemplos de situaciones específicas: </a:t>
            </a:r>
            <a:r>
              <a:rPr lang="es-ES_tradnl" sz="2800" dirty="0" smtClean="0"/>
              <a:t>Prosecución en cortes locales o internacionales</a:t>
            </a:r>
            <a:r>
              <a:rPr lang="es-ES_tradnl" sz="2800" dirty="0"/>
              <a:t>, reparación, </a:t>
            </a:r>
            <a:r>
              <a:rPr lang="es-ES_tradnl" sz="2800" dirty="0" smtClean="0"/>
              <a:t>protección inclusive asilo</a:t>
            </a:r>
            <a:r>
              <a:rPr lang="es-ES_tradnl" sz="2800" dirty="0"/>
              <a:t>, determinación de las condiciones en las que han </a:t>
            </a:r>
            <a:r>
              <a:rPr lang="es-ES_tradnl" sz="2800" dirty="0" smtClean="0"/>
              <a:t>podido obtenerse </a:t>
            </a:r>
            <a:r>
              <a:rPr lang="es-ES_tradnl" sz="2800" dirty="0"/>
              <a:t>falsas </a:t>
            </a:r>
            <a:r>
              <a:rPr lang="es-ES_tradnl" sz="2800" dirty="0" smtClean="0"/>
              <a:t>confesiones, examen de la detención preventiva…</a:t>
            </a:r>
          </a:p>
          <a:p>
            <a:pPr marL="0"/>
            <a:r>
              <a:rPr lang="es-ES_tradnl" sz="28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467544" y="1052736"/>
            <a:ext cx="8228012" cy="4034054"/>
          </a:xfrm>
        </p:spPr>
        <p:txBody>
          <a:bodyPr>
            <a:spAutoFit/>
          </a:bodyPr>
          <a:lstStyle/>
          <a:p>
            <a:pPr marL="0">
              <a:defRPr/>
            </a:pPr>
            <a:r>
              <a:rPr lang="es-ES_tradnl" sz="2800" dirty="0" smtClean="0"/>
              <a:t>Nota: El empleo de las diferentes técnicas de tortura puede ser aleatorio, pero también puede reflejar objetivos y estrategias concretos de los perpetradores.</a:t>
            </a:r>
          </a:p>
          <a:p>
            <a:pPr marL="0">
              <a:defRPr/>
            </a:pPr>
            <a:endParaRPr lang="es-ES_tradnl" sz="800" dirty="0" smtClean="0"/>
          </a:p>
          <a:p>
            <a:pPr marL="0" indent="0" defTabSz="412750">
              <a:defRPr/>
            </a:pPr>
            <a:r>
              <a:rPr lang="es-ES_tradnl" sz="2800" dirty="0" smtClean="0"/>
              <a:t>Objetivos: </a:t>
            </a:r>
            <a:endParaRPr lang="es-ES_tradnl" sz="2800" dirty="0"/>
          </a:p>
          <a:p>
            <a:pPr defTabSz="412750">
              <a:buFont typeface="Arial" panose="020B0604020202020204" pitchFamily="34" charset="0"/>
              <a:buChar char="•"/>
              <a:defRPr/>
            </a:pPr>
            <a:r>
              <a:rPr lang="es-ES_tradnl" sz="2400" dirty="0" smtClean="0"/>
              <a:t>Obtención de informaciones										</a:t>
            </a:r>
          </a:p>
          <a:p>
            <a:pPr marL="0" defTabSz="412750">
              <a:buFont typeface="Arial" panose="020B0604020202020204" pitchFamily="34" charset="0"/>
              <a:buChar char="•"/>
              <a:defRPr/>
            </a:pPr>
            <a:r>
              <a:rPr lang="es-ES_tradnl" sz="2400" dirty="0" smtClean="0"/>
              <a:t>Aterrorizar a la víctima o su entorno social</a:t>
            </a:r>
          </a:p>
          <a:p>
            <a:pPr marL="0" defTabSz="412750">
              <a:buFont typeface="Arial" panose="020B0604020202020204" pitchFamily="34" charset="0"/>
              <a:buChar char="•"/>
              <a:defRPr/>
            </a:pPr>
            <a:r>
              <a:rPr lang="es-ES_tradnl" sz="2400" dirty="0" smtClean="0"/>
              <a:t>“Satisfacción personal“</a:t>
            </a:r>
          </a:p>
          <a:p>
            <a:pPr marL="0" defTabSz="412750">
              <a:buFont typeface="Arial" panose="020B0604020202020204" pitchFamily="34" charset="0"/>
              <a:buChar char="•"/>
              <a:defRPr/>
            </a:pPr>
            <a:r>
              <a:rPr lang="es-ES_tradnl" sz="2400" dirty="0" smtClean="0"/>
              <a:t>Castigo</a:t>
            </a:r>
          </a:p>
        </p:txBody>
      </p:sp>
    </p:spTree>
    <p:extLst>
      <p:ext uri="{BB962C8B-B14F-4D97-AF65-F5344CB8AC3E}">
        <p14:creationId xmlns:p14="http://schemas.microsoft.com/office/powerpoint/2010/main" val="163681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a:xfrm>
            <a:off x="0" y="192654"/>
            <a:ext cx="9144000" cy="710067"/>
          </a:xfrm>
        </p:spPr>
        <p:txBody>
          <a:bodyPr>
            <a:spAutoFit/>
          </a:bodyPr>
          <a:lstStyle/>
          <a:p>
            <a:r>
              <a:rPr lang="es-ES_tradnl" dirty="0" smtClean="0"/>
              <a:t>G. Examen de los métodos de tortura</a:t>
            </a:r>
          </a:p>
        </p:txBody>
      </p:sp>
      <p:sp>
        <p:nvSpPr>
          <p:cNvPr id="3" name="Content Placeholder 2"/>
          <p:cNvSpPr>
            <a:spLocks noGrp="1"/>
          </p:cNvSpPr>
          <p:nvPr>
            <p:ph idx="1"/>
          </p:nvPr>
        </p:nvSpPr>
        <p:spPr>
          <a:xfrm>
            <a:off x="467544" y="1052736"/>
            <a:ext cx="8228012" cy="4813755"/>
          </a:xfrm>
        </p:spPr>
        <p:txBody>
          <a:bodyPr>
            <a:spAutoFit/>
          </a:bodyPr>
          <a:lstStyle/>
          <a:p>
            <a:pPr>
              <a:defRPr/>
            </a:pPr>
            <a:endParaRPr lang="es-ES_tradnl" sz="2800" dirty="0" smtClean="0"/>
          </a:p>
          <a:p>
            <a:pPr marL="0">
              <a:defRPr/>
            </a:pPr>
            <a:r>
              <a:rPr lang="es-ES_tradnl" sz="2800" dirty="0" smtClean="0"/>
              <a:t>Diferentes objetivos podrán conducir a técnicas y métodos de aplicación específicos y por consecuencia a diferentes tipos de lesiones.</a:t>
            </a:r>
          </a:p>
          <a:p>
            <a:pPr>
              <a:defRPr/>
            </a:pPr>
            <a:endParaRPr lang="es-ES_tradnl" sz="2800" dirty="0" smtClean="0"/>
          </a:p>
          <a:p>
            <a:pPr marL="0">
              <a:defRPr/>
            </a:pPr>
            <a:r>
              <a:rPr lang="es-ES_tradnl" sz="2800" dirty="0" smtClean="0">
                <a:solidFill>
                  <a:srgbClr val="FF0000"/>
                </a:solidFill>
              </a:rPr>
              <a:t>Ejemplo</a:t>
            </a:r>
            <a:r>
              <a:rPr lang="es-ES_tradnl" sz="2800" dirty="0" smtClean="0"/>
              <a:t>: creciente utilización de técnicas específicas que son difíciles a comprobar en un país determinado. Intención, entre otro, </a:t>
            </a:r>
            <a:r>
              <a:rPr lang="es-ES_tradnl" sz="2800" dirty="0"/>
              <a:t>de </a:t>
            </a:r>
            <a:r>
              <a:rPr lang="es-ES_tradnl" sz="2800" dirty="0" smtClean="0"/>
              <a:t>provocar </a:t>
            </a:r>
            <a:r>
              <a:rPr lang="es-ES_tradnl" sz="2800" dirty="0"/>
              <a:t>un </a:t>
            </a:r>
            <a:r>
              <a:rPr lang="es-ES_tradnl" sz="2800" dirty="0" smtClean="0"/>
              <a:t>máximo de</a:t>
            </a:r>
            <a:endParaRPr lang="es-ES_tradnl" sz="2800" dirty="0"/>
          </a:p>
          <a:p>
            <a:pPr marL="0">
              <a:defRPr/>
            </a:pPr>
            <a:r>
              <a:rPr lang="es-ES_tradnl" sz="2800" dirty="0" smtClean="0"/>
              <a:t>sufrimiento, destruir la credibilidad de la víctima, hacer la persecución difícil.</a:t>
            </a:r>
          </a:p>
        </p:txBody>
      </p:sp>
    </p:spTree>
    <p:extLst>
      <p:ext uri="{BB962C8B-B14F-4D97-AF65-F5344CB8AC3E}">
        <p14:creationId xmlns:p14="http://schemas.microsoft.com/office/powerpoint/2010/main" val="294167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86957"/>
          </a:xfrm>
        </p:spPr>
        <p:txBody>
          <a:bodyPr>
            <a:spAutoFit/>
          </a:bodyPr>
          <a:lstStyle/>
          <a:p>
            <a:pPr>
              <a:defRPr/>
            </a:pPr>
            <a:r>
              <a:rPr lang="es-ES_tradnl" sz="3200" dirty="0" smtClean="0"/>
              <a:t>H</a:t>
            </a:r>
            <a:r>
              <a:rPr lang="es-ES_tradnl" sz="3200" dirty="0"/>
              <a:t>. Riesgo de nueva </a:t>
            </a:r>
            <a:r>
              <a:rPr lang="es-ES_tradnl" sz="3200" dirty="0" err="1"/>
              <a:t>traumatización</a:t>
            </a:r>
            <a:endParaRPr lang="es-ES_tradnl" sz="3200" dirty="0"/>
          </a:p>
        </p:txBody>
      </p:sp>
      <p:sp>
        <p:nvSpPr>
          <p:cNvPr id="174082"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0" y="192654"/>
            <a:ext cx="9144000" cy="710067"/>
          </a:xfrm>
        </p:spPr>
        <p:txBody>
          <a:bodyPr wrap="square">
            <a:spAutoFit/>
          </a:bodyPr>
          <a:lstStyle/>
          <a:p>
            <a:r>
              <a:rPr lang="es-ES_tradnl" dirty="0" smtClean="0"/>
              <a:t>H</a:t>
            </a:r>
            <a:r>
              <a:rPr lang="es-ES_tradnl" dirty="0"/>
              <a:t>. Riesgo de nueva </a:t>
            </a:r>
            <a:r>
              <a:rPr lang="es-ES_tradnl" dirty="0" err="1"/>
              <a:t>traumatización</a:t>
            </a:r>
            <a:endParaRPr lang="es-ES_tradnl" dirty="0" smtClean="0"/>
          </a:p>
        </p:txBody>
      </p:sp>
      <p:sp>
        <p:nvSpPr>
          <p:cNvPr id="176130" name="Content Placeholder 2"/>
          <p:cNvSpPr>
            <a:spLocks noGrp="1"/>
          </p:cNvSpPr>
          <p:nvPr>
            <p:ph idx="1"/>
          </p:nvPr>
        </p:nvSpPr>
        <p:spPr>
          <a:xfrm>
            <a:off x="457200" y="1125538"/>
            <a:ext cx="8228013" cy="4711163"/>
          </a:xfrm>
        </p:spPr>
        <p:txBody>
          <a:bodyPr>
            <a:spAutoFit/>
          </a:bodyPr>
          <a:lstStyle/>
          <a:p>
            <a:pPr marL="0"/>
            <a:r>
              <a:rPr lang="es-ES_tradnl" sz="2800" dirty="0" smtClean="0"/>
              <a:t>Aspectos inesperados en la entrevista judicial, médica y psicológica así como un escenario inadecuado pueden provocar un gran malestar en la víctima.  </a:t>
            </a:r>
            <a:br>
              <a:rPr lang="es-ES_tradnl" sz="2800" dirty="0" smtClean="0"/>
            </a:br>
            <a:endParaRPr lang="es-ES_tradnl" sz="2800" dirty="0" smtClean="0"/>
          </a:p>
          <a:p>
            <a:pPr marL="0"/>
            <a:r>
              <a:rPr lang="es-ES_tradnl" sz="2800" dirty="0" smtClean="0"/>
              <a:t>Posibles consecuencias: sufrimiento, lesiones psíquicas de largo plazo o repetición e intensificación del trauma. </a:t>
            </a:r>
          </a:p>
          <a:p>
            <a:pPr marL="0"/>
            <a:endParaRPr lang="es-ES_tradnl" sz="2800" dirty="0" smtClean="0"/>
          </a:p>
          <a:p>
            <a:pPr marL="0"/>
            <a:r>
              <a:rPr lang="es-ES_tradnl" sz="2800" dirty="0" smtClean="0"/>
              <a:t>La aflicción puede afectar la calidad de los resultados del examen médico y examen legal / de la investigación médica / legal.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64642" name="Picture 2" descr="j0182803"/>
          <p:cNvPicPr>
            <a:picLocks noGrp="1" noChangeAspect="1" noChangeArrowheads="1"/>
          </p:cNvPicPr>
          <p:nvPr>
            <p:ph sz="half" idx="1"/>
          </p:nvPr>
        </p:nvPicPr>
        <p:blipFill>
          <a:blip r:embed="rId4" cstate="print"/>
          <a:srcRect/>
          <a:stretch>
            <a:fillRect/>
          </a:stretch>
        </p:blipFill>
        <p:spPr>
          <a:xfrm>
            <a:off x="395288" y="728663"/>
            <a:ext cx="3024187" cy="1985962"/>
          </a:xfrm>
        </p:spPr>
      </p:pic>
      <p:pic>
        <p:nvPicPr>
          <p:cNvPr id="1264644" name="Picture 4" descr="j0185148"/>
          <p:cNvPicPr>
            <a:picLocks noGrp="1" noChangeAspect="1" noChangeArrowheads="1"/>
          </p:cNvPicPr>
          <p:nvPr>
            <p:ph sz="half" idx="2"/>
          </p:nvPr>
        </p:nvPicPr>
        <p:blipFill>
          <a:blip r:embed="rId5" cstate="print"/>
          <a:srcRect/>
          <a:stretch>
            <a:fillRect/>
          </a:stretch>
        </p:blipFill>
        <p:spPr>
          <a:xfrm>
            <a:off x="395288" y="3357563"/>
            <a:ext cx="3024187" cy="2032000"/>
          </a:xfrm>
        </p:spPr>
      </p:pic>
      <p:sp>
        <p:nvSpPr>
          <p:cNvPr id="1264643" name="Text Box 3"/>
          <p:cNvSpPr txBox="1">
            <a:spLocks noChangeArrowheads="1"/>
          </p:cNvSpPr>
          <p:nvPr/>
        </p:nvSpPr>
        <p:spPr bwMode="auto">
          <a:xfrm>
            <a:off x="3995936" y="547688"/>
            <a:ext cx="4896544" cy="5401479"/>
          </a:xfrm>
          <a:prstGeom prst="rect">
            <a:avLst/>
          </a:prstGeom>
          <a:noFill/>
          <a:ln>
            <a:noFill/>
          </a:ln>
          <a:extLst/>
        </p:spPr>
        <p:txBody>
          <a:bodyPr wrap="square">
            <a:spAutoFit/>
          </a:bodyPr>
          <a:lstStyle/>
          <a:p>
            <a:pPr>
              <a:spcBef>
                <a:spcPts val="600"/>
              </a:spcBef>
              <a:spcAft>
                <a:spcPts val="0"/>
              </a:spcAft>
              <a:buClr>
                <a:srgbClr val="000000"/>
              </a:buClr>
              <a:buSzPct val="100000"/>
              <a:defRPr/>
            </a:pPr>
            <a:r>
              <a:rPr lang="es-ES_tradnl" sz="2000" b="1" dirty="0" smtClean="0">
                <a:solidFill>
                  <a:schemeClr val="tx1"/>
                </a:solidFill>
                <a:latin typeface="+mn-lt"/>
                <a:cs typeface="+mn-cs"/>
              </a:rPr>
              <a:t>Intervenciones médicas “inofensivas” pueden provocar recuerdos de violencia.</a:t>
            </a:r>
          </a:p>
          <a:p>
            <a:pPr>
              <a:spcBef>
                <a:spcPts val="600"/>
              </a:spcBef>
              <a:spcAft>
                <a:spcPts val="0"/>
              </a:spcAft>
              <a:buClr>
                <a:srgbClr val="000000"/>
              </a:buClr>
              <a:buSzPct val="100000"/>
              <a:defRPr/>
            </a:pPr>
            <a:r>
              <a:rPr lang="es-ES_tradnl" sz="2000" b="1" dirty="0" smtClean="0">
                <a:solidFill>
                  <a:schemeClr val="tx1"/>
                </a:solidFill>
                <a:latin typeface="+mn-lt"/>
                <a:cs typeface="+mn-cs"/>
              </a:rPr>
              <a:t/>
            </a:r>
            <a:br>
              <a:rPr lang="es-ES_tradnl" sz="2000" b="1" dirty="0" smtClean="0">
                <a:solidFill>
                  <a:schemeClr val="tx1"/>
                </a:solidFill>
                <a:latin typeface="+mn-lt"/>
                <a:cs typeface="+mn-cs"/>
              </a:rPr>
            </a:br>
            <a:r>
              <a:rPr lang="es-ES_tradnl" sz="2000" b="1" dirty="0" smtClean="0">
                <a:solidFill>
                  <a:schemeClr val="tx1"/>
                </a:solidFill>
                <a:latin typeface="+mn-lt"/>
                <a:cs typeface="+mn-cs"/>
              </a:rPr>
              <a:t>Ejemplos:</a:t>
            </a:r>
            <a:r>
              <a:rPr lang="es-ES_tradnl" sz="2000" dirty="0" smtClean="0">
                <a:solidFill>
                  <a:srgbClr val="FF0000"/>
                </a:solidFill>
                <a:latin typeface="+mn-lt"/>
                <a:cs typeface="+mn-cs"/>
              </a:rPr>
              <a:t/>
            </a:r>
            <a:br>
              <a:rPr lang="es-ES_tradnl" sz="2000" dirty="0" smtClean="0">
                <a:solidFill>
                  <a:srgbClr val="FF0000"/>
                </a:solidFill>
                <a:latin typeface="+mn-lt"/>
                <a:cs typeface="+mn-cs"/>
              </a:rPr>
            </a:br>
            <a:endParaRPr lang="es-ES_tradnl" sz="2000" dirty="0" smtClean="0">
              <a:solidFill>
                <a:srgbClr val="FF0000"/>
              </a:solidFill>
              <a:latin typeface="+mn-lt"/>
              <a:cs typeface="+mn-cs"/>
            </a:endParaRPr>
          </a:p>
          <a:p>
            <a:pPr>
              <a:spcBef>
                <a:spcPts val="600"/>
              </a:spcBef>
              <a:spcAft>
                <a:spcPts val="0"/>
              </a:spcAft>
              <a:buClr>
                <a:srgbClr val="000000"/>
              </a:buClr>
              <a:buSzPct val="100000"/>
              <a:defRPr/>
            </a:pPr>
            <a:r>
              <a:rPr lang="es-ES_tradnl" sz="2000" dirty="0" err="1" smtClean="0">
                <a:solidFill>
                  <a:schemeClr val="tx1"/>
                </a:solidFill>
                <a:latin typeface="+mn-lt"/>
                <a:cs typeface="+mn-cs"/>
              </a:rPr>
              <a:t>Electrodes</a:t>
            </a:r>
            <a:r>
              <a:rPr lang="es-ES_tradnl" sz="2000" dirty="0" smtClean="0">
                <a:solidFill>
                  <a:schemeClr val="tx1"/>
                </a:solidFill>
                <a:latin typeface="+mn-lt"/>
                <a:cs typeface="+mn-cs"/>
              </a:rPr>
              <a:t> in </a:t>
            </a:r>
            <a:r>
              <a:rPr lang="es-ES_tradnl" sz="2000" dirty="0" err="1" smtClean="0">
                <a:solidFill>
                  <a:schemeClr val="tx1"/>
                </a:solidFill>
                <a:latin typeface="+mn-lt"/>
                <a:cs typeface="+mn-cs"/>
              </a:rPr>
              <a:t>an</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Electrocardiogram</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used</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to</a:t>
            </a:r>
            <a:r>
              <a:rPr lang="es-ES_tradnl" sz="2000" dirty="0" smtClean="0">
                <a:solidFill>
                  <a:schemeClr val="tx1"/>
                </a:solidFill>
                <a:latin typeface="+mn-lt"/>
                <a:cs typeface="+mn-cs"/>
              </a:rPr>
              <a:t> monitor </a:t>
            </a:r>
            <a:r>
              <a:rPr lang="es-ES_tradnl" sz="2000" dirty="0" err="1" smtClean="0">
                <a:solidFill>
                  <a:schemeClr val="tx1"/>
                </a:solidFill>
                <a:latin typeface="+mn-lt"/>
                <a:cs typeface="+mn-cs"/>
              </a:rPr>
              <a:t>the</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heart</a:t>
            </a:r>
            <a:r>
              <a:rPr lang="es-ES_tradnl" sz="2000" dirty="0" smtClean="0">
                <a:solidFill>
                  <a:schemeClr val="tx1"/>
                </a:solidFill>
                <a:latin typeface="+mn-lt"/>
                <a:cs typeface="+mn-cs"/>
              </a:rPr>
              <a:t>) </a:t>
            </a:r>
            <a:br>
              <a:rPr lang="es-ES_tradnl" sz="2000" dirty="0" smtClean="0">
                <a:solidFill>
                  <a:schemeClr val="tx1"/>
                </a:solidFill>
                <a:latin typeface="+mn-lt"/>
                <a:cs typeface="+mn-cs"/>
              </a:rPr>
            </a:br>
            <a:endParaRPr lang="es-ES_tradnl" sz="2000" dirty="0" smtClean="0">
              <a:solidFill>
                <a:schemeClr val="tx1"/>
              </a:solidFill>
              <a:latin typeface="+mn-lt"/>
              <a:cs typeface="+mn-cs"/>
            </a:endParaRPr>
          </a:p>
          <a:p>
            <a:pPr>
              <a:spcBef>
                <a:spcPts val="600"/>
              </a:spcBef>
              <a:spcAft>
                <a:spcPts val="0"/>
              </a:spcAft>
              <a:buClr>
                <a:srgbClr val="000000"/>
              </a:buClr>
              <a:buSzPct val="100000"/>
              <a:defRPr/>
            </a:pPr>
            <a:r>
              <a:rPr lang="es-ES_tradnl" sz="2000" dirty="0" err="1" smtClean="0">
                <a:solidFill>
                  <a:schemeClr val="tx1"/>
                </a:solidFill>
                <a:latin typeface="+mn-lt"/>
                <a:cs typeface="+mn-cs"/>
              </a:rPr>
              <a:t>Spreading</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the</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legs</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for</a:t>
            </a:r>
            <a:r>
              <a:rPr lang="es-ES_tradnl" sz="2000" dirty="0" smtClean="0">
                <a:solidFill>
                  <a:schemeClr val="tx1"/>
                </a:solidFill>
                <a:latin typeface="+mn-lt"/>
                <a:cs typeface="+mn-cs"/>
              </a:rPr>
              <a:t> a </a:t>
            </a:r>
            <a:r>
              <a:rPr lang="es-ES_tradnl" sz="2000" dirty="0" err="1" smtClean="0">
                <a:solidFill>
                  <a:schemeClr val="tx1"/>
                </a:solidFill>
                <a:latin typeface="+mn-lt"/>
                <a:cs typeface="+mn-cs"/>
              </a:rPr>
              <a:t>gynecological</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examination</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triggers</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memories</a:t>
            </a:r>
            <a:r>
              <a:rPr lang="es-ES_tradnl" sz="2000" dirty="0" smtClean="0">
                <a:solidFill>
                  <a:schemeClr val="tx1"/>
                </a:solidFill>
                <a:latin typeface="+mn-lt"/>
                <a:cs typeface="+mn-cs"/>
              </a:rPr>
              <a:t> of rape</a:t>
            </a:r>
            <a:br>
              <a:rPr lang="es-ES_tradnl" sz="2000" dirty="0" smtClean="0">
                <a:solidFill>
                  <a:schemeClr val="tx1"/>
                </a:solidFill>
                <a:latin typeface="+mn-lt"/>
                <a:cs typeface="+mn-cs"/>
              </a:rPr>
            </a:br>
            <a:endParaRPr lang="es-ES_tradnl" sz="2000" dirty="0" smtClean="0">
              <a:solidFill>
                <a:schemeClr val="tx1"/>
              </a:solidFill>
              <a:latin typeface="+mn-lt"/>
              <a:cs typeface="+mn-cs"/>
            </a:endParaRPr>
          </a:p>
          <a:p>
            <a:pPr>
              <a:spcBef>
                <a:spcPts val="600"/>
              </a:spcBef>
              <a:spcAft>
                <a:spcPts val="0"/>
              </a:spcAft>
              <a:buClr>
                <a:srgbClr val="000000"/>
              </a:buClr>
              <a:buSzPct val="100000"/>
              <a:defRPr/>
            </a:pPr>
            <a:r>
              <a:rPr lang="es-ES_tradnl" sz="2000" dirty="0" err="1" smtClean="0">
                <a:solidFill>
                  <a:schemeClr val="tx1"/>
                </a:solidFill>
                <a:latin typeface="+mn-lt"/>
                <a:cs typeface="+mn-cs"/>
              </a:rPr>
              <a:t>Gastroscopy</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triggers</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memories</a:t>
            </a:r>
            <a:r>
              <a:rPr lang="es-ES_tradnl" sz="2000" dirty="0" smtClean="0">
                <a:solidFill>
                  <a:schemeClr val="tx1"/>
                </a:solidFill>
                <a:latin typeface="+mn-lt"/>
                <a:cs typeface="+mn-cs"/>
              </a:rPr>
              <a:t> of oral rape</a:t>
            </a:r>
            <a:br>
              <a:rPr lang="es-ES_tradnl" sz="2000" dirty="0" smtClean="0">
                <a:solidFill>
                  <a:schemeClr val="tx1"/>
                </a:solidFill>
                <a:latin typeface="+mn-lt"/>
                <a:cs typeface="+mn-cs"/>
              </a:rPr>
            </a:br>
            <a:endParaRPr lang="es-ES_tradnl" sz="2000" dirty="0" smtClean="0">
              <a:solidFill>
                <a:schemeClr val="tx1"/>
              </a:solidFill>
              <a:latin typeface="+mn-lt"/>
              <a:cs typeface="+mn-cs"/>
            </a:endParaRPr>
          </a:p>
          <a:p>
            <a:pPr>
              <a:spcBef>
                <a:spcPts val="600"/>
              </a:spcBef>
              <a:spcAft>
                <a:spcPts val="0"/>
              </a:spcAft>
              <a:buClr>
                <a:srgbClr val="000000"/>
              </a:buClr>
              <a:buSzPct val="100000"/>
              <a:defRPr/>
            </a:pPr>
            <a:r>
              <a:rPr lang="es-ES_tradnl" sz="2000" dirty="0" err="1" smtClean="0">
                <a:solidFill>
                  <a:schemeClr val="tx1"/>
                </a:solidFill>
                <a:latin typeface="+mn-lt"/>
                <a:cs typeface="+mn-cs"/>
              </a:rPr>
              <a:t>Moving</a:t>
            </a:r>
            <a:r>
              <a:rPr lang="es-ES_tradnl" sz="2000" dirty="0" smtClean="0">
                <a:solidFill>
                  <a:schemeClr val="tx1"/>
                </a:solidFill>
                <a:latin typeface="+mn-lt"/>
                <a:cs typeface="+mn-cs"/>
              </a:rPr>
              <a:t> a </a:t>
            </a:r>
            <a:r>
              <a:rPr lang="es-ES_tradnl" sz="2000" dirty="0" err="1" smtClean="0">
                <a:solidFill>
                  <a:schemeClr val="tx1"/>
                </a:solidFill>
                <a:latin typeface="+mn-lt"/>
                <a:cs typeface="+mn-cs"/>
              </a:rPr>
              <a:t>leg</a:t>
            </a:r>
            <a:r>
              <a:rPr lang="es-ES_tradnl" sz="2000" dirty="0" smtClean="0">
                <a:solidFill>
                  <a:schemeClr val="tx1"/>
                </a:solidFill>
                <a:latin typeface="+mn-lt"/>
                <a:cs typeface="+mn-cs"/>
              </a:rPr>
              <a:t> leads </a:t>
            </a:r>
            <a:r>
              <a:rPr lang="es-ES_tradnl" sz="2000" dirty="0" err="1" smtClean="0">
                <a:solidFill>
                  <a:schemeClr val="tx1"/>
                </a:solidFill>
                <a:latin typeface="+mn-lt"/>
                <a:cs typeface="+mn-cs"/>
              </a:rPr>
              <a:t>to</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pain</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triggering</a:t>
            </a:r>
            <a:r>
              <a:rPr lang="es-ES_tradnl" sz="2000" dirty="0" smtClean="0">
                <a:solidFill>
                  <a:schemeClr val="tx1"/>
                </a:solidFill>
                <a:latin typeface="+mn-lt"/>
                <a:cs typeface="+mn-cs"/>
              </a:rPr>
              <a:t> flash-backs (intense </a:t>
            </a:r>
            <a:r>
              <a:rPr lang="es-ES_tradnl" sz="2000" dirty="0" err="1" smtClean="0">
                <a:solidFill>
                  <a:schemeClr val="tx1"/>
                </a:solidFill>
                <a:latin typeface="+mn-lt"/>
                <a:cs typeface="+mn-cs"/>
              </a:rPr>
              <a:t>unwanted</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memories</a:t>
            </a:r>
            <a:r>
              <a:rPr lang="es-ES_tradnl" sz="2000" dirty="0" smtClean="0">
                <a:solidFill>
                  <a:schemeClr val="tx1"/>
                </a:solidFill>
                <a:latin typeface="+mn-lt"/>
                <a:cs typeface="+mn-cs"/>
              </a:rPr>
              <a:t>) in </a:t>
            </a:r>
            <a:r>
              <a:rPr lang="es-ES_tradnl" sz="2000" dirty="0" err="1" smtClean="0">
                <a:solidFill>
                  <a:schemeClr val="tx1"/>
                </a:solidFill>
                <a:latin typeface="+mn-lt"/>
                <a:cs typeface="+mn-cs"/>
              </a:rPr>
              <a:t>examination</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or</a:t>
            </a:r>
            <a:r>
              <a:rPr lang="es-ES_tradnl" sz="2000" dirty="0" smtClean="0">
                <a:solidFill>
                  <a:schemeClr val="tx1"/>
                </a:solidFill>
                <a:latin typeface="+mn-lt"/>
                <a:cs typeface="+mn-cs"/>
              </a:rPr>
              <a:t> </a:t>
            </a:r>
            <a:r>
              <a:rPr lang="es-ES_tradnl" sz="2000" dirty="0" err="1" smtClean="0">
                <a:solidFill>
                  <a:schemeClr val="tx1"/>
                </a:solidFill>
                <a:latin typeface="+mn-lt"/>
                <a:cs typeface="+mn-cs"/>
              </a:rPr>
              <a:t>physiotherapy</a:t>
            </a:r>
            <a:endParaRPr lang="es-ES_tradnl" sz="2000" dirty="0">
              <a:solidFill>
                <a:schemeClr val="tx1"/>
              </a:solidFill>
              <a:latin typeface="+mn-lt"/>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4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46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4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0" y="192654"/>
            <a:ext cx="9144000" cy="710067"/>
          </a:xfrm>
        </p:spPr>
        <p:txBody>
          <a:bodyPr wrap="square">
            <a:spAutoFit/>
          </a:bodyPr>
          <a:lstStyle/>
          <a:p>
            <a:r>
              <a:rPr lang="es-ES_tradnl" dirty="0" smtClean="0"/>
              <a:t>H</a:t>
            </a:r>
            <a:r>
              <a:rPr lang="es-ES_tradnl" dirty="0"/>
              <a:t>. Riesgo de nueva </a:t>
            </a:r>
            <a:r>
              <a:rPr lang="es-ES_tradnl" dirty="0" err="1" smtClean="0"/>
              <a:t>traumatización</a:t>
            </a:r>
            <a:endParaRPr lang="es-ES_tradnl" dirty="0" smtClean="0"/>
          </a:p>
        </p:txBody>
      </p:sp>
      <p:sp>
        <p:nvSpPr>
          <p:cNvPr id="180226" name="Content Placeholder 2"/>
          <p:cNvSpPr>
            <a:spLocks noGrp="1"/>
          </p:cNvSpPr>
          <p:nvPr>
            <p:ph idx="1"/>
          </p:nvPr>
        </p:nvSpPr>
        <p:spPr>
          <a:xfrm>
            <a:off x="395288" y="1557338"/>
            <a:ext cx="8228012" cy="2659319"/>
          </a:xfrm>
        </p:spPr>
        <p:txBody>
          <a:bodyPr>
            <a:spAutoFit/>
          </a:bodyPr>
          <a:lstStyle/>
          <a:p>
            <a:pPr marL="0"/>
            <a:r>
              <a:rPr lang="es-ES_tradnl" dirty="0" err="1" smtClean="0"/>
              <a:t>Due</a:t>
            </a:r>
            <a:r>
              <a:rPr lang="es-ES_tradnl" dirty="0" smtClean="0"/>
              <a:t> </a:t>
            </a:r>
            <a:r>
              <a:rPr lang="es-ES_tradnl" dirty="0" err="1" smtClean="0"/>
              <a:t>to</a:t>
            </a:r>
            <a:r>
              <a:rPr lang="es-ES_tradnl" dirty="0" smtClean="0"/>
              <a:t> </a:t>
            </a:r>
            <a:r>
              <a:rPr lang="es-ES_tradnl" dirty="0" err="1" smtClean="0"/>
              <a:t>the</a:t>
            </a:r>
            <a:r>
              <a:rPr lang="es-ES_tradnl" dirty="0" smtClean="0"/>
              <a:t> </a:t>
            </a:r>
            <a:r>
              <a:rPr lang="es-ES_tradnl" dirty="0" err="1" smtClean="0"/>
              <a:t>importance</a:t>
            </a:r>
            <a:r>
              <a:rPr lang="es-ES_tradnl" dirty="0" smtClean="0"/>
              <a:t> of </a:t>
            </a:r>
            <a:r>
              <a:rPr lang="es-ES_tradnl" dirty="0" err="1" smtClean="0"/>
              <a:t>the</a:t>
            </a:r>
            <a:r>
              <a:rPr lang="es-ES_tradnl" dirty="0" smtClean="0"/>
              <a:t> </a:t>
            </a:r>
            <a:r>
              <a:rPr lang="es-ES_tradnl" dirty="0" err="1" smtClean="0"/>
              <a:t>issue</a:t>
            </a:r>
            <a:r>
              <a:rPr lang="es-ES_tradnl" dirty="0" smtClean="0"/>
              <a:t/>
            </a:r>
            <a:br>
              <a:rPr lang="es-ES_tradnl" dirty="0" smtClean="0"/>
            </a:br>
            <a:r>
              <a:rPr lang="es-ES_tradnl" dirty="0" err="1" smtClean="0"/>
              <a:t>this</a:t>
            </a:r>
            <a:r>
              <a:rPr lang="es-ES_tradnl" dirty="0" smtClean="0"/>
              <a:t> </a:t>
            </a:r>
            <a:r>
              <a:rPr lang="es-ES_tradnl" dirty="0" err="1" smtClean="0"/>
              <a:t>is</a:t>
            </a:r>
            <a:r>
              <a:rPr lang="es-ES_tradnl" dirty="0" smtClean="0"/>
              <a:t> </a:t>
            </a:r>
            <a:r>
              <a:rPr lang="es-ES_tradnl" dirty="0" err="1" smtClean="0"/>
              <a:t>covered</a:t>
            </a:r>
            <a:r>
              <a:rPr lang="es-ES_tradnl" dirty="0" smtClean="0"/>
              <a:t> in </a:t>
            </a:r>
            <a:r>
              <a:rPr lang="es-ES_tradnl" dirty="0" err="1" smtClean="0"/>
              <a:t>several</a:t>
            </a:r>
            <a:r>
              <a:rPr lang="es-ES_tradnl" dirty="0" smtClean="0"/>
              <a:t> PE </a:t>
            </a:r>
            <a:r>
              <a:rPr lang="es-ES_tradnl" dirty="0" err="1" smtClean="0"/>
              <a:t>chapters</a:t>
            </a:r>
            <a:r>
              <a:rPr lang="es-ES_tradnl" dirty="0" smtClean="0"/>
              <a:t> and in a </a:t>
            </a:r>
            <a:r>
              <a:rPr lang="es-ES_tradnl" dirty="0" err="1" smtClean="0"/>
              <a:t>special</a:t>
            </a:r>
            <a:r>
              <a:rPr lang="es-ES_tradnl" dirty="0" smtClean="0"/>
              <a:t> ARTIP module:</a:t>
            </a:r>
          </a:p>
          <a:p>
            <a:pPr marL="0"/>
            <a:r>
              <a:rPr lang="es-ES_tradnl" dirty="0" smtClean="0"/>
              <a:t/>
            </a:r>
            <a:br>
              <a:rPr lang="es-ES_tradnl" dirty="0" smtClean="0"/>
            </a:br>
            <a:r>
              <a:rPr lang="es-ES_tradnl" dirty="0" smtClean="0"/>
              <a:t>„</a:t>
            </a:r>
            <a:r>
              <a:rPr lang="es-ES_tradnl" dirty="0" err="1" smtClean="0"/>
              <a:t>Psychological</a:t>
            </a:r>
            <a:r>
              <a:rPr lang="es-ES_tradnl" dirty="0" smtClean="0"/>
              <a:t> </a:t>
            </a:r>
            <a:r>
              <a:rPr lang="es-ES_tradnl" dirty="0" err="1" smtClean="0"/>
              <a:t>aspects</a:t>
            </a:r>
            <a:r>
              <a:rPr lang="es-ES_tradnl" dirty="0" smtClean="0"/>
              <a:t> of </a:t>
            </a:r>
            <a:r>
              <a:rPr lang="es-ES_tradnl" dirty="0" err="1" smtClean="0"/>
              <a:t>the</a:t>
            </a:r>
            <a:r>
              <a:rPr lang="es-ES_tradnl" dirty="0" smtClean="0"/>
              <a:t> interview </a:t>
            </a:r>
            <a:r>
              <a:rPr lang="es-ES_tradnl" dirty="0" err="1" smtClean="0"/>
              <a:t>process</a:t>
            </a:r>
            <a:r>
              <a:rPr lang="es-ES_tradnl"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3"/>
          <p:cNvSpPr>
            <a:spLocks noGrp="1"/>
          </p:cNvSpPr>
          <p:nvPr>
            <p:ph type="title"/>
          </p:nvPr>
        </p:nvSpPr>
        <p:spPr>
          <a:xfrm>
            <a:off x="468313" y="332656"/>
            <a:ext cx="8228012" cy="870669"/>
          </a:xfrm>
        </p:spPr>
        <p:txBody>
          <a:bodyPr/>
          <a:lstStyle/>
          <a:p>
            <a:r>
              <a:rPr lang="de-DE" dirty="0" smtClean="0"/>
              <a:t>I. </a:t>
            </a:r>
            <a:r>
              <a:rPr lang="de-DE" dirty="0"/>
              <a:t>Uso de </a:t>
            </a:r>
            <a:r>
              <a:rPr lang="de-DE" dirty="0" err="1" smtClean="0"/>
              <a:t>intérpretes</a:t>
            </a:r>
            <a:endParaRPr lang="de-DE"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4801528"/>
              </p:ext>
            </p:extLst>
          </p:nvPr>
        </p:nvGraphicFramePr>
        <p:xfrm>
          <a:off x="457200" y="1203326"/>
          <a:ext cx="822801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86957"/>
          </a:xfrm>
        </p:spPr>
        <p:txBody>
          <a:bodyPr>
            <a:spAutoFit/>
          </a:bodyPr>
          <a:lstStyle/>
          <a:p>
            <a:pPr>
              <a:defRPr/>
            </a:pPr>
            <a:r>
              <a:rPr lang="es-ES_tradnl" sz="3200" dirty="0" smtClean="0"/>
              <a:t>J. Cuestiones de género</a:t>
            </a:r>
            <a:endParaRPr lang="es-ES_tradnl" sz="3200" dirty="0"/>
          </a:p>
        </p:txBody>
      </p:sp>
      <p:sp>
        <p:nvSpPr>
          <p:cNvPr id="184322"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3"/>
          <p:cNvSpPr>
            <a:spLocks noGrp="1"/>
          </p:cNvSpPr>
          <p:nvPr>
            <p:ph type="title"/>
          </p:nvPr>
        </p:nvSpPr>
        <p:spPr>
          <a:xfrm>
            <a:off x="468313" y="192654"/>
            <a:ext cx="8228012" cy="710067"/>
          </a:xfrm>
        </p:spPr>
        <p:txBody>
          <a:bodyPr>
            <a:spAutoFit/>
          </a:bodyPr>
          <a:lstStyle/>
          <a:p>
            <a:r>
              <a:rPr lang="de-DE" dirty="0" smtClean="0"/>
              <a:t>J. </a:t>
            </a:r>
            <a:r>
              <a:rPr lang="de-DE" dirty="0" err="1"/>
              <a:t>Cuestiones</a:t>
            </a:r>
            <a:r>
              <a:rPr lang="de-DE" dirty="0"/>
              <a:t> de </a:t>
            </a:r>
            <a:r>
              <a:rPr lang="de-DE" dirty="0" err="1"/>
              <a:t>género</a:t>
            </a:r>
            <a:endParaRPr lang="de-DE" dirty="0" smtClean="0"/>
          </a:p>
        </p:txBody>
      </p:sp>
      <p:graphicFrame>
        <p:nvGraphicFramePr>
          <p:cNvPr id="6" name="Content Placeholder 5"/>
          <p:cNvGraphicFramePr>
            <a:graphicFrameLocks noGrp="1"/>
          </p:cNvGraphicFramePr>
          <p:nvPr>
            <p:ph idx="1"/>
          </p:nvPr>
        </p:nvGraphicFramePr>
        <p:xfrm>
          <a:off x="368606" y="908720"/>
          <a:ext cx="3312368" cy="211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6371" name="TextBox 6"/>
          <p:cNvSpPr txBox="1">
            <a:spLocks noChangeArrowheads="1"/>
          </p:cNvSpPr>
          <p:nvPr/>
        </p:nvSpPr>
        <p:spPr bwMode="auto">
          <a:xfrm>
            <a:off x="1908175" y="908050"/>
            <a:ext cx="2016125" cy="8318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a:t>Gender of the perpetrator</a:t>
            </a:r>
          </a:p>
        </p:txBody>
      </p:sp>
      <p:sp>
        <p:nvSpPr>
          <p:cNvPr id="186372" name="TextBox 7"/>
          <p:cNvSpPr txBox="1">
            <a:spLocks noChangeArrowheads="1"/>
          </p:cNvSpPr>
          <p:nvPr/>
        </p:nvSpPr>
        <p:spPr bwMode="auto">
          <a:xfrm>
            <a:off x="611188" y="2997200"/>
            <a:ext cx="6985000" cy="3231654"/>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dirty="0">
                <a:solidFill>
                  <a:schemeClr val="tx1"/>
                </a:solidFill>
              </a:rPr>
              <a:t>In </a:t>
            </a:r>
            <a:r>
              <a:rPr lang="de-DE" sz="2400" dirty="0" err="1">
                <a:solidFill>
                  <a:schemeClr val="tx1"/>
                </a:solidFill>
              </a:rPr>
              <a:t>practice</a:t>
            </a:r>
            <a:r>
              <a:rPr lang="de-DE" sz="2400" dirty="0">
                <a:solidFill>
                  <a:schemeClr val="tx1"/>
                </a:solidFill>
              </a:rPr>
              <a:t>, </a:t>
            </a:r>
            <a:r>
              <a:rPr lang="de-DE" sz="2400" dirty="0" err="1">
                <a:solidFill>
                  <a:schemeClr val="tx1"/>
                </a:solidFill>
              </a:rPr>
              <a:t>the</a:t>
            </a:r>
            <a:r>
              <a:rPr lang="de-DE" sz="2400" dirty="0">
                <a:solidFill>
                  <a:schemeClr val="tx1"/>
                </a:solidFill>
              </a:rPr>
              <a:t> </a:t>
            </a:r>
            <a:r>
              <a:rPr lang="de-DE" sz="2400" dirty="0" err="1">
                <a:solidFill>
                  <a:schemeClr val="tx1"/>
                </a:solidFill>
              </a:rPr>
              <a:t>decision</a:t>
            </a:r>
            <a:r>
              <a:rPr lang="de-DE" sz="2400" dirty="0">
                <a:solidFill>
                  <a:schemeClr val="tx1"/>
                </a:solidFill>
              </a:rPr>
              <a:t> </a:t>
            </a:r>
            <a:r>
              <a:rPr lang="de-DE" sz="2400" dirty="0" err="1">
                <a:solidFill>
                  <a:schemeClr val="tx1"/>
                </a:solidFill>
              </a:rPr>
              <a:t>who</a:t>
            </a:r>
            <a:r>
              <a:rPr lang="de-DE" sz="2400" dirty="0">
                <a:solidFill>
                  <a:schemeClr val="tx1"/>
                </a:solidFill>
              </a:rPr>
              <a:t> </a:t>
            </a:r>
            <a:r>
              <a:rPr lang="de-DE" sz="2400" dirty="0" err="1">
                <a:solidFill>
                  <a:schemeClr val="tx1"/>
                </a:solidFill>
              </a:rPr>
              <a:t>conducts</a:t>
            </a:r>
            <a:r>
              <a:rPr lang="de-DE" sz="2400" dirty="0">
                <a:solidFill>
                  <a:schemeClr val="tx1"/>
                </a:solidFill>
              </a:rPr>
              <a:t> </a:t>
            </a:r>
            <a:r>
              <a:rPr lang="de-DE" sz="2400" dirty="0" err="1">
                <a:solidFill>
                  <a:schemeClr val="tx1"/>
                </a:solidFill>
              </a:rPr>
              <a:t>the</a:t>
            </a:r>
            <a:r>
              <a:rPr lang="de-DE" sz="2400" dirty="0">
                <a:solidFill>
                  <a:schemeClr val="tx1"/>
                </a:solidFill>
              </a:rPr>
              <a:t> interview must </a:t>
            </a:r>
            <a:r>
              <a:rPr lang="de-DE" sz="2400" dirty="0" err="1" smtClean="0">
                <a:solidFill>
                  <a:schemeClr val="tx1"/>
                </a:solidFill>
              </a:rPr>
              <a:t>be</a:t>
            </a:r>
            <a:r>
              <a:rPr lang="de-DE" sz="2400" dirty="0" smtClean="0">
                <a:solidFill>
                  <a:schemeClr val="tx1"/>
                </a:solidFill>
              </a:rPr>
              <a:t> </a:t>
            </a:r>
            <a:r>
              <a:rPr lang="de-DE" sz="2400" dirty="0" err="1" smtClean="0">
                <a:solidFill>
                  <a:schemeClr val="tx1"/>
                </a:solidFill>
              </a:rPr>
              <a:t>individually</a:t>
            </a:r>
            <a:r>
              <a:rPr lang="de-DE" sz="2400" dirty="0" smtClean="0">
                <a:solidFill>
                  <a:schemeClr val="tx1"/>
                </a:solidFill>
              </a:rPr>
              <a:t> </a:t>
            </a:r>
            <a:r>
              <a:rPr lang="de-DE" sz="2400" dirty="0" err="1" smtClean="0">
                <a:solidFill>
                  <a:schemeClr val="tx1"/>
                </a:solidFill>
              </a:rPr>
              <a:t>balanced</a:t>
            </a:r>
            <a:r>
              <a:rPr lang="de-DE" sz="2400" dirty="0" smtClean="0">
                <a:solidFill>
                  <a:schemeClr val="tx1"/>
                </a:solidFill>
              </a:rPr>
              <a:t> </a:t>
            </a:r>
            <a:r>
              <a:rPr lang="de-DE" sz="2400" dirty="0" err="1" smtClean="0">
                <a:solidFill>
                  <a:schemeClr val="tx1"/>
                </a:solidFill>
              </a:rPr>
              <a:t>against</a:t>
            </a:r>
            <a:r>
              <a:rPr lang="de-DE" sz="2400" dirty="0" smtClean="0">
                <a:solidFill>
                  <a:schemeClr val="tx1"/>
                </a:solidFill>
              </a:rPr>
              <a:t> </a:t>
            </a:r>
            <a:r>
              <a:rPr lang="de-DE" sz="2400" dirty="0" err="1">
                <a:solidFill>
                  <a:schemeClr val="tx1"/>
                </a:solidFill>
              </a:rPr>
              <a:t>general</a:t>
            </a:r>
            <a:r>
              <a:rPr lang="de-DE" sz="2400" dirty="0">
                <a:solidFill>
                  <a:schemeClr val="tx1"/>
                </a:solidFill>
              </a:rPr>
              <a:t> </a:t>
            </a:r>
            <a:r>
              <a:rPr lang="de-DE" sz="2400" b="1" dirty="0" err="1">
                <a:solidFill>
                  <a:schemeClr val="tx1"/>
                </a:solidFill>
              </a:rPr>
              <a:t>culture</a:t>
            </a:r>
            <a:r>
              <a:rPr lang="de-DE" sz="2400" dirty="0">
                <a:solidFill>
                  <a:schemeClr val="tx1"/>
                </a:solidFill>
              </a:rPr>
              <a:t> </a:t>
            </a:r>
            <a:r>
              <a:rPr lang="de-DE" sz="2400" dirty="0" err="1">
                <a:solidFill>
                  <a:schemeClr val="tx1"/>
                </a:solidFill>
              </a:rPr>
              <a:t>based</a:t>
            </a:r>
            <a:r>
              <a:rPr lang="de-DE" sz="2400" dirty="0">
                <a:solidFill>
                  <a:schemeClr val="tx1"/>
                </a:solidFill>
              </a:rPr>
              <a:t> </a:t>
            </a:r>
            <a:r>
              <a:rPr lang="de-DE" sz="2400" dirty="0" err="1">
                <a:solidFill>
                  <a:schemeClr val="tx1"/>
                </a:solidFill>
              </a:rPr>
              <a:t>gender</a:t>
            </a:r>
            <a:r>
              <a:rPr lang="de-DE" sz="2400" dirty="0">
                <a:solidFill>
                  <a:schemeClr val="tx1"/>
                </a:solidFill>
              </a:rPr>
              <a:t> </a:t>
            </a:r>
            <a:r>
              <a:rPr lang="de-DE" sz="2400" dirty="0" err="1">
                <a:solidFill>
                  <a:schemeClr val="tx1"/>
                </a:solidFill>
              </a:rPr>
              <a:t>issues</a:t>
            </a:r>
            <a:r>
              <a:rPr lang="de-DE" sz="2400" dirty="0">
                <a:solidFill>
                  <a:schemeClr val="tx1"/>
                </a:solidFill>
              </a:rPr>
              <a:t> </a:t>
            </a:r>
            <a:r>
              <a:rPr lang="de-DE" sz="2400" b="1" dirty="0" err="1" smtClean="0">
                <a:solidFill>
                  <a:schemeClr val="tx1"/>
                </a:solidFill>
              </a:rPr>
              <a:t>and</a:t>
            </a:r>
            <a:r>
              <a:rPr lang="de-DE" sz="2400" b="1" dirty="0" smtClean="0">
                <a:solidFill>
                  <a:schemeClr val="tx1"/>
                </a:solidFill>
              </a:rPr>
              <a:t> </a:t>
            </a:r>
            <a:r>
              <a:rPr lang="de-DE" sz="2400" b="1" dirty="0" err="1" smtClean="0">
                <a:solidFill>
                  <a:schemeClr val="tx1"/>
                </a:solidFill>
              </a:rPr>
              <a:t>the</a:t>
            </a:r>
            <a:r>
              <a:rPr lang="de-DE" sz="2400" b="1" dirty="0" smtClean="0">
                <a:solidFill>
                  <a:schemeClr val="tx1"/>
                </a:solidFill>
              </a:rPr>
              <a:t> </a:t>
            </a:r>
            <a:r>
              <a:rPr lang="de-DE" sz="2400" b="1" dirty="0" err="1" smtClean="0">
                <a:solidFill>
                  <a:schemeClr val="tx1"/>
                </a:solidFill>
              </a:rPr>
              <a:t>possible</a:t>
            </a:r>
            <a:r>
              <a:rPr lang="de-DE" sz="2400" b="1" dirty="0" smtClean="0">
                <a:solidFill>
                  <a:schemeClr val="tx1"/>
                </a:solidFill>
              </a:rPr>
              <a:t> </a:t>
            </a:r>
            <a:r>
              <a:rPr lang="de-DE" sz="2400" b="1" dirty="0" err="1" smtClean="0">
                <a:solidFill>
                  <a:schemeClr val="tx1"/>
                </a:solidFill>
              </a:rPr>
              <a:t>fear</a:t>
            </a:r>
            <a:r>
              <a:rPr lang="de-DE" sz="2400" b="1" dirty="0" smtClean="0">
                <a:solidFill>
                  <a:schemeClr val="tx1"/>
                </a:solidFill>
              </a:rPr>
              <a:t> </a:t>
            </a:r>
            <a:r>
              <a:rPr lang="de-DE" sz="2400" b="1" dirty="0" err="1" smtClean="0">
                <a:solidFill>
                  <a:schemeClr val="tx1"/>
                </a:solidFill>
              </a:rPr>
              <a:t>connected</a:t>
            </a:r>
            <a:r>
              <a:rPr lang="de-DE" sz="2400" b="1" dirty="0" smtClean="0">
                <a:solidFill>
                  <a:schemeClr val="tx1"/>
                </a:solidFill>
              </a:rPr>
              <a:t> </a:t>
            </a:r>
            <a:r>
              <a:rPr lang="de-DE" sz="2400" b="1" dirty="0" err="1" smtClean="0">
                <a:solidFill>
                  <a:schemeClr val="tx1"/>
                </a:solidFill>
              </a:rPr>
              <a:t>with</a:t>
            </a:r>
            <a:r>
              <a:rPr lang="de-DE" sz="2400" b="1" dirty="0" smtClean="0">
                <a:solidFill>
                  <a:schemeClr val="tx1"/>
                </a:solidFill>
              </a:rPr>
              <a:t> an </a:t>
            </a:r>
            <a:r>
              <a:rPr lang="de-DE" sz="2400" b="1" dirty="0" err="1">
                <a:solidFill>
                  <a:schemeClr val="tx1"/>
                </a:solidFill>
              </a:rPr>
              <a:t>interviewer</a:t>
            </a:r>
            <a:r>
              <a:rPr lang="de-DE" sz="2400" b="1" dirty="0">
                <a:solidFill>
                  <a:schemeClr val="tx1"/>
                </a:solidFill>
              </a:rPr>
              <a:t> </a:t>
            </a:r>
            <a:r>
              <a:rPr lang="de-DE" sz="2400" b="1" dirty="0" err="1">
                <a:solidFill>
                  <a:schemeClr val="tx1"/>
                </a:solidFill>
              </a:rPr>
              <a:t>of</a:t>
            </a:r>
            <a:r>
              <a:rPr lang="de-DE" sz="2400" b="1" dirty="0">
                <a:solidFill>
                  <a:schemeClr val="tx1"/>
                </a:solidFill>
              </a:rPr>
              <a:t> </a:t>
            </a:r>
            <a:r>
              <a:rPr lang="de-DE" sz="2400" b="1" dirty="0" err="1">
                <a:solidFill>
                  <a:schemeClr val="tx1"/>
                </a:solidFill>
              </a:rPr>
              <a:t>the</a:t>
            </a:r>
            <a:r>
              <a:rPr lang="de-DE" sz="2400" b="1" dirty="0">
                <a:solidFill>
                  <a:schemeClr val="tx1"/>
                </a:solidFill>
              </a:rPr>
              <a:t> same </a:t>
            </a:r>
            <a:r>
              <a:rPr lang="de-DE" sz="2400" b="1" dirty="0" err="1">
                <a:solidFill>
                  <a:schemeClr val="tx1"/>
                </a:solidFill>
              </a:rPr>
              <a:t>sex</a:t>
            </a:r>
            <a:r>
              <a:rPr lang="de-DE" sz="2400" b="1" dirty="0">
                <a:solidFill>
                  <a:schemeClr val="tx1"/>
                </a:solidFill>
              </a:rPr>
              <a:t> </a:t>
            </a:r>
            <a:r>
              <a:rPr lang="de-DE" sz="2400" b="1" dirty="0" err="1">
                <a:solidFill>
                  <a:schemeClr val="tx1"/>
                </a:solidFill>
              </a:rPr>
              <a:t>as</a:t>
            </a:r>
            <a:r>
              <a:rPr lang="de-DE" sz="2400" b="1" dirty="0">
                <a:solidFill>
                  <a:schemeClr val="tx1"/>
                </a:solidFill>
              </a:rPr>
              <a:t> </a:t>
            </a:r>
            <a:r>
              <a:rPr lang="de-DE" sz="2400" b="1" dirty="0" err="1">
                <a:solidFill>
                  <a:schemeClr val="tx1"/>
                </a:solidFill>
              </a:rPr>
              <a:t>the</a:t>
            </a:r>
            <a:r>
              <a:rPr lang="de-DE" sz="2400" b="1" dirty="0">
                <a:solidFill>
                  <a:schemeClr val="tx1"/>
                </a:solidFill>
              </a:rPr>
              <a:t> </a:t>
            </a:r>
            <a:r>
              <a:rPr lang="de-DE" sz="2400" b="1" dirty="0" err="1" smtClean="0">
                <a:solidFill>
                  <a:schemeClr val="tx1"/>
                </a:solidFill>
              </a:rPr>
              <a:t>perpetrator</a:t>
            </a:r>
            <a:r>
              <a:rPr lang="de-DE" sz="2400" b="1" dirty="0" smtClean="0">
                <a:solidFill>
                  <a:schemeClr val="tx1"/>
                </a:solidFill>
              </a:rPr>
              <a:t>(s).</a:t>
            </a:r>
            <a:r>
              <a:rPr lang="de-DE" sz="2400" dirty="0">
                <a:solidFill>
                  <a:schemeClr val="tx1"/>
                </a:solidFill>
              </a:rPr>
              <a:t/>
            </a:r>
            <a:br>
              <a:rPr lang="de-DE" sz="2400" dirty="0">
                <a:solidFill>
                  <a:schemeClr val="tx1"/>
                </a:solidFill>
              </a:rPr>
            </a:br>
            <a:r>
              <a:rPr lang="de-DE" sz="2400" dirty="0">
                <a:solidFill>
                  <a:schemeClr val="tx1"/>
                </a:solidFill>
              </a:rPr>
              <a:t/>
            </a:r>
            <a:br>
              <a:rPr lang="de-DE" sz="2400" dirty="0">
                <a:solidFill>
                  <a:schemeClr val="tx1"/>
                </a:solidFill>
              </a:rPr>
            </a:br>
            <a:r>
              <a:rPr lang="de-DE" sz="2000" dirty="0">
                <a:solidFill>
                  <a:schemeClr val="tx1"/>
                </a:solidFill>
              </a:rPr>
              <a:t>(Example:  a man might prefer to speak with a man about sexual torture </a:t>
            </a:r>
            <a:r>
              <a:rPr lang="de-DE" sz="2000" dirty="0" smtClean="0">
                <a:solidFill>
                  <a:schemeClr val="tx1"/>
                </a:solidFill>
              </a:rPr>
              <a:t>because </a:t>
            </a:r>
            <a:r>
              <a:rPr lang="de-DE" sz="2000" dirty="0">
                <a:solidFill>
                  <a:schemeClr val="tx1"/>
                </a:solidFill>
              </a:rPr>
              <a:t>of cultural limits </a:t>
            </a:r>
            <a:r>
              <a:rPr lang="de-DE" sz="2000" dirty="0" err="1">
                <a:solidFill>
                  <a:schemeClr val="tx1"/>
                </a:solidFill>
              </a:rPr>
              <a:t>of</a:t>
            </a:r>
            <a:r>
              <a:rPr lang="de-DE" sz="2000" dirty="0">
                <a:solidFill>
                  <a:schemeClr val="tx1"/>
                </a:solidFill>
              </a:rPr>
              <a:t> </a:t>
            </a:r>
            <a:r>
              <a:rPr lang="de-DE" sz="2000" dirty="0" err="1" smtClean="0">
                <a:solidFill>
                  <a:schemeClr val="tx1"/>
                </a:solidFill>
              </a:rPr>
              <a:t>disclosure</a:t>
            </a:r>
            <a:r>
              <a:rPr lang="de-DE" sz="2000" dirty="0" smtClean="0">
                <a:solidFill>
                  <a:schemeClr val="tx1"/>
                </a:solidFill>
              </a:rPr>
              <a:t>, </a:t>
            </a:r>
            <a:r>
              <a:rPr lang="de-DE" sz="2000" dirty="0">
                <a:solidFill>
                  <a:schemeClr val="tx1"/>
                </a:solidFill>
              </a:rPr>
              <a:t>a woman only to a </a:t>
            </a:r>
            <a:r>
              <a:rPr lang="de-DE" sz="2000" dirty="0" smtClean="0">
                <a:solidFill>
                  <a:schemeClr val="tx1"/>
                </a:solidFill>
              </a:rPr>
              <a:t>woman) </a:t>
            </a:r>
            <a:endParaRPr lang="de-DE" sz="2000" dirty="0">
              <a:solidFill>
                <a:schemeClr val="tx1"/>
              </a:solidFill>
            </a:endParaRPr>
          </a:p>
        </p:txBody>
      </p:sp>
      <p:sp>
        <p:nvSpPr>
          <p:cNvPr id="186373" name="TextBox 8"/>
          <p:cNvSpPr txBox="1">
            <a:spLocks noChangeArrowheads="1"/>
          </p:cNvSpPr>
          <p:nvPr/>
        </p:nvSpPr>
        <p:spPr bwMode="auto">
          <a:xfrm>
            <a:off x="5076825" y="955675"/>
            <a:ext cx="2159000" cy="193899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dirty="0"/>
              <a:t>Two genders in the examination team </a:t>
            </a:r>
            <a:r>
              <a:rPr lang="de-DE" sz="2400" dirty="0" smtClean="0"/>
              <a:t>give flexibility</a:t>
            </a:r>
            <a:endParaRPr lang="de-DE" sz="2400" dirty="0"/>
          </a:p>
        </p:txBody>
      </p:sp>
      <p:sp>
        <p:nvSpPr>
          <p:cNvPr id="186374" name="Right Arrow 9"/>
          <p:cNvSpPr>
            <a:spLocks noChangeArrowheads="1"/>
          </p:cNvSpPr>
          <p:nvPr/>
        </p:nvSpPr>
        <p:spPr bwMode="auto">
          <a:xfrm rot="10800000">
            <a:off x="4103688" y="1916113"/>
            <a:ext cx="755650" cy="288925"/>
          </a:xfrm>
          <a:prstGeom prst="rightArrow">
            <a:avLst>
              <a:gd name="adj1" fmla="val 50000"/>
              <a:gd name="adj2" fmla="val 49813"/>
            </a:avLst>
          </a:prstGeom>
          <a:noFill/>
          <a:ln w="19050" algn="ctr">
            <a:solidFill>
              <a:schemeClr val="bg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79399"/>
          </a:xfrm>
        </p:spPr>
        <p:txBody>
          <a:bodyPr>
            <a:spAutoFit/>
          </a:bodyPr>
          <a:lstStyle/>
          <a:p>
            <a:pPr>
              <a:tabLst>
                <a:tab pos="534988" algn="l"/>
              </a:tabLst>
              <a:defRPr/>
            </a:pPr>
            <a:r>
              <a:rPr lang="es-ES_tradnl" sz="3200" dirty="0" smtClean="0"/>
              <a:t>K. Indicaciones para la remisión a 	otros especialistas</a:t>
            </a:r>
            <a:endParaRPr lang="es-ES_tradnl" sz="3200" dirty="0"/>
          </a:p>
        </p:txBody>
      </p:sp>
      <p:sp>
        <p:nvSpPr>
          <p:cNvPr id="188418" name="Text Placeholder 2"/>
          <p:cNvSpPr>
            <a:spLocks noGrp="1"/>
          </p:cNvSpPr>
          <p:nvPr>
            <p:ph type="body" idx="1"/>
          </p:nvPr>
        </p:nvSpPr>
        <p:spPr>
          <a:xfrm>
            <a:off x="722313" y="4004609"/>
            <a:ext cx="7772400" cy="402291"/>
          </a:xfrm>
        </p:spPr>
        <p:txBody>
          <a:bodyPr>
            <a:spAutoFit/>
          </a:bodyPr>
          <a:lstStyle/>
          <a:p>
            <a:r>
              <a:rPr lang="es-ES_tradnl" dirty="0" smtClean="0"/>
              <a:t>Consideraciones generales relativas a las entrevistas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68313" y="192654"/>
            <a:ext cx="8228012" cy="710067"/>
          </a:xfrm>
        </p:spPr>
        <p:txBody>
          <a:bodyPr>
            <a:spAutoFit/>
          </a:bodyPr>
          <a:lstStyle/>
          <a:p>
            <a:r>
              <a:rPr lang="es-ES_tradnl" dirty="0" smtClean="0"/>
              <a:t>Evaluación médica y psicológica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6084999"/>
              </p:ext>
            </p:extLst>
          </p:nvPr>
        </p:nvGraphicFramePr>
        <p:xfrm>
          <a:off x="457200" y="1125538"/>
          <a:ext cx="8435280"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315" name="TextBox 2"/>
          <p:cNvSpPr txBox="1">
            <a:spLocks noChangeArrowheads="1"/>
          </p:cNvSpPr>
          <p:nvPr/>
        </p:nvSpPr>
        <p:spPr bwMode="auto">
          <a:xfrm>
            <a:off x="5076825" y="6021388"/>
            <a:ext cx="3527425" cy="369887"/>
          </a:xfrm>
          <a:prstGeom prst="rect">
            <a:avLst/>
          </a:prstGeom>
          <a:noFill/>
          <a:ln w="9525">
            <a:noFill/>
            <a:miter lim="800000"/>
            <a:headEnd/>
            <a:tailEnd/>
          </a:ln>
        </p:spPr>
        <p:txBody>
          <a:bodyPr>
            <a:spAutoFit/>
          </a:bodyPr>
          <a:lstStyle/>
          <a:p>
            <a:pPr algn="r">
              <a:buClr>
                <a:srgbClr val="000000"/>
              </a:buClr>
              <a:buSzPct val="100000"/>
              <a:buFont typeface="Times New Roman" pitchFamily="18" charset="0"/>
              <a:buNone/>
            </a:pPr>
            <a:r>
              <a:rPr lang="es-ES_tradnl" dirty="0" err="1" smtClean="0">
                <a:solidFill>
                  <a:schemeClr val="tx1"/>
                </a:solidFill>
              </a:rPr>
              <a:t>See</a:t>
            </a:r>
            <a:r>
              <a:rPr lang="es-ES_tradnl" dirty="0" smtClean="0">
                <a:solidFill>
                  <a:schemeClr val="tx1"/>
                </a:solidFill>
              </a:rPr>
              <a:t> </a:t>
            </a:r>
            <a:r>
              <a:rPr lang="es-ES_tradnl" dirty="0" err="1" smtClean="0">
                <a:solidFill>
                  <a:schemeClr val="tx1"/>
                </a:solidFill>
              </a:rPr>
              <a:t>also</a:t>
            </a:r>
            <a:r>
              <a:rPr lang="es-ES_tradnl" dirty="0" smtClean="0">
                <a:solidFill>
                  <a:schemeClr val="tx1"/>
                </a:solidFill>
              </a:rPr>
              <a:t> </a:t>
            </a:r>
            <a:r>
              <a:rPr lang="es-ES_tradnl" dirty="0" err="1" smtClean="0">
                <a:solidFill>
                  <a:schemeClr val="tx1"/>
                </a:solidFill>
              </a:rPr>
              <a:t>six</a:t>
            </a:r>
            <a:r>
              <a:rPr lang="es-ES_tradnl" dirty="0" smtClean="0">
                <a:solidFill>
                  <a:schemeClr val="tx1"/>
                </a:solidFill>
              </a:rPr>
              <a:t> </a:t>
            </a:r>
            <a:r>
              <a:rPr lang="es-ES_tradnl" dirty="0" err="1" smtClean="0">
                <a:solidFill>
                  <a:schemeClr val="tx1"/>
                </a:solidFill>
              </a:rPr>
              <a:t>principles</a:t>
            </a:r>
            <a:r>
              <a:rPr lang="es-ES_tradnl" dirty="0" smtClean="0">
                <a:solidFill>
                  <a:schemeClr val="tx1"/>
                </a:solidFill>
              </a:rPr>
              <a:t> </a:t>
            </a:r>
            <a:endParaRPr lang="es-ES_tradnl" dirty="0">
              <a:solidFill>
                <a:schemeClr val="tx1"/>
              </a:solidFill>
            </a:endParaRPr>
          </a:p>
        </p:txBody>
      </p:sp>
      <p:sp>
        <p:nvSpPr>
          <p:cNvPr id="141316" name="Right Arrow 4"/>
          <p:cNvSpPr>
            <a:spLocks noChangeArrowheads="1"/>
          </p:cNvSpPr>
          <p:nvPr/>
        </p:nvSpPr>
        <p:spPr bwMode="auto">
          <a:xfrm>
            <a:off x="6084888" y="6021388"/>
            <a:ext cx="215900" cy="184150"/>
          </a:xfrm>
          <a:prstGeom prst="rightArrow">
            <a:avLst>
              <a:gd name="adj1" fmla="val 50000"/>
              <a:gd name="adj2" fmla="val 50110"/>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es-ES_tradn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0" y="99583"/>
            <a:ext cx="9143999" cy="896208"/>
          </a:xfrm>
        </p:spPr>
        <p:txBody>
          <a:bodyPr wrap="square">
            <a:spAutoFit/>
          </a:bodyPr>
          <a:lstStyle/>
          <a:p>
            <a:pPr>
              <a:lnSpc>
                <a:spcPts val="3100"/>
              </a:lnSpc>
            </a:pPr>
            <a:r>
              <a:rPr lang="es-ES_tradnl" dirty="0" smtClean="0"/>
              <a:t>K.</a:t>
            </a:r>
            <a:r>
              <a:rPr lang="es-ES_tradnl" sz="3600" dirty="0"/>
              <a:t> </a:t>
            </a:r>
            <a:r>
              <a:rPr lang="es-ES_tradnl" sz="3600" spc="-150" dirty="0"/>
              <a:t>Indicaciones para la remisión a otros especialistas</a:t>
            </a:r>
            <a:endParaRPr lang="es-ES_tradnl" sz="3600" spc="-15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6871394"/>
              </p:ext>
            </p:extLst>
          </p:nvPr>
        </p:nvGraphicFramePr>
        <p:xfrm>
          <a:off x="457200" y="1196752"/>
          <a:ext cx="8507288" cy="4927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79399"/>
          </a:xfrm>
        </p:spPr>
        <p:txBody>
          <a:bodyPr>
            <a:spAutoFit/>
          </a:bodyPr>
          <a:lstStyle/>
          <a:p>
            <a:pPr defTabSz="268288">
              <a:defRPr/>
            </a:pPr>
            <a:r>
              <a:rPr lang="es-ES_tradnl" sz="3200" dirty="0" smtClean="0"/>
              <a:t>L. Interpretación de los hallazgos 		y conclusiones</a:t>
            </a:r>
            <a:endParaRPr lang="es-ES_tradnl" sz="3200" dirty="0"/>
          </a:p>
        </p:txBody>
      </p:sp>
      <p:sp>
        <p:nvSpPr>
          <p:cNvPr id="192514"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title"/>
          </p:nvPr>
        </p:nvSpPr>
        <p:spPr>
          <a:xfrm>
            <a:off x="0" y="284987"/>
            <a:ext cx="9144000" cy="525401"/>
          </a:xfrm>
        </p:spPr>
        <p:txBody>
          <a:bodyPr>
            <a:spAutoFit/>
          </a:bodyPr>
          <a:lstStyle/>
          <a:p>
            <a:r>
              <a:rPr lang="es-ES_tradnl" sz="2800" dirty="0" smtClean="0"/>
              <a:t>L. Interpretación de los hallazgos y conclusiones</a:t>
            </a:r>
          </a:p>
        </p:txBody>
      </p:sp>
      <p:sp>
        <p:nvSpPr>
          <p:cNvPr id="194562" name="Content Placeholder 4"/>
          <p:cNvSpPr>
            <a:spLocks noGrp="1"/>
          </p:cNvSpPr>
          <p:nvPr>
            <p:ph idx="1"/>
          </p:nvPr>
        </p:nvSpPr>
        <p:spPr>
          <a:xfrm>
            <a:off x="323528" y="1166267"/>
            <a:ext cx="8228013" cy="4239238"/>
          </a:xfrm>
        </p:spPr>
        <p:txBody>
          <a:bodyPr>
            <a:spAutoFit/>
          </a:bodyPr>
          <a:lstStyle/>
          <a:p>
            <a:pPr marL="0"/>
            <a:r>
              <a:rPr lang="es-ES_tradnl" b="1" dirty="0" err="1" smtClean="0"/>
              <a:t>All</a:t>
            </a:r>
            <a:r>
              <a:rPr lang="es-ES_tradnl" b="1" dirty="0" smtClean="0"/>
              <a:t> </a:t>
            </a:r>
            <a:r>
              <a:rPr lang="es-ES_tradnl" b="1" dirty="0" err="1" smtClean="0"/>
              <a:t>aspects</a:t>
            </a:r>
            <a:r>
              <a:rPr lang="es-ES_tradnl" b="1" dirty="0" smtClean="0"/>
              <a:t> </a:t>
            </a:r>
            <a:r>
              <a:rPr lang="es-ES_tradnl" dirty="0" err="1" smtClean="0"/>
              <a:t>influencing</a:t>
            </a:r>
            <a:r>
              <a:rPr lang="es-ES_tradnl" dirty="0" smtClean="0"/>
              <a:t> injuries </a:t>
            </a:r>
            <a:r>
              <a:rPr lang="es-ES_tradnl" dirty="0" err="1" smtClean="0"/>
              <a:t>must</a:t>
            </a:r>
            <a:r>
              <a:rPr lang="es-ES_tradnl" dirty="0" smtClean="0"/>
              <a:t> be </a:t>
            </a:r>
            <a:r>
              <a:rPr lang="es-ES_tradnl" dirty="0" err="1" smtClean="0"/>
              <a:t>considered</a:t>
            </a:r>
            <a:r>
              <a:rPr lang="es-ES_tradnl" dirty="0" smtClean="0"/>
              <a:t> (</a:t>
            </a:r>
            <a:r>
              <a:rPr lang="es-ES_tradnl" dirty="0" err="1" smtClean="0"/>
              <a:t>see</a:t>
            </a:r>
            <a:r>
              <a:rPr lang="es-ES_tradnl" dirty="0" smtClean="0"/>
              <a:t> </a:t>
            </a:r>
            <a:r>
              <a:rPr lang="es-ES_tradnl" dirty="0" err="1" smtClean="0"/>
              <a:t>also</a:t>
            </a:r>
            <a:r>
              <a:rPr lang="es-ES_tradnl" dirty="0" smtClean="0"/>
              <a:t> </a:t>
            </a:r>
            <a:r>
              <a:rPr lang="es-ES_tradnl" dirty="0" err="1" smtClean="0"/>
              <a:t>special</a:t>
            </a:r>
            <a:r>
              <a:rPr lang="es-ES_tradnl" dirty="0" smtClean="0"/>
              <a:t> </a:t>
            </a:r>
            <a:r>
              <a:rPr lang="es-ES_tradnl" dirty="0" err="1" smtClean="0"/>
              <a:t>handbooks</a:t>
            </a:r>
            <a:r>
              <a:rPr lang="es-ES_tradnl" dirty="0" smtClean="0"/>
              <a:t> </a:t>
            </a:r>
            <a:r>
              <a:rPr lang="es-ES_tradnl" dirty="0" err="1" smtClean="0"/>
              <a:t>on</a:t>
            </a:r>
            <a:r>
              <a:rPr lang="es-ES_tradnl" dirty="0" smtClean="0"/>
              <a:t> torture in </a:t>
            </a:r>
            <a:r>
              <a:rPr lang="es-ES_tradnl" dirty="0" err="1" smtClean="0"/>
              <a:t>the</a:t>
            </a:r>
            <a:r>
              <a:rPr lang="es-ES_tradnl" dirty="0" smtClean="0"/>
              <a:t> </a:t>
            </a:r>
            <a:r>
              <a:rPr lang="es-ES_tradnl" dirty="0" err="1" smtClean="0"/>
              <a:t>literature</a:t>
            </a:r>
            <a:r>
              <a:rPr lang="es-ES_tradnl" dirty="0" smtClean="0"/>
              <a:t> </a:t>
            </a:r>
            <a:r>
              <a:rPr lang="es-ES_tradnl" dirty="0" err="1" smtClean="0"/>
              <a:t>list</a:t>
            </a:r>
            <a:r>
              <a:rPr lang="es-ES_tradnl" dirty="0" smtClean="0"/>
              <a:t>).</a:t>
            </a:r>
          </a:p>
          <a:p>
            <a:pPr marL="0"/>
            <a:endParaRPr lang="es-ES_tradnl" dirty="0" smtClean="0"/>
          </a:p>
          <a:p>
            <a:pPr marL="0"/>
            <a:r>
              <a:rPr lang="es-ES_tradnl" dirty="0" err="1" smtClean="0"/>
              <a:t>They</a:t>
            </a:r>
            <a:r>
              <a:rPr lang="es-ES_tradnl" dirty="0" smtClean="0"/>
              <a:t> </a:t>
            </a:r>
            <a:r>
              <a:rPr lang="es-ES_tradnl" dirty="0" err="1" smtClean="0"/>
              <a:t>include</a:t>
            </a:r>
            <a:r>
              <a:rPr lang="es-ES_tradnl" dirty="0" smtClean="0"/>
              <a:t> prior </a:t>
            </a:r>
            <a:r>
              <a:rPr lang="es-ES_tradnl" dirty="0" err="1" smtClean="0"/>
              <a:t>constitution</a:t>
            </a:r>
            <a:r>
              <a:rPr lang="es-ES_tradnl" dirty="0" smtClean="0"/>
              <a:t>, </a:t>
            </a:r>
            <a:r>
              <a:rPr lang="es-ES_tradnl" dirty="0" err="1" smtClean="0"/>
              <a:t>severity</a:t>
            </a:r>
            <a:r>
              <a:rPr lang="es-ES_tradnl" dirty="0" smtClean="0"/>
              <a:t>, </a:t>
            </a:r>
            <a:r>
              <a:rPr lang="es-ES_tradnl" dirty="0" err="1" smtClean="0"/>
              <a:t>treatment</a:t>
            </a:r>
            <a:r>
              <a:rPr lang="es-ES_tradnl" dirty="0" smtClean="0"/>
              <a:t> of injuries </a:t>
            </a:r>
            <a:r>
              <a:rPr lang="es-ES_tradnl" dirty="0" err="1" smtClean="0"/>
              <a:t>after</a:t>
            </a:r>
            <a:r>
              <a:rPr lang="es-ES_tradnl" dirty="0" smtClean="0"/>
              <a:t> </a:t>
            </a:r>
            <a:r>
              <a:rPr lang="es-ES_tradnl" dirty="0" err="1" smtClean="0"/>
              <a:t>infliction</a:t>
            </a:r>
            <a:r>
              <a:rPr lang="es-ES_tradnl" dirty="0" smtClean="0"/>
              <a:t>, </a:t>
            </a:r>
            <a:r>
              <a:rPr lang="es-ES_tradnl" dirty="0" err="1" smtClean="0"/>
              <a:t>specific</a:t>
            </a:r>
            <a:r>
              <a:rPr lang="es-ES_tradnl" dirty="0" smtClean="0"/>
              <a:t> </a:t>
            </a:r>
            <a:r>
              <a:rPr lang="es-ES_tradnl" dirty="0" err="1" smtClean="0"/>
              <a:t>instruments</a:t>
            </a:r>
            <a:r>
              <a:rPr lang="es-ES_tradnl" dirty="0" smtClean="0"/>
              <a:t>, </a:t>
            </a:r>
            <a:r>
              <a:rPr lang="es-ES_tradnl" dirty="0" err="1" smtClean="0"/>
              <a:t>nutrition</a:t>
            </a:r>
            <a:r>
              <a:rPr lang="es-ES_tradnl" dirty="0" smtClean="0"/>
              <a:t> and </a:t>
            </a:r>
            <a:r>
              <a:rPr lang="es-ES_tradnl" dirty="0" err="1" smtClean="0"/>
              <a:t>intentional</a:t>
            </a:r>
            <a:r>
              <a:rPr lang="es-ES_tradnl" dirty="0" smtClean="0"/>
              <a:t> </a:t>
            </a:r>
            <a:r>
              <a:rPr lang="es-ES_tradnl" dirty="0" err="1" smtClean="0"/>
              <a:t>strategies</a:t>
            </a:r>
            <a:r>
              <a:rPr lang="es-ES_tradnl" dirty="0" smtClean="0"/>
              <a:t> </a:t>
            </a:r>
            <a:r>
              <a:rPr lang="es-ES_tradnl" dirty="0" err="1" smtClean="0"/>
              <a:t>used</a:t>
            </a:r>
            <a:r>
              <a:rPr lang="es-ES_tradnl" dirty="0" smtClean="0"/>
              <a:t> </a:t>
            </a:r>
            <a:r>
              <a:rPr lang="es-ES_tradnl" dirty="0" err="1" smtClean="0"/>
              <a:t>to</a:t>
            </a:r>
            <a:r>
              <a:rPr lang="es-ES_tradnl" dirty="0" smtClean="0"/>
              <a:t> </a:t>
            </a:r>
            <a:r>
              <a:rPr lang="es-ES_tradnl" dirty="0" err="1" smtClean="0"/>
              <a:t>hide</a:t>
            </a:r>
            <a:r>
              <a:rPr lang="es-ES_tradnl" dirty="0" smtClean="0"/>
              <a:t> torture </a:t>
            </a:r>
            <a:r>
              <a:rPr lang="es-ES_tradnl" dirty="0" err="1" smtClean="0"/>
              <a:t>or</a:t>
            </a:r>
            <a:r>
              <a:rPr lang="es-ES_tradnl" dirty="0" smtClean="0"/>
              <a:t> </a:t>
            </a:r>
            <a:r>
              <a:rPr lang="es-ES_tradnl" dirty="0" err="1" smtClean="0"/>
              <a:t>discredit</a:t>
            </a:r>
            <a:r>
              <a:rPr lang="es-ES_tradnl" dirty="0" smtClean="0"/>
              <a:t> </a:t>
            </a:r>
            <a:r>
              <a:rPr lang="es-ES_tradnl" dirty="0" err="1" smtClean="0"/>
              <a:t>victims</a:t>
            </a:r>
            <a:r>
              <a:rPr lang="es-ES_tradnl" dirty="0" smtClean="0"/>
              <a:t>. </a:t>
            </a:r>
          </a:p>
        </p:txBody>
      </p:sp>
      <p:sp>
        <p:nvSpPr>
          <p:cNvPr id="194563" name="TextBox 5"/>
          <p:cNvSpPr txBox="1">
            <a:spLocks noChangeArrowheads="1"/>
          </p:cNvSpPr>
          <p:nvPr/>
        </p:nvSpPr>
        <p:spPr bwMode="auto">
          <a:xfrm>
            <a:off x="5724128" y="5811361"/>
            <a:ext cx="3096344" cy="353943"/>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pPr>
            <a:r>
              <a:rPr lang="es-ES_tradnl" sz="1700" dirty="0" err="1" smtClean="0">
                <a:solidFill>
                  <a:schemeClr val="tx1"/>
                </a:solidFill>
              </a:rPr>
              <a:t>See</a:t>
            </a:r>
            <a:r>
              <a:rPr lang="es-ES_tradnl" sz="1700" dirty="0" smtClean="0">
                <a:solidFill>
                  <a:schemeClr val="tx1"/>
                </a:solidFill>
              </a:rPr>
              <a:t> </a:t>
            </a:r>
            <a:r>
              <a:rPr lang="es-ES_tradnl" sz="1700" dirty="0" err="1" smtClean="0">
                <a:solidFill>
                  <a:schemeClr val="tx1"/>
                </a:solidFill>
              </a:rPr>
              <a:t>special</a:t>
            </a:r>
            <a:r>
              <a:rPr lang="es-ES_tradnl" sz="1700" dirty="0" smtClean="0">
                <a:solidFill>
                  <a:schemeClr val="tx1"/>
                </a:solidFill>
              </a:rPr>
              <a:t> module </a:t>
            </a:r>
            <a:r>
              <a:rPr lang="es-ES_tradnl" sz="1700" dirty="0" err="1" smtClean="0">
                <a:solidFill>
                  <a:schemeClr val="tx1"/>
                </a:solidFill>
              </a:rPr>
              <a:t>on</a:t>
            </a:r>
            <a:r>
              <a:rPr lang="es-ES_tradnl" sz="1700" dirty="0" smtClean="0">
                <a:solidFill>
                  <a:schemeClr val="tx1"/>
                </a:solidFill>
              </a:rPr>
              <a:t> </a:t>
            </a:r>
            <a:r>
              <a:rPr lang="es-ES_tradnl" sz="1700" dirty="0" err="1" smtClean="0">
                <a:solidFill>
                  <a:schemeClr val="tx1"/>
                </a:solidFill>
              </a:rPr>
              <a:t>pitfalls</a:t>
            </a:r>
            <a:endParaRPr lang="es-ES_tradnl" sz="1700" dirty="0">
              <a:solidFill>
                <a:schemeClr val="tx1"/>
              </a:solidFill>
            </a:endParaRPr>
          </a:p>
        </p:txBody>
      </p:sp>
      <p:sp>
        <p:nvSpPr>
          <p:cNvPr id="2" name="Pfeil nach rechts 1"/>
          <p:cNvSpPr/>
          <p:nvPr/>
        </p:nvSpPr>
        <p:spPr bwMode="auto">
          <a:xfrm>
            <a:off x="5220072" y="5877272"/>
            <a:ext cx="504056" cy="73366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s-ES_tradnl" sz="1800" b="0" i="0" u="none" strike="noStrike" cap="none" normalizeH="0" baseline="0" dirty="0" smtClean="0">
              <a:ln>
                <a:noFill/>
              </a:ln>
              <a:solidFill>
                <a:schemeClr val="bg1"/>
              </a:solidFill>
              <a:effectLst/>
              <a:latin typeface="Calibri"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268288">
              <a:defRPr/>
            </a:pPr>
            <a:r>
              <a:rPr lang="de-DE" sz="3200" dirty="0"/>
              <a:t>B</a:t>
            </a:r>
            <a:r>
              <a:rPr lang="de-DE" sz="3200" dirty="0" smtClean="0"/>
              <a:t>. </a:t>
            </a:r>
            <a:r>
              <a:rPr lang="es-ES_tradnl" sz="3200" dirty="0"/>
              <a:t>Salvaguardias de procedimiento </a:t>
            </a:r>
            <a:r>
              <a:rPr lang="es-ES_tradnl" sz="3200" dirty="0" smtClean="0"/>
              <a:t>		con </a:t>
            </a:r>
            <a:r>
              <a:rPr lang="es-ES_tradnl" sz="3200" dirty="0"/>
              <a:t>respecto a los detenidos</a:t>
            </a:r>
            <a:endParaRPr lang="de-DE" sz="3200" dirty="0"/>
          </a:p>
        </p:txBody>
      </p:sp>
      <p:sp>
        <p:nvSpPr>
          <p:cNvPr id="143362" name="Text Placeholder 2"/>
          <p:cNvSpPr>
            <a:spLocks noGrp="1"/>
          </p:cNvSpPr>
          <p:nvPr>
            <p:ph type="body" idx="1"/>
          </p:nvPr>
        </p:nvSpPr>
        <p:spPr/>
        <p:txBody>
          <a:bodyPr/>
          <a:lstStyle/>
          <a:p>
            <a:r>
              <a:rPr lang="es-ES_tradnl" sz="2400" dirty="0" smtClean="0"/>
              <a:t>Consideraciones generales relativas a las entrevistas</a:t>
            </a:r>
            <a:endParaRPr lang="de-DE"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468313" y="69544"/>
            <a:ext cx="8228012" cy="956288"/>
          </a:xfrm>
        </p:spPr>
        <p:txBody>
          <a:bodyPr>
            <a:spAutoFit/>
          </a:bodyPr>
          <a:lstStyle/>
          <a:p>
            <a:r>
              <a:rPr lang="de-DE" sz="2800" dirty="0" smtClean="0"/>
              <a:t>B.</a:t>
            </a:r>
            <a:r>
              <a:rPr lang="es-ES_tradnl" sz="2800" dirty="0"/>
              <a:t> Salvaguardias de procedimiento con respecto a los </a:t>
            </a:r>
            <a:r>
              <a:rPr lang="es-ES_tradnl" sz="2800" dirty="0" smtClean="0"/>
              <a:t>detenidos</a:t>
            </a:r>
            <a:endParaRPr lang="de-DE" sz="2800" dirty="0" smtClean="0"/>
          </a:p>
        </p:txBody>
      </p:sp>
      <p:sp>
        <p:nvSpPr>
          <p:cNvPr id="145410" name="Content Placeholder 2"/>
          <p:cNvSpPr>
            <a:spLocks noGrp="1"/>
          </p:cNvSpPr>
          <p:nvPr>
            <p:ph idx="1"/>
          </p:nvPr>
        </p:nvSpPr>
        <p:spPr>
          <a:xfrm>
            <a:off x="468313" y="1412875"/>
            <a:ext cx="8228012" cy="4999038"/>
          </a:xfrm>
        </p:spPr>
        <p:txBody>
          <a:bodyPr/>
          <a:lstStyle/>
          <a:p>
            <a:pPr marL="0"/>
            <a:endParaRPr lang="en-GB" sz="2800" dirty="0" smtClean="0"/>
          </a:p>
          <a:p>
            <a:pPr marL="0"/>
            <a:endParaRPr lang="en-GB" sz="2800" dirty="0" smtClean="0"/>
          </a:p>
          <a:p>
            <a:pPr marL="0"/>
            <a:endParaRPr lang="de-DE" sz="2800" dirty="0" smtClean="0"/>
          </a:p>
          <a:p>
            <a:pPr marL="0"/>
            <a:endParaRPr lang="de-DE" sz="2800" dirty="0" smtClean="0"/>
          </a:p>
          <a:p>
            <a:pPr marL="0"/>
            <a:endParaRPr lang="de-DE" sz="2800" dirty="0" smtClean="0"/>
          </a:p>
        </p:txBody>
      </p:sp>
      <p:graphicFrame>
        <p:nvGraphicFramePr>
          <p:cNvPr id="4" name="Diagramm 3"/>
          <p:cNvGraphicFramePr/>
          <p:nvPr>
            <p:extLst>
              <p:ext uri="{D42A27DB-BD31-4B8C-83A1-F6EECF244321}">
                <p14:modId xmlns:p14="http://schemas.microsoft.com/office/powerpoint/2010/main" val="1428401838"/>
              </p:ext>
            </p:extLst>
          </p:nvPr>
        </p:nvGraphicFramePr>
        <p:xfrm>
          <a:off x="611560" y="1196752"/>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p:nvPr>
        </p:nvSpPr>
        <p:spPr>
          <a:xfrm>
            <a:off x="539552" y="5918593"/>
            <a:ext cx="6552728" cy="360040"/>
          </a:xfrm>
        </p:spPr>
        <p:txBody>
          <a:bodyPr/>
          <a:lstStyle/>
          <a:p>
            <a:pPr marL="0"/>
            <a:r>
              <a:rPr lang="es-ES_tradnl" sz="1600" dirty="0" smtClean="0"/>
              <a:t>      Véase capítulo “La ética de la atención de salud”</a:t>
            </a:r>
          </a:p>
        </p:txBody>
      </p:sp>
      <p:sp>
        <p:nvSpPr>
          <p:cNvPr id="145409" name="Title 1"/>
          <p:cNvSpPr>
            <a:spLocks noGrp="1"/>
          </p:cNvSpPr>
          <p:nvPr>
            <p:ph type="title" idx="4294967295"/>
          </p:nvPr>
        </p:nvSpPr>
        <p:spPr>
          <a:xfrm>
            <a:off x="915988" y="-107950"/>
            <a:ext cx="8228012" cy="1311275"/>
          </a:xfrm>
        </p:spPr>
        <p:txBody>
          <a:bodyPr/>
          <a:lstStyle/>
          <a:p>
            <a:r>
              <a:rPr lang="de-DE" sz="2800" dirty="0" smtClean="0"/>
              <a:t>B. </a:t>
            </a:r>
            <a:r>
              <a:rPr lang="es-ES_tradnl" sz="2800" dirty="0" smtClean="0"/>
              <a:t>Salvaguardias de procedimiento con respecto a los detenidos</a:t>
            </a:r>
          </a:p>
        </p:txBody>
      </p:sp>
      <p:graphicFrame>
        <p:nvGraphicFramePr>
          <p:cNvPr id="2" name="Diagramm 1"/>
          <p:cNvGraphicFramePr/>
          <p:nvPr>
            <p:extLst>
              <p:ext uri="{D42A27DB-BD31-4B8C-83A1-F6EECF244321}">
                <p14:modId xmlns:p14="http://schemas.microsoft.com/office/powerpoint/2010/main" val="462020484"/>
              </p:ext>
            </p:extLst>
          </p:nvPr>
        </p:nvGraphicFramePr>
        <p:xfrm>
          <a:off x="899592" y="1268760"/>
          <a:ext cx="74404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feil nach rechts 2"/>
          <p:cNvSpPr/>
          <p:nvPr/>
        </p:nvSpPr>
        <p:spPr bwMode="auto">
          <a:xfrm>
            <a:off x="179512" y="5918593"/>
            <a:ext cx="504056"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265863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79399"/>
          </a:xfrm>
        </p:spPr>
        <p:txBody>
          <a:bodyPr>
            <a:spAutoFit/>
          </a:bodyPr>
          <a:lstStyle/>
          <a:p>
            <a:pPr defTabSz="271463">
              <a:defRPr/>
            </a:pPr>
            <a:r>
              <a:rPr lang="de-DE" sz="3200" dirty="0" smtClean="0"/>
              <a:t>C. </a:t>
            </a:r>
            <a:r>
              <a:rPr lang="es-ES_tradnl" sz="3200" dirty="0"/>
              <a:t>Visitas oficiales a centros de </a:t>
            </a:r>
            <a:r>
              <a:rPr lang="es-ES_tradnl" sz="3200" dirty="0" smtClean="0"/>
              <a:t>				detención</a:t>
            </a:r>
            <a:endParaRPr lang="es-ES_tradnl" sz="3200" dirty="0"/>
          </a:p>
        </p:txBody>
      </p:sp>
      <p:sp>
        <p:nvSpPr>
          <p:cNvPr id="147458" name="Text Placeholder 2"/>
          <p:cNvSpPr>
            <a:spLocks noGrp="1"/>
          </p:cNvSpPr>
          <p:nvPr>
            <p:ph type="body" idx="1"/>
          </p:nvPr>
        </p:nvSpPr>
        <p:spPr>
          <a:xfrm>
            <a:off x="722313" y="3943054"/>
            <a:ext cx="7772400" cy="463846"/>
          </a:xfrm>
        </p:spPr>
        <p:txBody>
          <a:bodyPr>
            <a:spAutoFit/>
          </a:bodyPr>
          <a:lstStyle/>
          <a:p>
            <a:r>
              <a:rPr lang="es-ES_tradnl" sz="2400" dirty="0" smtClean="0"/>
              <a:t>Consideraciones generales relativas a las entrevistas</a:t>
            </a:r>
            <a:endParaRPr lang="de-DE"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284987"/>
            <a:ext cx="8604448" cy="525401"/>
          </a:xfrm>
        </p:spPr>
        <p:txBody>
          <a:bodyPr>
            <a:spAutoFit/>
          </a:bodyPr>
          <a:lstStyle/>
          <a:p>
            <a:r>
              <a:rPr lang="en-GB" sz="2800" dirty="0" smtClean="0"/>
              <a:t>C. </a:t>
            </a:r>
            <a:r>
              <a:rPr lang="es-ES_tradnl" sz="2800" dirty="0"/>
              <a:t>Visitas oficiales a centros de </a:t>
            </a:r>
            <a:r>
              <a:rPr lang="es-ES_tradnl" sz="2800" dirty="0" smtClean="0"/>
              <a:t>detención</a:t>
            </a:r>
            <a:endParaRPr lang="en-GB" sz="2800" dirty="0" smtClean="0"/>
          </a:p>
        </p:txBody>
      </p:sp>
      <p:sp>
        <p:nvSpPr>
          <p:cNvPr id="3" name="Freihandform 2"/>
          <p:cNvSpPr/>
          <p:nvPr/>
        </p:nvSpPr>
        <p:spPr>
          <a:xfrm>
            <a:off x="641464" y="1220434"/>
            <a:ext cx="7920880" cy="1197845"/>
          </a:xfrm>
          <a:custGeom>
            <a:avLst/>
            <a:gdLst>
              <a:gd name="connsiteX0" fmla="*/ 0 w 7920880"/>
              <a:gd name="connsiteY0" fmla="*/ 199645 h 1197845"/>
              <a:gd name="connsiteX1" fmla="*/ 199645 w 7920880"/>
              <a:gd name="connsiteY1" fmla="*/ 0 h 1197845"/>
              <a:gd name="connsiteX2" fmla="*/ 7721235 w 7920880"/>
              <a:gd name="connsiteY2" fmla="*/ 0 h 1197845"/>
              <a:gd name="connsiteX3" fmla="*/ 7920880 w 7920880"/>
              <a:gd name="connsiteY3" fmla="*/ 199645 h 1197845"/>
              <a:gd name="connsiteX4" fmla="*/ 7920880 w 7920880"/>
              <a:gd name="connsiteY4" fmla="*/ 998200 h 1197845"/>
              <a:gd name="connsiteX5" fmla="*/ 7721235 w 7920880"/>
              <a:gd name="connsiteY5" fmla="*/ 1197845 h 1197845"/>
              <a:gd name="connsiteX6" fmla="*/ 199645 w 7920880"/>
              <a:gd name="connsiteY6" fmla="*/ 1197845 h 1197845"/>
              <a:gd name="connsiteX7" fmla="*/ 0 w 7920880"/>
              <a:gd name="connsiteY7" fmla="*/ 998200 h 1197845"/>
              <a:gd name="connsiteX8" fmla="*/ 0 w 7920880"/>
              <a:gd name="connsiteY8" fmla="*/ 199645 h 119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880" h="1197845">
                <a:moveTo>
                  <a:pt x="0" y="199645"/>
                </a:moveTo>
                <a:cubicBezTo>
                  <a:pt x="0" y="89384"/>
                  <a:pt x="89384" y="0"/>
                  <a:pt x="199645" y="0"/>
                </a:cubicBezTo>
                <a:lnTo>
                  <a:pt x="7721235" y="0"/>
                </a:lnTo>
                <a:cubicBezTo>
                  <a:pt x="7831496" y="0"/>
                  <a:pt x="7920880" y="89384"/>
                  <a:pt x="7920880" y="199645"/>
                </a:cubicBezTo>
                <a:lnTo>
                  <a:pt x="7920880" y="998200"/>
                </a:lnTo>
                <a:cubicBezTo>
                  <a:pt x="7920880" y="1108461"/>
                  <a:pt x="7831496" y="1197845"/>
                  <a:pt x="7721235" y="1197845"/>
                </a:cubicBezTo>
                <a:lnTo>
                  <a:pt x="199645" y="1197845"/>
                </a:lnTo>
                <a:cubicBezTo>
                  <a:pt x="89384" y="1197845"/>
                  <a:pt x="0" y="1108461"/>
                  <a:pt x="0" y="998200"/>
                </a:cubicBezTo>
                <a:lnTo>
                  <a:pt x="0" y="19964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524" tIns="77524" rIns="77524" bIns="77524" numCol="1" spcCol="1270" anchor="ctr" anchorCtr="0">
            <a:noAutofit/>
          </a:bodyPr>
          <a:lstStyle/>
          <a:p>
            <a:pPr lvl="0" algn="l" defTabSz="977900">
              <a:lnSpc>
                <a:spcPct val="90000"/>
              </a:lnSpc>
              <a:spcBef>
                <a:spcPct val="0"/>
              </a:spcBef>
              <a:spcAft>
                <a:spcPct val="35000"/>
              </a:spcAft>
            </a:pPr>
            <a:r>
              <a:rPr lang="es-ES_tradnl" sz="2200" kern="1200" noProof="0" dirty="0" smtClean="0">
                <a:solidFill>
                  <a:schemeClr val="bg1"/>
                </a:solidFill>
                <a:effectLst>
                  <a:outerShdw blurRad="38100" dist="38100" dir="2700000" algn="tl">
                    <a:srgbClr val="000000">
                      <a:alpha val="43137"/>
                    </a:srgbClr>
                  </a:outerShdw>
                </a:effectLst>
              </a:rPr>
              <a:t>En el PE la investigación es de carácter reactivo</a:t>
            </a:r>
            <a:r>
              <a:rPr lang="es-ES_tradnl" sz="2200" kern="1200" noProof="0" dirty="0" smtClean="0">
                <a:effectLst>
                  <a:outerShdw blurRad="38100" dist="38100" dir="2700000" algn="tl">
                    <a:srgbClr val="000000">
                      <a:alpha val="43137"/>
                    </a:srgbClr>
                  </a:outerShdw>
                </a:effectLst>
              </a:rPr>
              <a:t> o sea es la respuesta a una denunciación.  Aquí tenemos la resumen de </a:t>
            </a:r>
            <a:r>
              <a:rPr lang="es-ES_tradnl" sz="2200" b="1" kern="1200" noProof="0" dirty="0" smtClean="0">
                <a:effectLst>
                  <a:outerShdw blurRad="38100" dist="38100" dir="2700000" algn="tl">
                    <a:srgbClr val="000000">
                      <a:alpha val="43137"/>
                    </a:srgbClr>
                  </a:outerShdw>
                </a:effectLst>
              </a:rPr>
              <a:t>otro tipo de investigación</a:t>
            </a:r>
            <a:r>
              <a:rPr lang="es-ES_tradnl" sz="2200" kern="1200" noProof="0" dirty="0" smtClean="0">
                <a:effectLst>
                  <a:outerShdw blurRad="38100" dist="38100" dir="2700000" algn="tl">
                    <a:srgbClr val="000000">
                      <a:alpha val="43137"/>
                    </a:srgbClr>
                  </a:outerShdw>
                </a:effectLst>
              </a:rPr>
              <a:t>:</a:t>
            </a:r>
            <a:endParaRPr lang="es-ES_tradnl" sz="2200" kern="1200" noProof="0" dirty="0">
              <a:effectLst>
                <a:outerShdw blurRad="38100" dist="38100" dir="2700000" algn="tl">
                  <a:srgbClr val="000000">
                    <a:alpha val="43137"/>
                  </a:srgbClr>
                </a:outerShdw>
              </a:effectLst>
            </a:endParaRPr>
          </a:p>
        </p:txBody>
      </p:sp>
      <p:sp>
        <p:nvSpPr>
          <p:cNvPr id="4" name="Freihandform 3"/>
          <p:cNvSpPr/>
          <p:nvPr/>
        </p:nvSpPr>
        <p:spPr>
          <a:xfrm>
            <a:off x="611560" y="2527594"/>
            <a:ext cx="7920880" cy="1369676"/>
          </a:xfrm>
          <a:custGeom>
            <a:avLst/>
            <a:gdLst>
              <a:gd name="connsiteX0" fmla="*/ 0 w 7920880"/>
              <a:gd name="connsiteY0" fmla="*/ 228284 h 1369676"/>
              <a:gd name="connsiteX1" fmla="*/ 228284 w 7920880"/>
              <a:gd name="connsiteY1" fmla="*/ 0 h 1369676"/>
              <a:gd name="connsiteX2" fmla="*/ 7692596 w 7920880"/>
              <a:gd name="connsiteY2" fmla="*/ 0 h 1369676"/>
              <a:gd name="connsiteX3" fmla="*/ 7920880 w 7920880"/>
              <a:gd name="connsiteY3" fmla="*/ 228284 h 1369676"/>
              <a:gd name="connsiteX4" fmla="*/ 7920880 w 7920880"/>
              <a:gd name="connsiteY4" fmla="*/ 1141392 h 1369676"/>
              <a:gd name="connsiteX5" fmla="*/ 7692596 w 7920880"/>
              <a:gd name="connsiteY5" fmla="*/ 1369676 h 1369676"/>
              <a:gd name="connsiteX6" fmla="*/ 228284 w 7920880"/>
              <a:gd name="connsiteY6" fmla="*/ 1369676 h 1369676"/>
              <a:gd name="connsiteX7" fmla="*/ 0 w 7920880"/>
              <a:gd name="connsiteY7" fmla="*/ 1141392 h 1369676"/>
              <a:gd name="connsiteX8" fmla="*/ 0 w 7920880"/>
              <a:gd name="connsiteY8" fmla="*/ 228284 h 13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880" h="1369676">
                <a:moveTo>
                  <a:pt x="0" y="228284"/>
                </a:moveTo>
                <a:cubicBezTo>
                  <a:pt x="0" y="102206"/>
                  <a:pt x="102206" y="0"/>
                  <a:pt x="228284" y="0"/>
                </a:cubicBezTo>
                <a:lnTo>
                  <a:pt x="7692596" y="0"/>
                </a:lnTo>
                <a:cubicBezTo>
                  <a:pt x="7818674" y="0"/>
                  <a:pt x="7920880" y="102206"/>
                  <a:pt x="7920880" y="228284"/>
                </a:cubicBezTo>
                <a:lnTo>
                  <a:pt x="7920880" y="1141392"/>
                </a:lnTo>
                <a:cubicBezTo>
                  <a:pt x="7920880" y="1267470"/>
                  <a:pt x="7818674" y="1369676"/>
                  <a:pt x="7692596" y="1369676"/>
                </a:cubicBezTo>
                <a:lnTo>
                  <a:pt x="228284" y="1369676"/>
                </a:lnTo>
                <a:cubicBezTo>
                  <a:pt x="102206" y="1369676"/>
                  <a:pt x="0" y="1267470"/>
                  <a:pt x="0" y="1141392"/>
                </a:cubicBezTo>
                <a:lnTo>
                  <a:pt x="0" y="228284"/>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0682" tIns="150682" rIns="150682" bIns="150682" numCol="1" spcCol="1270" anchor="ctr" anchorCtr="0">
            <a:noAutofit/>
          </a:bodyPr>
          <a:lstStyle/>
          <a:p>
            <a:pPr lvl="0" algn="l" defTabSz="977900">
              <a:lnSpc>
                <a:spcPct val="90000"/>
              </a:lnSpc>
              <a:spcBef>
                <a:spcPct val="0"/>
              </a:spcBef>
              <a:spcAft>
                <a:spcPct val="35000"/>
              </a:spcAft>
            </a:pPr>
            <a:r>
              <a:rPr lang="es-ES_tradnl" sz="2200" b="0" kern="1200" noProof="0" dirty="0" smtClean="0">
                <a:solidFill>
                  <a:schemeClr val="bg1"/>
                </a:solidFill>
                <a:effectLst>
                  <a:outerShdw blurRad="38100" dist="38100" dir="2700000" algn="tl">
                    <a:srgbClr val="000000">
                      <a:alpha val="43137"/>
                    </a:srgbClr>
                  </a:outerShdw>
                </a:effectLst>
              </a:rPr>
              <a:t>La</a:t>
            </a:r>
            <a:r>
              <a:rPr lang="es-ES_tradnl" sz="2200" b="1" kern="1200" noProof="0" dirty="0" smtClean="0">
                <a:solidFill>
                  <a:schemeClr val="bg1"/>
                </a:solidFill>
              </a:rPr>
              <a:t>  </a:t>
            </a:r>
            <a:r>
              <a:rPr lang="es-ES_tradnl" sz="2200" b="1" dirty="0" smtClean="0">
                <a:solidFill>
                  <a:schemeClr val="tx1"/>
                </a:solidFill>
              </a:rPr>
              <a:t>v</a:t>
            </a:r>
            <a:r>
              <a:rPr lang="es-ES_tradnl" sz="2200" b="1" kern="1200" noProof="0" dirty="0" err="1" smtClean="0">
                <a:solidFill>
                  <a:schemeClr val="tx1"/>
                </a:solidFill>
              </a:rPr>
              <a:t>igilancia</a:t>
            </a:r>
            <a:r>
              <a:rPr lang="es-ES_tradnl" sz="2200" b="1" kern="1200" noProof="0" dirty="0" smtClean="0">
                <a:solidFill>
                  <a:schemeClr val="tx1"/>
                </a:solidFill>
              </a:rPr>
              <a:t> preventiva  </a:t>
            </a:r>
            <a:r>
              <a:rPr lang="es-ES_tradnl" sz="2200" kern="1200" noProof="0" dirty="0" smtClean="0">
                <a:effectLst>
                  <a:outerShdw blurRad="38100" dist="38100" dir="2700000" algn="tl">
                    <a:srgbClr val="000000">
                      <a:alpha val="43137"/>
                    </a:srgbClr>
                  </a:outerShdw>
                </a:effectLst>
              </a:rPr>
              <a:t>es un método de investigación cuyo objetivo es la prevención de futuros actos de tortura y malos tratos.</a:t>
            </a:r>
            <a:endParaRPr lang="es-ES_tradnl" sz="2200" kern="1200" noProof="0" dirty="0">
              <a:effectLst>
                <a:outerShdw blurRad="38100" dist="38100" dir="2700000" algn="tl">
                  <a:srgbClr val="000000">
                    <a:alpha val="43137"/>
                  </a:srgbClr>
                </a:outerShdw>
              </a:effectLst>
            </a:endParaRPr>
          </a:p>
        </p:txBody>
      </p:sp>
      <p:sp>
        <p:nvSpPr>
          <p:cNvPr id="5" name="Freihandform 4"/>
          <p:cNvSpPr/>
          <p:nvPr/>
        </p:nvSpPr>
        <p:spPr>
          <a:xfrm>
            <a:off x="596483" y="4006585"/>
            <a:ext cx="7920880" cy="2160445"/>
          </a:xfrm>
          <a:custGeom>
            <a:avLst/>
            <a:gdLst>
              <a:gd name="connsiteX0" fmla="*/ 0 w 7920880"/>
              <a:gd name="connsiteY0" fmla="*/ 360081 h 2160445"/>
              <a:gd name="connsiteX1" fmla="*/ 360081 w 7920880"/>
              <a:gd name="connsiteY1" fmla="*/ 0 h 2160445"/>
              <a:gd name="connsiteX2" fmla="*/ 7560799 w 7920880"/>
              <a:gd name="connsiteY2" fmla="*/ 0 h 2160445"/>
              <a:gd name="connsiteX3" fmla="*/ 7920880 w 7920880"/>
              <a:gd name="connsiteY3" fmla="*/ 360081 h 2160445"/>
              <a:gd name="connsiteX4" fmla="*/ 7920880 w 7920880"/>
              <a:gd name="connsiteY4" fmla="*/ 1800364 h 2160445"/>
              <a:gd name="connsiteX5" fmla="*/ 7560799 w 7920880"/>
              <a:gd name="connsiteY5" fmla="*/ 2160445 h 2160445"/>
              <a:gd name="connsiteX6" fmla="*/ 360081 w 7920880"/>
              <a:gd name="connsiteY6" fmla="*/ 2160445 h 2160445"/>
              <a:gd name="connsiteX7" fmla="*/ 0 w 7920880"/>
              <a:gd name="connsiteY7" fmla="*/ 1800364 h 2160445"/>
              <a:gd name="connsiteX8" fmla="*/ 0 w 7920880"/>
              <a:gd name="connsiteY8" fmla="*/ 360081 h 216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880" h="2160445">
                <a:moveTo>
                  <a:pt x="0" y="360081"/>
                </a:moveTo>
                <a:cubicBezTo>
                  <a:pt x="0" y="161214"/>
                  <a:pt x="161214" y="0"/>
                  <a:pt x="360081" y="0"/>
                </a:cubicBezTo>
                <a:lnTo>
                  <a:pt x="7560799" y="0"/>
                </a:lnTo>
                <a:cubicBezTo>
                  <a:pt x="7759666" y="0"/>
                  <a:pt x="7920880" y="161214"/>
                  <a:pt x="7920880" y="360081"/>
                </a:cubicBezTo>
                <a:lnTo>
                  <a:pt x="7920880" y="1800364"/>
                </a:lnTo>
                <a:cubicBezTo>
                  <a:pt x="7920880" y="1999231"/>
                  <a:pt x="7759666" y="2160445"/>
                  <a:pt x="7560799" y="2160445"/>
                </a:cubicBezTo>
                <a:lnTo>
                  <a:pt x="360081" y="2160445"/>
                </a:lnTo>
                <a:cubicBezTo>
                  <a:pt x="161214" y="2160445"/>
                  <a:pt x="0" y="1999231"/>
                  <a:pt x="0" y="1800364"/>
                </a:cubicBezTo>
                <a:lnTo>
                  <a:pt x="0" y="360081"/>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284" tIns="189284" rIns="189284" bIns="189284" numCol="1" spcCol="1270" anchor="ctr" anchorCtr="0">
            <a:noAutofit/>
          </a:bodyPr>
          <a:lstStyle/>
          <a:p>
            <a:pPr lvl="0" algn="l" defTabSz="977900">
              <a:lnSpc>
                <a:spcPct val="90000"/>
              </a:lnSpc>
              <a:spcBef>
                <a:spcPct val="0"/>
              </a:spcBef>
              <a:spcAft>
                <a:spcPct val="35000"/>
              </a:spcAft>
            </a:pPr>
            <a:r>
              <a:rPr lang="es-ES_tradnl" sz="2200" kern="1200" noProof="0" dirty="0" smtClean="0">
                <a:effectLst>
                  <a:outerShdw blurRad="38100" dist="38100" dir="2700000" algn="tl">
                    <a:srgbClr val="000000">
                      <a:alpha val="43137"/>
                    </a:srgbClr>
                  </a:outerShdw>
                </a:effectLst>
              </a:rPr>
              <a:t>El propósito es impedir que violaciones ocurran de una manera sistemática, preguntando: </a:t>
            </a:r>
          </a:p>
          <a:p>
            <a:pPr lvl="0" algn="l" defTabSz="977900">
              <a:lnSpc>
                <a:spcPct val="90000"/>
              </a:lnSpc>
              <a:spcBef>
                <a:spcPct val="0"/>
              </a:spcBef>
              <a:spcAft>
                <a:spcPct val="35000"/>
              </a:spcAft>
            </a:pPr>
            <a:r>
              <a:rPr lang="es-ES_tradnl" sz="2200" b="1" kern="1200" noProof="0" dirty="0" smtClean="0">
                <a:effectLst>
                  <a:outerShdw blurRad="38100" dist="38100" dir="2700000" algn="tl">
                    <a:srgbClr val="000000">
                      <a:alpha val="43137"/>
                    </a:srgbClr>
                  </a:outerShdw>
                </a:effectLst>
              </a:rPr>
              <a:t>“¿Qué permite que ocurran actos de tortura y malos tratos?”</a:t>
            </a:r>
            <a:endParaRPr lang="es-ES_tradnl" sz="2200" b="1" i="1" kern="1200" noProof="0" dirty="0" smtClean="0">
              <a:effectLst>
                <a:outerShdw blurRad="38100" dist="38100" dir="2700000" algn="tl">
                  <a:srgbClr val="000000">
                    <a:alpha val="43137"/>
                  </a:srgbClr>
                </a:outerShdw>
              </a:effectLst>
            </a:endParaRPr>
          </a:p>
          <a:p>
            <a:pPr lvl="0" algn="l" defTabSz="977900">
              <a:lnSpc>
                <a:spcPct val="90000"/>
              </a:lnSpc>
              <a:spcBef>
                <a:spcPct val="0"/>
              </a:spcBef>
              <a:spcAft>
                <a:spcPct val="35000"/>
              </a:spcAft>
            </a:pPr>
            <a:r>
              <a:rPr lang="es-ES_tradnl" sz="2200" kern="1200" noProof="0" dirty="0" smtClean="0">
                <a:effectLst>
                  <a:outerShdw blurRad="38100" dist="38100" dir="2700000" algn="tl">
                    <a:srgbClr val="000000">
                      <a:alpha val="43137"/>
                    </a:srgbClr>
                  </a:outerShdw>
                </a:effectLst>
              </a:rPr>
              <a:t>en vez de: </a:t>
            </a:r>
          </a:p>
          <a:p>
            <a:pPr lvl="0" algn="l" defTabSz="977900">
              <a:lnSpc>
                <a:spcPct val="90000"/>
              </a:lnSpc>
              <a:spcBef>
                <a:spcPct val="0"/>
              </a:spcBef>
              <a:spcAft>
                <a:spcPct val="35000"/>
              </a:spcAft>
            </a:pPr>
            <a:r>
              <a:rPr lang="es-ES_tradnl" sz="2200" i="0" kern="1200" noProof="0" dirty="0" smtClean="0">
                <a:effectLst>
                  <a:outerShdw blurRad="38100" dist="38100" dir="2700000" algn="tl">
                    <a:srgbClr val="000000">
                      <a:alpha val="43137"/>
                    </a:srgbClr>
                  </a:outerShdw>
                </a:effectLst>
              </a:rPr>
              <a:t>“¿Ocurrieron actos de tortura y malos tratos?”</a:t>
            </a:r>
            <a:endParaRPr lang="es-ES_tradnl" sz="2200" i="0" kern="1200" noProof="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0</TotalTime>
  <Words>2154</Words>
  <Application>Microsoft Office PowerPoint</Application>
  <PresentationFormat>On-screen Show (4:3)</PresentationFormat>
  <Paragraphs>237</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Times New Roman</vt:lpstr>
      <vt:lpstr>Trebuchet MS</vt:lpstr>
      <vt:lpstr>Wingdings</vt:lpstr>
      <vt:lpstr>1_Standarddesign</vt:lpstr>
      <vt:lpstr>PowerPoint Presentation</vt:lpstr>
      <vt:lpstr>A. Finalidad de la investigación, el examen y la documentación</vt:lpstr>
      <vt:lpstr>A. Finalidad de la investigación, el examen y la documentación</vt:lpstr>
      <vt:lpstr>Evaluación médica y psicológica</vt:lpstr>
      <vt:lpstr>B. Salvaguardias de procedimiento   con respecto a los detenidos</vt:lpstr>
      <vt:lpstr>B. Salvaguardias de procedimiento con respecto a los detenidos</vt:lpstr>
      <vt:lpstr>B. Salvaguardias de procedimiento con respecto a los detenidos</vt:lpstr>
      <vt:lpstr>C. Visitas oficiales a centros de     detención</vt:lpstr>
      <vt:lpstr>C. Visitas oficiales a centros de detención</vt:lpstr>
      <vt:lpstr>C. Visitas oficiales a centros de detención</vt:lpstr>
      <vt:lpstr>C. Visitas oficiales a centros de detención</vt:lpstr>
      <vt:lpstr>C. Visitas oficiales a centros de detención</vt:lpstr>
      <vt:lpstr>C. Visitas oficiales a centros de detención</vt:lpstr>
      <vt:lpstr>D.  TÉCNICAS DE INTERROGACIÓN</vt:lpstr>
      <vt:lpstr>D. Techniques of Questioning</vt:lpstr>
      <vt:lpstr>E. Documenting the background</vt:lpstr>
      <vt:lpstr>E. Documentar los antecedentes</vt:lpstr>
      <vt:lpstr>E. Documentar los antecedentes</vt:lpstr>
      <vt:lpstr>E. Documentar los antecedentes</vt:lpstr>
      <vt:lpstr>E. Documentar los antecedentes</vt:lpstr>
      <vt:lpstr>E. Documentar los antecedentes</vt:lpstr>
      <vt:lpstr>F. Evaluación de los antecedentes</vt:lpstr>
      <vt:lpstr>F. Evaluación de los antecedentes</vt:lpstr>
      <vt:lpstr>G. Examen de los métodos de tortura</vt:lpstr>
      <vt:lpstr>G. Examen de los métodos de tortura</vt:lpstr>
      <vt:lpstr>G. Examen de los métodos de tortura</vt:lpstr>
      <vt:lpstr>G. Examen de los métodos de tortura</vt:lpstr>
      <vt:lpstr>G. Examen de los métodos de tortura</vt:lpstr>
      <vt:lpstr>G. Examen de los métodos de tortura</vt:lpstr>
      <vt:lpstr>G. Examen de los métodos de tortura</vt:lpstr>
      <vt:lpstr>G. Examen de los métodos de tortura</vt:lpstr>
      <vt:lpstr>H. Riesgo de nueva traumatización</vt:lpstr>
      <vt:lpstr>H. Riesgo de nueva traumatización</vt:lpstr>
      <vt:lpstr>PowerPoint Presentation</vt:lpstr>
      <vt:lpstr>H. Riesgo de nueva traumatización</vt:lpstr>
      <vt:lpstr>I. Uso de intérpretes</vt:lpstr>
      <vt:lpstr>J. Cuestiones de género</vt:lpstr>
      <vt:lpstr>J. Cuestiones de género</vt:lpstr>
      <vt:lpstr>K. Indicaciones para la remisión a  otros especialistas</vt:lpstr>
      <vt:lpstr>K. Indicaciones para la remisión a otros especialistas</vt:lpstr>
      <vt:lpstr>L. Interpretación de los hallazgos   y conclusiones</vt:lpstr>
      <vt:lpstr>L. Interpretación de los hallazgos y conclusiones</vt:lpstr>
    </vt:vector>
  </TitlesOfParts>
  <Company>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374</cp:revision>
  <cp:lastPrinted>1601-01-01T00:00:00Z</cp:lastPrinted>
  <dcterms:created xsi:type="dcterms:W3CDTF">2011-11-08T11:48:10Z</dcterms:created>
  <dcterms:modified xsi:type="dcterms:W3CDTF">2013-05-29T11:19:50Z</dcterms:modified>
</cp:coreProperties>
</file>