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7.xml" ContentType="application/vnd.openxmlformats-officedocument.theme+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8.xml" ContentType="application/vnd.openxmlformats-officedocument.theme+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theme/theme9.xml" ContentType="application/vnd.openxmlformats-officedocument.theme+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theme/theme10.xml" ContentType="application/vnd.openxmlformats-officedocument.theme+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1.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theme/theme12.xml" ContentType="application/vnd.openxmlformats-officedocument.theme+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theme/theme13.xml" ContentType="application/vnd.openxmlformats-officedocument.theme+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theme/theme14.xml" ContentType="application/vnd.openxmlformats-officedocument.theme+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 id="2147483700" r:id="rId5"/>
    <p:sldMasterId id="2147483713" r:id="rId6"/>
    <p:sldMasterId id="2147483726" r:id="rId7"/>
    <p:sldMasterId id="2147483739" r:id="rId8"/>
    <p:sldMasterId id="2147483752" r:id="rId9"/>
    <p:sldMasterId id="2147483765" r:id="rId10"/>
    <p:sldMasterId id="2147483778" r:id="rId11"/>
    <p:sldMasterId id="2147483791" r:id="rId12"/>
    <p:sldMasterId id="2147483804" r:id="rId13"/>
    <p:sldMasterId id="2147483817" r:id="rId14"/>
    <p:sldMasterId id="2147483830" r:id="rId15"/>
  </p:sldMasterIdLst>
  <p:notesMasterIdLst>
    <p:notesMasterId r:id="rId40"/>
  </p:notesMasterIdLst>
  <p:sldIdLst>
    <p:sldId id="256" r:id="rId16"/>
    <p:sldId id="257" r:id="rId17"/>
    <p:sldId id="258" r:id="rId18"/>
    <p:sldId id="259" r:id="rId19"/>
    <p:sldId id="260" r:id="rId20"/>
    <p:sldId id="261" r:id="rId21"/>
    <p:sldId id="262" r:id="rId22"/>
    <p:sldId id="263" r:id="rId23"/>
    <p:sldId id="264" r:id="rId24"/>
    <p:sldId id="265" r:id="rId25"/>
    <p:sldId id="266" r:id="rId26"/>
    <p:sldId id="267" r:id="rId27"/>
    <p:sldId id="268" r:id="rId28"/>
    <p:sldId id="269" r:id="rId29"/>
    <p:sldId id="270" r:id="rId30"/>
    <p:sldId id="271" r:id="rId31"/>
    <p:sldId id="272" r:id="rId32"/>
    <p:sldId id="273" r:id="rId33"/>
    <p:sldId id="274" r:id="rId34"/>
    <p:sldId id="275" r:id="rId35"/>
    <p:sldId id="276" r:id="rId36"/>
    <p:sldId id="277" r:id="rId37"/>
    <p:sldId id="278" r:id="rId38"/>
    <p:sldId id="279" r:id="rId39"/>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7" d="100"/>
          <a:sy n="77" d="100"/>
        </p:scale>
        <p:origin x="253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slide" Target="slides/slide11.xml"/><Relationship Id="rId39" Type="http://schemas.openxmlformats.org/officeDocument/2006/relationships/slide" Target="slides/slide24.xml"/><Relationship Id="rId3" Type="http://schemas.openxmlformats.org/officeDocument/2006/relationships/slideMaster" Target="slideMasters/slideMaster3.xml"/><Relationship Id="rId21" Type="http://schemas.openxmlformats.org/officeDocument/2006/relationships/slide" Target="slides/slide6.xml"/><Relationship Id="rId34" Type="http://schemas.openxmlformats.org/officeDocument/2006/relationships/slide" Target="slides/slide19.xml"/><Relationship Id="rId42"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slide" Target="slides/slide18.xml"/><Relationship Id="rId38"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slide" Target="slides/slide14.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9.xml"/><Relationship Id="rId32" Type="http://schemas.openxmlformats.org/officeDocument/2006/relationships/slide" Target="slides/slide17.xml"/><Relationship Id="rId37" Type="http://schemas.openxmlformats.org/officeDocument/2006/relationships/slide" Target="slides/slide22.xml"/><Relationship Id="rId40"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slide" Target="slides/slide13.xml"/><Relationship Id="rId36" Type="http://schemas.openxmlformats.org/officeDocument/2006/relationships/slide" Target="slides/slide21.xml"/><Relationship Id="rId10" Type="http://schemas.openxmlformats.org/officeDocument/2006/relationships/slideMaster" Target="slideMasters/slideMaster10.xml"/><Relationship Id="rId19" Type="http://schemas.openxmlformats.org/officeDocument/2006/relationships/slide" Target="slides/slide4.xml"/><Relationship Id="rId31" Type="http://schemas.openxmlformats.org/officeDocument/2006/relationships/slide" Target="slides/slide16.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slide" Target="slides/slide15.xml"/><Relationship Id="rId35" Type="http://schemas.openxmlformats.org/officeDocument/2006/relationships/slide" Target="slides/slide20.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62" name="PlaceHolder 1"/>
          <p:cNvSpPr>
            <a:spLocks noGrp="1"/>
          </p:cNvSpPr>
          <p:nvPr>
            <p:ph type="body"/>
          </p:nvPr>
        </p:nvSpPr>
        <p:spPr>
          <a:xfrm>
            <a:off x="756000" y="5078520"/>
            <a:ext cx="6047640" cy="4811040"/>
          </a:xfrm>
          <a:prstGeom prst="rect">
            <a:avLst/>
          </a:prstGeom>
        </p:spPr>
        <p:txBody>
          <a:bodyPr wrap="none" lIns="0" tIns="0" rIns="0" bIns="0"/>
          <a:lstStyle/>
          <a:p>
            <a:r>
              <a:rPr lang="de-AT"/>
              <a:t>Click to edit the notes format</a:t>
            </a:r>
            <a:endParaRPr/>
          </a:p>
        </p:txBody>
      </p:sp>
      <p:sp>
        <p:nvSpPr>
          <p:cNvPr id="563" name="PlaceHolder 2"/>
          <p:cNvSpPr>
            <a:spLocks noGrp="1"/>
          </p:cNvSpPr>
          <p:nvPr>
            <p:ph type="hdr"/>
          </p:nvPr>
        </p:nvSpPr>
        <p:spPr>
          <a:xfrm>
            <a:off x="0" y="0"/>
            <a:ext cx="3280320" cy="534240"/>
          </a:xfrm>
          <a:prstGeom prst="rect">
            <a:avLst/>
          </a:prstGeom>
        </p:spPr>
        <p:txBody>
          <a:bodyPr wrap="none" lIns="0" tIns="0" rIns="0" bIns="0"/>
          <a:lstStyle/>
          <a:p>
            <a:r>
              <a:rPr lang="de-AT"/>
              <a:t>&lt;header&gt;</a:t>
            </a:r>
            <a:endParaRPr/>
          </a:p>
        </p:txBody>
      </p:sp>
      <p:sp>
        <p:nvSpPr>
          <p:cNvPr id="564" name="PlaceHolder 3"/>
          <p:cNvSpPr>
            <a:spLocks noGrp="1"/>
          </p:cNvSpPr>
          <p:nvPr>
            <p:ph type="dt"/>
          </p:nvPr>
        </p:nvSpPr>
        <p:spPr>
          <a:xfrm>
            <a:off x="4279320" y="0"/>
            <a:ext cx="3280320" cy="534240"/>
          </a:xfrm>
          <a:prstGeom prst="rect">
            <a:avLst/>
          </a:prstGeom>
        </p:spPr>
        <p:txBody>
          <a:bodyPr wrap="none" lIns="0" tIns="0" rIns="0" bIns="0"/>
          <a:lstStyle/>
          <a:p>
            <a:pPr algn="r"/>
            <a:r>
              <a:rPr lang="de-AT"/>
              <a:t>&lt;date/time&gt;</a:t>
            </a:r>
            <a:endParaRPr/>
          </a:p>
        </p:txBody>
      </p:sp>
      <p:sp>
        <p:nvSpPr>
          <p:cNvPr id="565" name="PlaceHolder 4"/>
          <p:cNvSpPr>
            <a:spLocks noGrp="1"/>
          </p:cNvSpPr>
          <p:nvPr>
            <p:ph type="ftr"/>
          </p:nvPr>
        </p:nvSpPr>
        <p:spPr>
          <a:xfrm>
            <a:off x="0" y="10157400"/>
            <a:ext cx="3280320" cy="534240"/>
          </a:xfrm>
          <a:prstGeom prst="rect">
            <a:avLst/>
          </a:prstGeom>
        </p:spPr>
        <p:txBody>
          <a:bodyPr wrap="none" lIns="0" tIns="0" rIns="0" bIns="0" anchor="b"/>
          <a:lstStyle/>
          <a:p>
            <a:r>
              <a:rPr lang="de-AT"/>
              <a:t>&lt;footer&gt;</a:t>
            </a:r>
            <a:endParaRPr/>
          </a:p>
        </p:txBody>
      </p:sp>
      <p:sp>
        <p:nvSpPr>
          <p:cNvPr id="566" name="PlaceHolder 5"/>
          <p:cNvSpPr>
            <a:spLocks noGrp="1"/>
          </p:cNvSpPr>
          <p:nvPr>
            <p:ph type="sldNum"/>
          </p:nvPr>
        </p:nvSpPr>
        <p:spPr>
          <a:xfrm>
            <a:off x="4279320" y="10157400"/>
            <a:ext cx="3280320" cy="534240"/>
          </a:xfrm>
          <a:prstGeom prst="rect">
            <a:avLst/>
          </a:prstGeom>
        </p:spPr>
        <p:txBody>
          <a:bodyPr wrap="none" lIns="0" tIns="0" rIns="0" bIns="0" anchor="b"/>
          <a:lstStyle/>
          <a:p>
            <a:pPr algn="r"/>
            <a:fld id="{41A1A121-B151-4111-B1E1-81C101711161}" type="slidenum">
              <a:rPr lang="de-AT"/>
              <a:t>‹Nr.›</a:t>
            </a:fld>
            <a:endParaRPr/>
          </a:p>
        </p:txBody>
      </p:sp>
    </p:spTree>
    <p:extLst>
      <p:ext uri="{BB962C8B-B14F-4D97-AF65-F5344CB8AC3E}">
        <p14:creationId xmlns:p14="http://schemas.microsoft.com/office/powerpoint/2010/main" val="2315992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 name="CustomShape 1"/>
          <p:cNvSpPr/>
          <p:nvPr/>
        </p:nvSpPr>
        <p:spPr>
          <a:xfrm>
            <a:off x="0" y="0"/>
            <a:ext cx="11789280" cy="11789280"/>
          </a:xfrm>
          <a:prstGeom prst="rect">
            <a:avLst/>
          </a:prstGeom>
        </p:spPr>
        <p:txBody>
          <a:bodyPr lIns="90000" tIns="45000" rIns="90000" bIns="45000"/>
          <a:lstStyle/>
          <a:p>
            <a:pPr>
              <a:lnSpc>
                <a:spcPct val="100000"/>
              </a:lnSpc>
            </a:pPr>
            <a:fld id="{81713111-8101-4181-91C1-E19191E15151}" type="slidenum">
              <a:rPr lang="de-AT">
                <a:solidFill>
                  <a:srgbClr val="000000"/>
                </a:solidFill>
                <a:latin typeface="Times New Roman"/>
                <a:ea typeface="+mn-ea"/>
              </a:rPr>
              <a:t>1</a:t>
            </a:fld>
            <a:endParaRPr/>
          </a:p>
        </p:txBody>
      </p:sp>
      <p:sp>
        <p:nvSpPr>
          <p:cNvPr id="680" name="PlaceHolder 2"/>
          <p:cNvSpPr>
            <a:spLocks noGrp="1"/>
          </p:cNvSpPr>
          <p:nvPr>
            <p:ph type="body"/>
          </p:nvPr>
        </p:nvSpPr>
        <p:spPr>
          <a:xfrm>
            <a:off x="685800" y="4343400"/>
            <a:ext cx="5478480" cy="4106880"/>
          </a:xfrm>
          <a:prstGeom prst="rect">
            <a:avLst/>
          </a:prstGeom>
        </p:spPr>
        <p:txBody>
          <a:bodyPr wrap="none" lIns="90000" tIns="45000" rIns="90000" bIns="45000" anchor="ctr"/>
          <a:lstStyle/>
          <a:p>
            <a:endParaRPr/>
          </a:p>
        </p:txBody>
      </p:sp>
      <p:sp>
        <p:nvSpPr>
          <p:cNvPr id="681" name="CustomShape 3"/>
          <p:cNvSpPr/>
          <p:nvPr/>
        </p:nvSpPr>
        <p:spPr>
          <a:xfrm>
            <a:off x="3884760" y="8685360"/>
            <a:ext cx="2963880" cy="449280"/>
          </a:xfrm>
          <a:prstGeom prst="rect">
            <a:avLst/>
          </a:prstGeom>
        </p:spPr>
        <p:txBody>
          <a:bodyPr lIns="90000" tIns="46800" rIns="90000" bIns="46800" anchor="b"/>
          <a:lstStyle/>
          <a:p>
            <a:pPr algn="r">
              <a:lnSpc>
                <a:spcPct val="100000"/>
              </a:lnSpc>
            </a:pPr>
            <a:fld id="{E13121E1-6181-4131-A1F1-E1A1817111C1}" type="slidenum">
              <a:rPr lang="de-AT" sz="1200">
                <a:solidFill>
                  <a:srgbClr val="000000"/>
                </a:solidFill>
                <a:latin typeface="Calibri"/>
                <a:ea typeface="+mn-ea"/>
              </a:rPr>
              <a:t>1</a:t>
            </a:fld>
            <a:endParaRPr/>
          </a:p>
        </p:txBody>
      </p:sp>
    </p:spTree>
    <p:extLst>
      <p:ext uri="{BB962C8B-B14F-4D97-AF65-F5344CB8AC3E}">
        <p14:creationId xmlns:p14="http://schemas.microsoft.com/office/powerpoint/2010/main" val="3641578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2" name="CustomShape 1"/>
          <p:cNvSpPr/>
          <p:nvPr/>
        </p:nvSpPr>
        <p:spPr>
          <a:xfrm>
            <a:off x="0" y="0"/>
            <a:ext cx="11789280" cy="11789280"/>
          </a:xfrm>
          <a:prstGeom prst="rect">
            <a:avLst/>
          </a:prstGeom>
        </p:spPr>
        <p:txBody>
          <a:bodyPr lIns="90000" tIns="45000" rIns="90000" bIns="45000"/>
          <a:lstStyle/>
          <a:p>
            <a:pPr>
              <a:lnSpc>
                <a:spcPct val="100000"/>
              </a:lnSpc>
            </a:pPr>
            <a:fld id="{4171D101-F111-4121-B141-E1D111A16131}" type="slidenum">
              <a:rPr lang="de-AT">
                <a:solidFill>
                  <a:srgbClr val="000000"/>
                </a:solidFill>
                <a:latin typeface="Times New Roman"/>
                <a:ea typeface="+mn-ea"/>
              </a:rPr>
              <a:t>2</a:t>
            </a:fld>
            <a:endParaRPr/>
          </a:p>
        </p:txBody>
      </p:sp>
      <p:sp>
        <p:nvSpPr>
          <p:cNvPr id="683" name="PlaceHolder 2"/>
          <p:cNvSpPr>
            <a:spLocks noGrp="1"/>
          </p:cNvSpPr>
          <p:nvPr>
            <p:ph type="body"/>
          </p:nvPr>
        </p:nvSpPr>
        <p:spPr>
          <a:xfrm>
            <a:off x="685800" y="4343400"/>
            <a:ext cx="5478480" cy="4106880"/>
          </a:xfrm>
          <a:prstGeom prst="rect">
            <a:avLst/>
          </a:prstGeom>
        </p:spPr>
        <p:txBody>
          <a:bodyPr wrap="none" lIns="90000" tIns="45000" rIns="90000" bIns="45000" anchor="ctr"/>
          <a:lstStyle/>
          <a:p>
            <a:endParaRPr/>
          </a:p>
        </p:txBody>
      </p:sp>
      <p:sp>
        <p:nvSpPr>
          <p:cNvPr id="684" name="CustomShape 3"/>
          <p:cNvSpPr/>
          <p:nvPr/>
        </p:nvSpPr>
        <p:spPr>
          <a:xfrm>
            <a:off x="3884760" y="8685360"/>
            <a:ext cx="2963880" cy="449280"/>
          </a:xfrm>
          <a:prstGeom prst="rect">
            <a:avLst/>
          </a:prstGeom>
        </p:spPr>
        <p:txBody>
          <a:bodyPr lIns="90000" tIns="46800" rIns="90000" bIns="46800" anchor="b"/>
          <a:lstStyle/>
          <a:p>
            <a:pPr algn="r">
              <a:lnSpc>
                <a:spcPct val="100000"/>
              </a:lnSpc>
            </a:pPr>
            <a:fld id="{014111A1-5171-41C1-A1D1-81A1B181A1A1}" type="slidenum">
              <a:rPr lang="de-AT" sz="1200">
                <a:solidFill>
                  <a:srgbClr val="000000"/>
                </a:solidFill>
                <a:latin typeface="Calibri"/>
                <a:ea typeface="+mn-ea"/>
              </a:rPr>
              <a:t>2</a:t>
            </a:fld>
            <a:endParaRPr/>
          </a:p>
        </p:txBody>
      </p:sp>
    </p:spTree>
    <p:extLst>
      <p:ext uri="{BB962C8B-B14F-4D97-AF65-F5344CB8AC3E}">
        <p14:creationId xmlns:p14="http://schemas.microsoft.com/office/powerpoint/2010/main" val="2033540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 name="CustomShape 1"/>
          <p:cNvSpPr/>
          <p:nvPr/>
        </p:nvSpPr>
        <p:spPr>
          <a:xfrm>
            <a:off x="0" y="0"/>
            <a:ext cx="11789280" cy="11789280"/>
          </a:xfrm>
          <a:prstGeom prst="rect">
            <a:avLst/>
          </a:prstGeom>
        </p:spPr>
        <p:txBody>
          <a:bodyPr lIns="90000" tIns="45000" rIns="90000" bIns="45000"/>
          <a:lstStyle/>
          <a:p>
            <a:pPr>
              <a:lnSpc>
                <a:spcPct val="100000"/>
              </a:lnSpc>
            </a:pPr>
            <a:fld id="{A1519111-71D1-4101-9151-91C151713101}" type="slidenum">
              <a:rPr lang="de-AT">
                <a:solidFill>
                  <a:srgbClr val="000000"/>
                </a:solidFill>
                <a:latin typeface="Times New Roman"/>
                <a:ea typeface="+mn-ea"/>
              </a:rPr>
              <a:t>3</a:t>
            </a:fld>
            <a:endParaRPr/>
          </a:p>
        </p:txBody>
      </p:sp>
      <p:sp>
        <p:nvSpPr>
          <p:cNvPr id="686" name="PlaceHolder 2"/>
          <p:cNvSpPr>
            <a:spLocks noGrp="1"/>
          </p:cNvSpPr>
          <p:nvPr>
            <p:ph type="body"/>
          </p:nvPr>
        </p:nvSpPr>
        <p:spPr>
          <a:xfrm>
            <a:off x="685800" y="4343400"/>
            <a:ext cx="5478480" cy="4106880"/>
          </a:xfrm>
          <a:prstGeom prst="rect">
            <a:avLst/>
          </a:prstGeom>
        </p:spPr>
        <p:txBody>
          <a:bodyPr wrap="none" lIns="90000" tIns="45000" rIns="90000" bIns="45000" anchor="ctr"/>
          <a:lstStyle/>
          <a:p>
            <a:endParaRPr/>
          </a:p>
        </p:txBody>
      </p:sp>
      <p:sp>
        <p:nvSpPr>
          <p:cNvPr id="687" name="CustomShape 3"/>
          <p:cNvSpPr/>
          <p:nvPr/>
        </p:nvSpPr>
        <p:spPr>
          <a:xfrm>
            <a:off x="3884760" y="8685360"/>
            <a:ext cx="2963880" cy="449280"/>
          </a:xfrm>
          <a:prstGeom prst="rect">
            <a:avLst/>
          </a:prstGeom>
        </p:spPr>
        <p:txBody>
          <a:bodyPr lIns="90000" tIns="46800" rIns="90000" bIns="46800" anchor="b"/>
          <a:lstStyle/>
          <a:p>
            <a:pPr algn="r">
              <a:lnSpc>
                <a:spcPct val="100000"/>
              </a:lnSpc>
            </a:pPr>
            <a:fld id="{2111A171-F1B1-4171-B141-719171518141}" type="slidenum">
              <a:rPr lang="de-AT" sz="1200">
                <a:solidFill>
                  <a:srgbClr val="000000"/>
                </a:solidFill>
                <a:latin typeface="Calibri"/>
                <a:ea typeface="+mn-ea"/>
              </a:rPr>
              <a:t>3</a:t>
            </a:fld>
            <a:endParaRPr/>
          </a:p>
        </p:txBody>
      </p:sp>
    </p:spTree>
    <p:extLst>
      <p:ext uri="{BB962C8B-B14F-4D97-AF65-F5344CB8AC3E}">
        <p14:creationId xmlns:p14="http://schemas.microsoft.com/office/powerpoint/2010/main" val="4053676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7" name="PlaceHolder 2"/>
          <p:cNvSpPr>
            <a:spLocks noGrp="1"/>
          </p:cNvSpPr>
          <p:nvPr>
            <p:ph type="body"/>
          </p:nvPr>
        </p:nvSpPr>
        <p:spPr>
          <a:xfrm>
            <a:off x="457200" y="1604520"/>
            <a:ext cx="8046360" cy="1896480"/>
          </a:xfrm>
          <a:prstGeom prst="rect">
            <a:avLst/>
          </a:prstGeom>
        </p:spPr>
        <p:txBody>
          <a:bodyPr wrap="none" lIns="0" tIns="0" rIns="0" bIns="0"/>
          <a:lstStyle/>
          <a:p>
            <a:endParaRPr/>
          </a:p>
        </p:txBody>
      </p:sp>
      <p:sp>
        <p:nvSpPr>
          <p:cNvPr id="28" name="PlaceHolder 3"/>
          <p:cNvSpPr>
            <a:spLocks noGrp="1"/>
          </p:cNvSpPr>
          <p:nvPr>
            <p:ph type="body"/>
          </p:nvPr>
        </p:nvSpPr>
        <p:spPr>
          <a:xfrm>
            <a:off x="457200" y="3681360"/>
            <a:ext cx="8046360" cy="1896480"/>
          </a:xfrm>
          <a:prstGeom prst="rect">
            <a:avLst/>
          </a:prstGeom>
        </p:spPr>
        <p:txBody>
          <a:bodyPr wrap="none" lIns="0" tIns="0" rIns="0" bIns="0"/>
          <a:lstStyle/>
          <a:p>
            <a:endParaRPr/>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30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07"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308" name="PlaceHolder 3"/>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310" name="PlaceHolder 1"/>
          <p:cNvSpPr>
            <a:spLocks noGrp="1"/>
          </p:cNvSpPr>
          <p:nvPr>
            <p:ph type="subTitle"/>
          </p:nvPr>
        </p:nvSpPr>
        <p:spPr>
          <a:xfrm>
            <a:off x="457200" y="273600"/>
            <a:ext cx="8229240" cy="5307840"/>
          </a:xfrm>
          <a:prstGeom prst="rect">
            <a:avLst/>
          </a:prstGeom>
        </p:spPr>
        <p:txBody>
          <a:bodyPr wrap="none" lIns="0" tIns="0" rIns="0" bIns="0" anchor="ctr"/>
          <a:lstStyle/>
          <a:p>
            <a:pPr algn="ctr"/>
            <a:endParaRPr/>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12"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313" name="PlaceHolder 3"/>
          <p:cNvSpPr>
            <a:spLocks noGrp="1"/>
          </p:cNvSpPr>
          <p:nvPr>
            <p:ph type="body"/>
          </p:nvPr>
        </p:nvSpPr>
        <p:spPr>
          <a:xfrm>
            <a:off x="457200" y="3681360"/>
            <a:ext cx="3926160" cy="1896480"/>
          </a:xfrm>
          <a:prstGeom prst="rect">
            <a:avLst/>
          </a:prstGeom>
        </p:spPr>
        <p:txBody>
          <a:bodyPr wrap="none" lIns="0" tIns="0" rIns="0" bIns="0"/>
          <a:lstStyle/>
          <a:p>
            <a:endParaRPr/>
          </a:p>
        </p:txBody>
      </p:sp>
      <p:sp>
        <p:nvSpPr>
          <p:cNvPr id="314" name="PlaceHolder 4"/>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31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16"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317"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318"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1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20"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321"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322" name="PlaceHolder 4"/>
          <p:cNvSpPr>
            <a:spLocks noGrp="1"/>
          </p:cNvSpPr>
          <p:nvPr>
            <p:ph type="body"/>
          </p:nvPr>
        </p:nvSpPr>
        <p:spPr>
          <a:xfrm>
            <a:off x="457200" y="3681360"/>
            <a:ext cx="8045640" cy="1896480"/>
          </a:xfrm>
          <a:prstGeom prst="rect">
            <a:avLst/>
          </a:prstGeom>
        </p:spPr>
        <p:txBody>
          <a:bodyPr wrap="none" lIns="0" tIns="0" rIns="0" bIns="0"/>
          <a:lstStyle/>
          <a:p>
            <a:endParaRPr/>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2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24" name="PlaceHolder 2"/>
          <p:cNvSpPr>
            <a:spLocks noGrp="1"/>
          </p:cNvSpPr>
          <p:nvPr>
            <p:ph type="body"/>
          </p:nvPr>
        </p:nvSpPr>
        <p:spPr>
          <a:xfrm>
            <a:off x="457200" y="1604520"/>
            <a:ext cx="8046360" cy="1896480"/>
          </a:xfrm>
          <a:prstGeom prst="rect">
            <a:avLst/>
          </a:prstGeom>
        </p:spPr>
        <p:txBody>
          <a:bodyPr wrap="none" lIns="0" tIns="0" rIns="0" bIns="0"/>
          <a:lstStyle/>
          <a:p>
            <a:endParaRPr/>
          </a:p>
        </p:txBody>
      </p:sp>
      <p:sp>
        <p:nvSpPr>
          <p:cNvPr id="325" name="PlaceHolder 3"/>
          <p:cNvSpPr>
            <a:spLocks noGrp="1"/>
          </p:cNvSpPr>
          <p:nvPr>
            <p:ph type="body"/>
          </p:nvPr>
        </p:nvSpPr>
        <p:spPr>
          <a:xfrm>
            <a:off x="457200" y="3681360"/>
            <a:ext cx="8046360" cy="1896480"/>
          </a:xfrm>
          <a:prstGeom prst="rect">
            <a:avLst/>
          </a:prstGeom>
        </p:spPr>
        <p:txBody>
          <a:bodyPr wrap="none" lIns="0" tIns="0" rIns="0" bIns="0"/>
          <a:lstStyle/>
          <a:p>
            <a:endParaRPr/>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2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27"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328"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329"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
        <p:nvSpPr>
          <p:cNvPr id="330" name="PlaceHolder 5"/>
          <p:cNvSpPr>
            <a:spLocks noGrp="1"/>
          </p:cNvSpPr>
          <p:nvPr>
            <p:ph type="body"/>
          </p:nvPr>
        </p:nvSpPr>
        <p:spPr>
          <a:xfrm>
            <a:off x="457200" y="3681360"/>
            <a:ext cx="3926160" cy="1896480"/>
          </a:xfrm>
          <a:prstGeom prst="rect">
            <a:avLst/>
          </a:prstGeom>
        </p:spPr>
        <p:txBody>
          <a:bodyPr wrap="none" lIns="0" tIns="0" rIns="0" bIns="0"/>
          <a:lstStyle/>
          <a:p>
            <a:endParaRPr/>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3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32"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333"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0"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31"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32"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
        <p:nvSpPr>
          <p:cNvPr id="33" name="PlaceHolder 5"/>
          <p:cNvSpPr>
            <a:spLocks noGrp="1"/>
          </p:cNvSpPr>
          <p:nvPr>
            <p:ph type="body"/>
          </p:nvPr>
        </p:nvSpPr>
        <p:spPr>
          <a:xfrm>
            <a:off x="457200" y="3681360"/>
            <a:ext cx="3926160" cy="1896480"/>
          </a:xfrm>
          <a:prstGeom prst="rect">
            <a:avLst/>
          </a:prstGeom>
        </p:spPr>
        <p:txBody>
          <a:bodyPr wrap="none" lIns="0" tIns="0" rIns="0" bIns="0"/>
          <a:lstStyle/>
          <a:p>
            <a:endParaRPr/>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3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40" name="PlaceHolder 2"/>
          <p:cNvSpPr>
            <a:spLocks noGrp="1"/>
          </p:cNvSpPr>
          <p:nvPr>
            <p:ph type="subTitle"/>
          </p:nvPr>
        </p:nvSpPr>
        <p:spPr>
          <a:xfrm>
            <a:off x="457200" y="1604520"/>
            <a:ext cx="8046360" cy="3977280"/>
          </a:xfrm>
          <a:prstGeom prst="rect">
            <a:avLst/>
          </a:prstGeom>
        </p:spPr>
        <p:txBody>
          <a:bodyPr wrap="none" lIns="0" tIns="0" rIns="0" bIns="0" anchor="ctr"/>
          <a:lstStyle/>
          <a:p>
            <a:pPr algn="ctr"/>
            <a:endParaRPr/>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34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42" name="PlaceHolder 2"/>
          <p:cNvSpPr>
            <a:spLocks noGrp="1"/>
          </p:cNvSpPr>
          <p:nvPr>
            <p:ph type="body"/>
          </p:nvPr>
        </p:nvSpPr>
        <p:spPr>
          <a:xfrm>
            <a:off x="457200" y="1604520"/>
            <a:ext cx="8046360" cy="3976920"/>
          </a:xfrm>
          <a:prstGeom prst="rect">
            <a:avLst/>
          </a:prstGeom>
        </p:spPr>
        <p:txBody>
          <a:bodyPr wrap="none" lIns="0" tIns="0" rIns="0" bIns="0"/>
          <a:lstStyle/>
          <a:p>
            <a:endParaRPr/>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34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44"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345" name="PlaceHolder 3"/>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4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347" name="PlaceHolder 1"/>
          <p:cNvSpPr>
            <a:spLocks noGrp="1"/>
          </p:cNvSpPr>
          <p:nvPr>
            <p:ph type="subTitle"/>
          </p:nvPr>
        </p:nvSpPr>
        <p:spPr>
          <a:xfrm>
            <a:off x="457200" y="273600"/>
            <a:ext cx="8229240" cy="5307840"/>
          </a:xfrm>
          <a:prstGeom prst="rect">
            <a:avLst/>
          </a:prstGeom>
        </p:spPr>
        <p:txBody>
          <a:bodyPr wrap="none" lIns="0" tIns="0" rIns="0" bIns="0" anchor="ctr"/>
          <a:lstStyle/>
          <a:p>
            <a:pPr algn="ctr"/>
            <a:endParaRPr/>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34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49"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350" name="PlaceHolder 3"/>
          <p:cNvSpPr>
            <a:spLocks noGrp="1"/>
          </p:cNvSpPr>
          <p:nvPr>
            <p:ph type="body"/>
          </p:nvPr>
        </p:nvSpPr>
        <p:spPr>
          <a:xfrm>
            <a:off x="457200" y="3681360"/>
            <a:ext cx="3926160" cy="1896480"/>
          </a:xfrm>
          <a:prstGeom prst="rect">
            <a:avLst/>
          </a:prstGeom>
        </p:spPr>
        <p:txBody>
          <a:bodyPr wrap="none" lIns="0" tIns="0" rIns="0" bIns="0"/>
          <a:lstStyle/>
          <a:p>
            <a:endParaRPr/>
          </a:p>
        </p:txBody>
      </p:sp>
      <p:sp>
        <p:nvSpPr>
          <p:cNvPr id="351" name="PlaceHolder 4"/>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35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53"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354"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355"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5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57"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358"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359" name="PlaceHolder 4"/>
          <p:cNvSpPr>
            <a:spLocks noGrp="1"/>
          </p:cNvSpPr>
          <p:nvPr>
            <p:ph type="body"/>
          </p:nvPr>
        </p:nvSpPr>
        <p:spPr>
          <a:xfrm>
            <a:off x="457200" y="3681360"/>
            <a:ext cx="8045640" cy="1896480"/>
          </a:xfrm>
          <a:prstGeom prst="rect">
            <a:avLst/>
          </a:prstGeom>
        </p:spPr>
        <p:txBody>
          <a:bodyPr wrap="none" lIns="0" tIns="0" rIns="0" bIns="0"/>
          <a:lstStyle/>
          <a:p>
            <a:endParaRPr/>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6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61" name="PlaceHolder 2"/>
          <p:cNvSpPr>
            <a:spLocks noGrp="1"/>
          </p:cNvSpPr>
          <p:nvPr>
            <p:ph type="body"/>
          </p:nvPr>
        </p:nvSpPr>
        <p:spPr>
          <a:xfrm>
            <a:off x="457200" y="1604520"/>
            <a:ext cx="8046360" cy="1896480"/>
          </a:xfrm>
          <a:prstGeom prst="rect">
            <a:avLst/>
          </a:prstGeom>
        </p:spPr>
        <p:txBody>
          <a:bodyPr wrap="none" lIns="0" tIns="0" rIns="0" bIns="0"/>
          <a:lstStyle/>
          <a:p>
            <a:endParaRPr/>
          </a:p>
        </p:txBody>
      </p:sp>
      <p:sp>
        <p:nvSpPr>
          <p:cNvPr id="362" name="PlaceHolder 3"/>
          <p:cNvSpPr>
            <a:spLocks noGrp="1"/>
          </p:cNvSpPr>
          <p:nvPr>
            <p:ph type="body"/>
          </p:nvPr>
        </p:nvSpPr>
        <p:spPr>
          <a:xfrm>
            <a:off x="457200" y="3681360"/>
            <a:ext cx="8046360" cy="1896480"/>
          </a:xfrm>
          <a:prstGeom prst="rect">
            <a:avLst/>
          </a:prstGeom>
        </p:spPr>
        <p:txBody>
          <a:bodyPr wrap="none" lIns="0" tIns="0" rIns="0" bIns="0"/>
          <a:lstStyle/>
          <a:p>
            <a:endParaRPr/>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6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64"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365"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366"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
        <p:nvSpPr>
          <p:cNvPr id="367" name="PlaceHolder 5"/>
          <p:cNvSpPr>
            <a:spLocks noGrp="1"/>
          </p:cNvSpPr>
          <p:nvPr>
            <p:ph type="body"/>
          </p:nvPr>
        </p:nvSpPr>
        <p:spPr>
          <a:xfrm>
            <a:off x="457200" y="3681360"/>
            <a:ext cx="3926160" cy="1896480"/>
          </a:xfrm>
          <a:prstGeom prst="rect">
            <a:avLst/>
          </a:prstGeom>
        </p:spPr>
        <p:txBody>
          <a:bodyPr wrap="none"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5"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36"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6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69"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370"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7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79" name="PlaceHolder 2"/>
          <p:cNvSpPr>
            <a:spLocks noGrp="1"/>
          </p:cNvSpPr>
          <p:nvPr>
            <p:ph type="subTitle"/>
          </p:nvPr>
        </p:nvSpPr>
        <p:spPr>
          <a:xfrm>
            <a:off x="457200" y="1604520"/>
            <a:ext cx="8046360" cy="3977280"/>
          </a:xfrm>
          <a:prstGeom prst="rect">
            <a:avLst/>
          </a:prstGeom>
        </p:spPr>
        <p:txBody>
          <a:bodyPr wrap="none" lIns="0" tIns="0" rIns="0" bIns="0" anchor="ctr"/>
          <a:lstStyle/>
          <a:p>
            <a:pPr algn="ctr"/>
            <a:endParaRPr/>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38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81" name="PlaceHolder 2"/>
          <p:cNvSpPr>
            <a:spLocks noGrp="1"/>
          </p:cNvSpPr>
          <p:nvPr>
            <p:ph type="body"/>
          </p:nvPr>
        </p:nvSpPr>
        <p:spPr>
          <a:xfrm>
            <a:off x="457200" y="1604520"/>
            <a:ext cx="8046360" cy="3976920"/>
          </a:xfrm>
          <a:prstGeom prst="rect">
            <a:avLst/>
          </a:prstGeom>
        </p:spPr>
        <p:txBody>
          <a:bodyPr wrap="none" lIns="0" tIns="0" rIns="0" bIns="0"/>
          <a:lstStyle/>
          <a:p>
            <a:endParaRPr/>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38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83"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384" name="PlaceHolder 3"/>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8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386" name="PlaceHolder 1"/>
          <p:cNvSpPr>
            <a:spLocks noGrp="1"/>
          </p:cNvSpPr>
          <p:nvPr>
            <p:ph type="subTitle"/>
          </p:nvPr>
        </p:nvSpPr>
        <p:spPr>
          <a:xfrm>
            <a:off x="457200" y="273600"/>
            <a:ext cx="8229240" cy="5307840"/>
          </a:xfrm>
          <a:prstGeom prst="rect">
            <a:avLst/>
          </a:prstGeom>
        </p:spPr>
        <p:txBody>
          <a:bodyPr wrap="none" lIns="0" tIns="0" rIns="0" bIns="0" anchor="ctr"/>
          <a:lstStyle/>
          <a:p>
            <a:pPr algn="ctr"/>
            <a:endParaRPr/>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38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88"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389" name="PlaceHolder 3"/>
          <p:cNvSpPr>
            <a:spLocks noGrp="1"/>
          </p:cNvSpPr>
          <p:nvPr>
            <p:ph type="body"/>
          </p:nvPr>
        </p:nvSpPr>
        <p:spPr>
          <a:xfrm>
            <a:off x="457200" y="3681360"/>
            <a:ext cx="3926160" cy="1896480"/>
          </a:xfrm>
          <a:prstGeom prst="rect">
            <a:avLst/>
          </a:prstGeom>
        </p:spPr>
        <p:txBody>
          <a:bodyPr wrap="none" lIns="0" tIns="0" rIns="0" bIns="0"/>
          <a:lstStyle/>
          <a:p>
            <a:endParaRPr/>
          </a:p>
        </p:txBody>
      </p:sp>
      <p:sp>
        <p:nvSpPr>
          <p:cNvPr id="390" name="PlaceHolder 4"/>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39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92"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393"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394"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9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96"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397"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398" name="PlaceHolder 4"/>
          <p:cNvSpPr>
            <a:spLocks noGrp="1"/>
          </p:cNvSpPr>
          <p:nvPr>
            <p:ph type="body"/>
          </p:nvPr>
        </p:nvSpPr>
        <p:spPr>
          <a:xfrm>
            <a:off x="457200" y="3681360"/>
            <a:ext cx="8045640" cy="1896480"/>
          </a:xfrm>
          <a:prstGeom prst="rect">
            <a:avLst/>
          </a:prstGeom>
        </p:spPr>
        <p:txBody>
          <a:bodyPr wrap="none" lIns="0" tIns="0" rIns="0" bIns="0"/>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9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00" name="PlaceHolder 2"/>
          <p:cNvSpPr>
            <a:spLocks noGrp="1"/>
          </p:cNvSpPr>
          <p:nvPr>
            <p:ph type="body"/>
          </p:nvPr>
        </p:nvSpPr>
        <p:spPr>
          <a:xfrm>
            <a:off x="457200" y="1604520"/>
            <a:ext cx="8046360" cy="1896480"/>
          </a:xfrm>
          <a:prstGeom prst="rect">
            <a:avLst/>
          </a:prstGeom>
        </p:spPr>
        <p:txBody>
          <a:bodyPr wrap="none" lIns="0" tIns="0" rIns="0" bIns="0"/>
          <a:lstStyle/>
          <a:p>
            <a:endParaRPr/>
          </a:p>
        </p:txBody>
      </p:sp>
      <p:sp>
        <p:nvSpPr>
          <p:cNvPr id="401" name="PlaceHolder 3"/>
          <p:cNvSpPr>
            <a:spLocks noGrp="1"/>
          </p:cNvSpPr>
          <p:nvPr>
            <p:ph type="body"/>
          </p:nvPr>
        </p:nvSpPr>
        <p:spPr>
          <a:xfrm>
            <a:off x="457200" y="3681360"/>
            <a:ext cx="8046360" cy="1896480"/>
          </a:xfrm>
          <a:prstGeom prst="rect">
            <a:avLst/>
          </a:prstGeom>
        </p:spPr>
        <p:txBody>
          <a:bodyPr wrap="none" lIns="0" tIns="0" rIns="0" bIns="0"/>
          <a:lstStyle/>
          <a:p>
            <a:endParaRPr/>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40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03"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404"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405"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
        <p:nvSpPr>
          <p:cNvPr id="406" name="PlaceHolder 5"/>
          <p:cNvSpPr>
            <a:spLocks noGrp="1"/>
          </p:cNvSpPr>
          <p:nvPr>
            <p:ph type="body"/>
          </p:nvPr>
        </p:nvSpPr>
        <p:spPr>
          <a:xfrm>
            <a:off x="457200" y="3681360"/>
            <a:ext cx="3926160" cy="1896480"/>
          </a:xfrm>
          <a:prstGeom prst="rect">
            <a:avLst/>
          </a:prstGeom>
        </p:spPr>
        <p:txBody>
          <a:bodyPr wrap="none" lIns="0" tIns="0" rIns="0" bIns="0"/>
          <a:lstStyle/>
          <a:p>
            <a:endParaRPr/>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0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08"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409"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1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17" name="PlaceHolder 2"/>
          <p:cNvSpPr>
            <a:spLocks noGrp="1"/>
          </p:cNvSpPr>
          <p:nvPr>
            <p:ph type="subTitle"/>
          </p:nvPr>
        </p:nvSpPr>
        <p:spPr>
          <a:xfrm>
            <a:off x="457200" y="1604520"/>
            <a:ext cx="8046360" cy="3977280"/>
          </a:xfrm>
          <a:prstGeom prst="rect">
            <a:avLst/>
          </a:prstGeom>
        </p:spPr>
        <p:txBody>
          <a:bodyPr wrap="none" lIns="0" tIns="0" rIns="0" bIns="0" anchor="ctr"/>
          <a:lstStyle/>
          <a:p>
            <a:pPr algn="ctr"/>
            <a:endParaRPr/>
          </a:p>
        </p:txBody>
      </p:sp>
    </p:spTree>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1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19" name="PlaceHolder 2"/>
          <p:cNvSpPr>
            <a:spLocks noGrp="1"/>
          </p:cNvSpPr>
          <p:nvPr>
            <p:ph type="body"/>
          </p:nvPr>
        </p:nvSpPr>
        <p:spPr>
          <a:xfrm>
            <a:off x="457200" y="1604520"/>
            <a:ext cx="8046360" cy="3976920"/>
          </a:xfrm>
          <a:prstGeom prst="rect">
            <a:avLst/>
          </a:prstGeom>
        </p:spPr>
        <p:txBody>
          <a:bodyPr wrap="none" lIns="0" tIns="0" rIns="0" bIns="0"/>
          <a:lstStyle/>
          <a:p>
            <a:endParaRPr/>
          </a:p>
        </p:txBody>
      </p:sp>
    </p:spTree>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2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21"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422" name="PlaceHolder 3"/>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2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24" name="PlaceHolder 1"/>
          <p:cNvSpPr>
            <a:spLocks noGrp="1"/>
          </p:cNvSpPr>
          <p:nvPr>
            <p:ph type="subTitle"/>
          </p:nvPr>
        </p:nvSpPr>
        <p:spPr>
          <a:xfrm>
            <a:off x="457200" y="273600"/>
            <a:ext cx="8229240" cy="5307840"/>
          </a:xfrm>
          <a:prstGeom prst="rect">
            <a:avLst/>
          </a:prstGeom>
        </p:spPr>
        <p:txBody>
          <a:bodyPr wrap="none" lIns="0" tIns="0" rIns="0" bIns="0" anchor="ctr"/>
          <a:lstStyle/>
          <a:p>
            <a:pPr algn="ctr"/>
            <a:endParaRPr/>
          </a:p>
        </p:txBody>
      </p:sp>
    </p:spTree>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2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26"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427" name="PlaceHolder 3"/>
          <p:cNvSpPr>
            <a:spLocks noGrp="1"/>
          </p:cNvSpPr>
          <p:nvPr>
            <p:ph type="body"/>
          </p:nvPr>
        </p:nvSpPr>
        <p:spPr>
          <a:xfrm>
            <a:off x="457200" y="3681360"/>
            <a:ext cx="3926160" cy="1896480"/>
          </a:xfrm>
          <a:prstGeom prst="rect">
            <a:avLst/>
          </a:prstGeom>
        </p:spPr>
        <p:txBody>
          <a:bodyPr wrap="none" lIns="0" tIns="0" rIns="0" bIns="0"/>
          <a:lstStyle/>
          <a:p>
            <a:endParaRPr/>
          </a:p>
        </p:txBody>
      </p:sp>
      <p:sp>
        <p:nvSpPr>
          <p:cNvPr id="428" name="PlaceHolder 4"/>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3" name="PlaceHolder 2"/>
          <p:cNvSpPr>
            <a:spLocks noGrp="1"/>
          </p:cNvSpPr>
          <p:nvPr>
            <p:ph type="subTitle"/>
          </p:nvPr>
        </p:nvSpPr>
        <p:spPr>
          <a:xfrm>
            <a:off x="457200" y="1604520"/>
            <a:ext cx="8046360" cy="3977280"/>
          </a:xfrm>
          <a:prstGeom prst="rect">
            <a:avLst/>
          </a:prstGeom>
        </p:spPr>
        <p:txBody>
          <a:bodyPr wrap="none" lIns="0" tIns="0" rIns="0" bIns="0" anchor="ctr"/>
          <a:lstStyle/>
          <a:p>
            <a:pPr algn="ctr"/>
            <a:endParaRPr/>
          </a:p>
        </p:txBody>
      </p:sp>
    </p:spTree>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42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30"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431"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432"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Tree>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43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34"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435"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436" name="PlaceHolder 4"/>
          <p:cNvSpPr>
            <a:spLocks noGrp="1"/>
          </p:cNvSpPr>
          <p:nvPr>
            <p:ph type="body"/>
          </p:nvPr>
        </p:nvSpPr>
        <p:spPr>
          <a:xfrm>
            <a:off x="457200" y="3681360"/>
            <a:ext cx="8045640" cy="1896480"/>
          </a:xfrm>
          <a:prstGeom prst="rect">
            <a:avLst/>
          </a:prstGeom>
        </p:spPr>
        <p:txBody>
          <a:bodyPr wrap="none" lIns="0" tIns="0" rIns="0" bIns="0"/>
          <a:lstStyle/>
          <a:p>
            <a:endParaRPr/>
          </a:p>
        </p:txBody>
      </p:sp>
    </p:spTree>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43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38" name="PlaceHolder 2"/>
          <p:cNvSpPr>
            <a:spLocks noGrp="1"/>
          </p:cNvSpPr>
          <p:nvPr>
            <p:ph type="body"/>
          </p:nvPr>
        </p:nvSpPr>
        <p:spPr>
          <a:xfrm>
            <a:off x="457200" y="1604520"/>
            <a:ext cx="8046360" cy="1896480"/>
          </a:xfrm>
          <a:prstGeom prst="rect">
            <a:avLst/>
          </a:prstGeom>
        </p:spPr>
        <p:txBody>
          <a:bodyPr wrap="none" lIns="0" tIns="0" rIns="0" bIns="0"/>
          <a:lstStyle/>
          <a:p>
            <a:endParaRPr/>
          </a:p>
        </p:txBody>
      </p:sp>
      <p:sp>
        <p:nvSpPr>
          <p:cNvPr id="439" name="PlaceHolder 3"/>
          <p:cNvSpPr>
            <a:spLocks noGrp="1"/>
          </p:cNvSpPr>
          <p:nvPr>
            <p:ph type="body"/>
          </p:nvPr>
        </p:nvSpPr>
        <p:spPr>
          <a:xfrm>
            <a:off x="457200" y="3681360"/>
            <a:ext cx="8046360" cy="1896480"/>
          </a:xfrm>
          <a:prstGeom prst="rect">
            <a:avLst/>
          </a:prstGeom>
        </p:spPr>
        <p:txBody>
          <a:bodyPr wrap="none" lIns="0" tIns="0" rIns="0" bIns="0"/>
          <a:lstStyle/>
          <a:p>
            <a:endParaRPr/>
          </a:p>
        </p:txBody>
      </p:sp>
    </p:spTree>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44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41"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442"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443"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
        <p:nvSpPr>
          <p:cNvPr id="444" name="PlaceHolder 5"/>
          <p:cNvSpPr>
            <a:spLocks noGrp="1"/>
          </p:cNvSpPr>
          <p:nvPr>
            <p:ph type="body"/>
          </p:nvPr>
        </p:nvSpPr>
        <p:spPr>
          <a:xfrm>
            <a:off x="457200" y="3681360"/>
            <a:ext cx="3926160" cy="1896480"/>
          </a:xfrm>
          <a:prstGeom prst="rect">
            <a:avLst/>
          </a:prstGeom>
        </p:spPr>
        <p:txBody>
          <a:bodyPr wrap="none" lIns="0" tIns="0" rIns="0" bIns="0"/>
          <a:lstStyle/>
          <a:p>
            <a:endParaRPr/>
          </a:p>
        </p:txBody>
      </p:sp>
    </p:spTree>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4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46"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447"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Tree>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5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57" name="PlaceHolder 2"/>
          <p:cNvSpPr>
            <a:spLocks noGrp="1"/>
          </p:cNvSpPr>
          <p:nvPr>
            <p:ph type="subTitle"/>
          </p:nvPr>
        </p:nvSpPr>
        <p:spPr>
          <a:xfrm>
            <a:off x="457200" y="1604520"/>
            <a:ext cx="8046360" cy="3977280"/>
          </a:xfrm>
          <a:prstGeom prst="rect">
            <a:avLst/>
          </a:prstGeom>
        </p:spPr>
        <p:txBody>
          <a:bodyPr wrap="none" lIns="0" tIns="0" rIns="0" bIns="0" anchor="ctr"/>
          <a:lstStyle/>
          <a:p>
            <a:pPr algn="ctr"/>
            <a:endParaRPr/>
          </a:p>
        </p:txBody>
      </p:sp>
    </p:spTree>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5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59" name="PlaceHolder 2"/>
          <p:cNvSpPr>
            <a:spLocks noGrp="1"/>
          </p:cNvSpPr>
          <p:nvPr>
            <p:ph type="body"/>
          </p:nvPr>
        </p:nvSpPr>
        <p:spPr>
          <a:xfrm>
            <a:off x="457200" y="1604520"/>
            <a:ext cx="8046360" cy="3976920"/>
          </a:xfrm>
          <a:prstGeom prst="rect">
            <a:avLst/>
          </a:prstGeom>
        </p:spPr>
        <p:txBody>
          <a:bodyPr wrap="none" lIns="0" tIns="0" rIns="0" bIns="0"/>
          <a:lstStyle/>
          <a:p>
            <a:endParaRPr/>
          </a:p>
        </p:txBody>
      </p:sp>
    </p:spTree>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6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61"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462" name="PlaceHolder 3"/>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6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5" name="PlaceHolder 2"/>
          <p:cNvSpPr>
            <a:spLocks noGrp="1"/>
          </p:cNvSpPr>
          <p:nvPr>
            <p:ph type="body"/>
          </p:nvPr>
        </p:nvSpPr>
        <p:spPr>
          <a:xfrm>
            <a:off x="457200" y="1604520"/>
            <a:ext cx="8046360" cy="3976920"/>
          </a:xfrm>
          <a:prstGeom prst="rect">
            <a:avLst/>
          </a:prstGeom>
        </p:spPr>
        <p:txBody>
          <a:bodyPr wrap="none" lIns="0" tIns="0" rIns="0" bIns="0"/>
          <a:lstStyle/>
          <a:p>
            <a:endParaRPr/>
          </a:p>
        </p:txBody>
      </p:sp>
    </p:spTree>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64" name="PlaceHolder 1"/>
          <p:cNvSpPr>
            <a:spLocks noGrp="1"/>
          </p:cNvSpPr>
          <p:nvPr>
            <p:ph type="subTitle"/>
          </p:nvPr>
        </p:nvSpPr>
        <p:spPr>
          <a:xfrm>
            <a:off x="457200" y="273600"/>
            <a:ext cx="8229240" cy="5307840"/>
          </a:xfrm>
          <a:prstGeom prst="rect">
            <a:avLst/>
          </a:prstGeom>
        </p:spPr>
        <p:txBody>
          <a:bodyPr wrap="none" lIns="0" tIns="0" rIns="0" bIns="0" anchor="ctr"/>
          <a:lstStyle/>
          <a:p>
            <a:pPr algn="ctr"/>
            <a:endParaRPr/>
          </a:p>
        </p:txBody>
      </p:sp>
    </p:spTree>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6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66"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467" name="PlaceHolder 3"/>
          <p:cNvSpPr>
            <a:spLocks noGrp="1"/>
          </p:cNvSpPr>
          <p:nvPr>
            <p:ph type="body"/>
          </p:nvPr>
        </p:nvSpPr>
        <p:spPr>
          <a:xfrm>
            <a:off x="457200" y="3681360"/>
            <a:ext cx="3926160" cy="1896480"/>
          </a:xfrm>
          <a:prstGeom prst="rect">
            <a:avLst/>
          </a:prstGeom>
        </p:spPr>
        <p:txBody>
          <a:bodyPr wrap="none" lIns="0" tIns="0" rIns="0" bIns="0"/>
          <a:lstStyle/>
          <a:p>
            <a:endParaRPr/>
          </a:p>
        </p:txBody>
      </p:sp>
      <p:sp>
        <p:nvSpPr>
          <p:cNvPr id="468" name="PlaceHolder 4"/>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46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70"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471"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472"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Tree>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47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74"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475"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476" name="PlaceHolder 4"/>
          <p:cNvSpPr>
            <a:spLocks noGrp="1"/>
          </p:cNvSpPr>
          <p:nvPr>
            <p:ph type="body"/>
          </p:nvPr>
        </p:nvSpPr>
        <p:spPr>
          <a:xfrm>
            <a:off x="457200" y="3681360"/>
            <a:ext cx="8045640" cy="1896480"/>
          </a:xfrm>
          <a:prstGeom prst="rect">
            <a:avLst/>
          </a:prstGeom>
        </p:spPr>
        <p:txBody>
          <a:bodyPr wrap="none" lIns="0" tIns="0" rIns="0" bIns="0"/>
          <a:lstStyle/>
          <a:p>
            <a:endParaRPr/>
          </a:p>
        </p:txBody>
      </p:sp>
    </p:spTree>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47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78" name="PlaceHolder 2"/>
          <p:cNvSpPr>
            <a:spLocks noGrp="1"/>
          </p:cNvSpPr>
          <p:nvPr>
            <p:ph type="body"/>
          </p:nvPr>
        </p:nvSpPr>
        <p:spPr>
          <a:xfrm>
            <a:off x="457200" y="1604520"/>
            <a:ext cx="8046360" cy="1896480"/>
          </a:xfrm>
          <a:prstGeom prst="rect">
            <a:avLst/>
          </a:prstGeom>
        </p:spPr>
        <p:txBody>
          <a:bodyPr wrap="none" lIns="0" tIns="0" rIns="0" bIns="0"/>
          <a:lstStyle/>
          <a:p>
            <a:endParaRPr/>
          </a:p>
        </p:txBody>
      </p:sp>
      <p:sp>
        <p:nvSpPr>
          <p:cNvPr id="479" name="PlaceHolder 3"/>
          <p:cNvSpPr>
            <a:spLocks noGrp="1"/>
          </p:cNvSpPr>
          <p:nvPr>
            <p:ph type="body"/>
          </p:nvPr>
        </p:nvSpPr>
        <p:spPr>
          <a:xfrm>
            <a:off x="457200" y="3681360"/>
            <a:ext cx="8046360" cy="1896480"/>
          </a:xfrm>
          <a:prstGeom prst="rect">
            <a:avLst/>
          </a:prstGeom>
        </p:spPr>
        <p:txBody>
          <a:bodyPr wrap="none" lIns="0" tIns="0" rIns="0" bIns="0"/>
          <a:lstStyle/>
          <a:p>
            <a:endParaRPr/>
          </a:p>
        </p:txBody>
      </p:sp>
    </p:spTree>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48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81"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482"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483"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
        <p:nvSpPr>
          <p:cNvPr id="484" name="PlaceHolder 5"/>
          <p:cNvSpPr>
            <a:spLocks noGrp="1"/>
          </p:cNvSpPr>
          <p:nvPr>
            <p:ph type="body"/>
          </p:nvPr>
        </p:nvSpPr>
        <p:spPr>
          <a:xfrm>
            <a:off x="457200" y="3681360"/>
            <a:ext cx="3926160" cy="1896480"/>
          </a:xfrm>
          <a:prstGeom prst="rect">
            <a:avLst/>
          </a:prstGeom>
        </p:spPr>
        <p:txBody>
          <a:bodyPr wrap="none" lIns="0" tIns="0" rIns="0" bIns="0"/>
          <a:lstStyle/>
          <a:p>
            <a:endParaRPr/>
          </a:p>
        </p:txBody>
      </p:sp>
    </p:spTree>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8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86"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487"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Tree>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9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94" name="PlaceHolder 2"/>
          <p:cNvSpPr>
            <a:spLocks noGrp="1"/>
          </p:cNvSpPr>
          <p:nvPr>
            <p:ph type="subTitle"/>
          </p:nvPr>
        </p:nvSpPr>
        <p:spPr>
          <a:xfrm>
            <a:off x="457200" y="1604520"/>
            <a:ext cx="8046360" cy="3977280"/>
          </a:xfrm>
          <a:prstGeom prst="rect">
            <a:avLst/>
          </a:prstGeom>
        </p:spPr>
        <p:txBody>
          <a:bodyPr wrap="none" lIns="0" tIns="0" rIns="0" bIns="0" anchor="ctr"/>
          <a:lstStyle/>
          <a:p>
            <a:pPr algn="ctr"/>
            <a:endParaRPr/>
          </a:p>
        </p:txBody>
      </p:sp>
    </p:spTree>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9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96" name="PlaceHolder 2"/>
          <p:cNvSpPr>
            <a:spLocks noGrp="1"/>
          </p:cNvSpPr>
          <p:nvPr>
            <p:ph type="body"/>
          </p:nvPr>
        </p:nvSpPr>
        <p:spPr>
          <a:xfrm>
            <a:off x="457200" y="1604520"/>
            <a:ext cx="8046360" cy="3976920"/>
          </a:xfrm>
          <a:prstGeom prst="rect">
            <a:avLst/>
          </a:prstGeom>
        </p:spPr>
        <p:txBody>
          <a:bodyPr wrap="none"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7"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48" name="PlaceHolder 3"/>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9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498"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499" name="PlaceHolder 3"/>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0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01" name="PlaceHolder 1"/>
          <p:cNvSpPr>
            <a:spLocks noGrp="1"/>
          </p:cNvSpPr>
          <p:nvPr>
            <p:ph type="subTitle"/>
          </p:nvPr>
        </p:nvSpPr>
        <p:spPr>
          <a:xfrm>
            <a:off x="457200" y="273600"/>
            <a:ext cx="8229240" cy="5307840"/>
          </a:xfrm>
          <a:prstGeom prst="rect">
            <a:avLst/>
          </a:prstGeom>
        </p:spPr>
        <p:txBody>
          <a:bodyPr wrap="none" lIns="0" tIns="0" rIns="0" bIns="0" anchor="ctr"/>
          <a:lstStyle/>
          <a:p>
            <a:pPr algn="ctr"/>
            <a:endParaRPr/>
          </a:p>
        </p:txBody>
      </p:sp>
    </p:spTree>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0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03"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504" name="PlaceHolder 3"/>
          <p:cNvSpPr>
            <a:spLocks noGrp="1"/>
          </p:cNvSpPr>
          <p:nvPr>
            <p:ph type="body"/>
          </p:nvPr>
        </p:nvSpPr>
        <p:spPr>
          <a:xfrm>
            <a:off x="457200" y="3681360"/>
            <a:ext cx="3926160" cy="1896480"/>
          </a:xfrm>
          <a:prstGeom prst="rect">
            <a:avLst/>
          </a:prstGeom>
        </p:spPr>
        <p:txBody>
          <a:bodyPr wrap="none" lIns="0" tIns="0" rIns="0" bIns="0"/>
          <a:lstStyle/>
          <a:p>
            <a:endParaRPr/>
          </a:p>
        </p:txBody>
      </p:sp>
      <p:sp>
        <p:nvSpPr>
          <p:cNvPr id="505" name="PlaceHolder 4"/>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0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07"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508"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509"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Tree>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1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11"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512"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513" name="PlaceHolder 4"/>
          <p:cNvSpPr>
            <a:spLocks noGrp="1"/>
          </p:cNvSpPr>
          <p:nvPr>
            <p:ph type="body"/>
          </p:nvPr>
        </p:nvSpPr>
        <p:spPr>
          <a:xfrm>
            <a:off x="457200" y="3681360"/>
            <a:ext cx="8045640" cy="1896480"/>
          </a:xfrm>
          <a:prstGeom prst="rect">
            <a:avLst/>
          </a:prstGeom>
        </p:spPr>
        <p:txBody>
          <a:bodyPr wrap="none" lIns="0" tIns="0" rIns="0" bIns="0"/>
          <a:lstStyle/>
          <a:p>
            <a:endParaRPr/>
          </a:p>
        </p:txBody>
      </p:sp>
    </p:spTree>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14"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15" name="PlaceHolder 2"/>
          <p:cNvSpPr>
            <a:spLocks noGrp="1"/>
          </p:cNvSpPr>
          <p:nvPr>
            <p:ph type="body"/>
          </p:nvPr>
        </p:nvSpPr>
        <p:spPr>
          <a:xfrm>
            <a:off x="457200" y="1604520"/>
            <a:ext cx="8046360" cy="1896480"/>
          </a:xfrm>
          <a:prstGeom prst="rect">
            <a:avLst/>
          </a:prstGeom>
        </p:spPr>
        <p:txBody>
          <a:bodyPr wrap="none" lIns="0" tIns="0" rIns="0" bIns="0"/>
          <a:lstStyle/>
          <a:p>
            <a:endParaRPr/>
          </a:p>
        </p:txBody>
      </p:sp>
      <p:sp>
        <p:nvSpPr>
          <p:cNvPr id="516" name="PlaceHolder 3"/>
          <p:cNvSpPr>
            <a:spLocks noGrp="1"/>
          </p:cNvSpPr>
          <p:nvPr>
            <p:ph type="body"/>
          </p:nvPr>
        </p:nvSpPr>
        <p:spPr>
          <a:xfrm>
            <a:off x="457200" y="3681360"/>
            <a:ext cx="8046360" cy="1896480"/>
          </a:xfrm>
          <a:prstGeom prst="rect">
            <a:avLst/>
          </a:prstGeom>
        </p:spPr>
        <p:txBody>
          <a:bodyPr wrap="none" lIns="0" tIns="0" rIns="0" bIns="0"/>
          <a:lstStyle/>
          <a:p>
            <a:endParaRPr/>
          </a:p>
        </p:txBody>
      </p:sp>
    </p:spTree>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51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18"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519"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520"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
        <p:nvSpPr>
          <p:cNvPr id="521" name="PlaceHolder 5"/>
          <p:cNvSpPr>
            <a:spLocks noGrp="1"/>
          </p:cNvSpPr>
          <p:nvPr>
            <p:ph type="body"/>
          </p:nvPr>
        </p:nvSpPr>
        <p:spPr>
          <a:xfrm>
            <a:off x="457200" y="3681360"/>
            <a:ext cx="3926160" cy="1896480"/>
          </a:xfrm>
          <a:prstGeom prst="rect">
            <a:avLst/>
          </a:prstGeom>
        </p:spPr>
        <p:txBody>
          <a:bodyPr wrap="none" lIns="0" tIns="0" rIns="0" bIns="0"/>
          <a:lstStyle/>
          <a:p>
            <a:endParaRPr/>
          </a:p>
        </p:txBody>
      </p:sp>
    </p:spTree>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52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23"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524"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Tree>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3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31" name="PlaceHolder 2"/>
          <p:cNvSpPr>
            <a:spLocks noGrp="1"/>
          </p:cNvSpPr>
          <p:nvPr>
            <p:ph type="subTitle"/>
          </p:nvPr>
        </p:nvSpPr>
        <p:spPr>
          <a:xfrm>
            <a:off x="457200" y="1604520"/>
            <a:ext cx="8046360" cy="3977280"/>
          </a:xfrm>
          <a:prstGeom prst="rect">
            <a:avLst/>
          </a:prstGeom>
        </p:spPr>
        <p:txBody>
          <a:bodyPr wrap="none" lIns="0" tIns="0" rIns="0" bIns="0" anchor="ctr"/>
          <a:lstStyle/>
          <a:p>
            <a:pPr algn="ctr"/>
            <a:endParaRPr/>
          </a:p>
        </p:txBody>
      </p:sp>
    </p:spTree>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3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33" name="PlaceHolder 2"/>
          <p:cNvSpPr>
            <a:spLocks noGrp="1"/>
          </p:cNvSpPr>
          <p:nvPr>
            <p:ph type="body"/>
          </p:nvPr>
        </p:nvSpPr>
        <p:spPr>
          <a:xfrm>
            <a:off x="457200" y="1604520"/>
            <a:ext cx="8046360" cy="3976920"/>
          </a:xfrm>
          <a:prstGeom prst="rect">
            <a:avLst/>
          </a:prstGeom>
        </p:spPr>
        <p:txBody>
          <a:bodyPr wrap="none" lIns="0" tIns="0" rIns="0" bIns="0"/>
          <a:lstStyle/>
          <a:p>
            <a:endParaRPr/>
          </a:p>
        </p:txBody>
      </p:sp>
    </p:spTree>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34"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35"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536" name="PlaceHolder 3"/>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38" name="PlaceHolder 1"/>
          <p:cNvSpPr>
            <a:spLocks noGrp="1"/>
          </p:cNvSpPr>
          <p:nvPr>
            <p:ph type="subTitle"/>
          </p:nvPr>
        </p:nvSpPr>
        <p:spPr>
          <a:xfrm>
            <a:off x="457200" y="273600"/>
            <a:ext cx="8229240" cy="5307840"/>
          </a:xfrm>
          <a:prstGeom prst="rect">
            <a:avLst/>
          </a:prstGeom>
        </p:spPr>
        <p:txBody>
          <a:bodyPr wrap="none" lIns="0" tIns="0" rIns="0" bIns="0" anchor="ctr"/>
          <a:lstStyle/>
          <a:p>
            <a:pPr algn="ctr"/>
            <a:endParaRPr/>
          </a:p>
        </p:txBody>
      </p:sp>
    </p:spTree>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3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40"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541" name="PlaceHolder 3"/>
          <p:cNvSpPr>
            <a:spLocks noGrp="1"/>
          </p:cNvSpPr>
          <p:nvPr>
            <p:ph type="body"/>
          </p:nvPr>
        </p:nvSpPr>
        <p:spPr>
          <a:xfrm>
            <a:off x="457200" y="3681360"/>
            <a:ext cx="3926160" cy="1896480"/>
          </a:xfrm>
          <a:prstGeom prst="rect">
            <a:avLst/>
          </a:prstGeom>
        </p:spPr>
        <p:txBody>
          <a:bodyPr wrap="none" lIns="0" tIns="0" rIns="0" bIns="0"/>
          <a:lstStyle/>
          <a:p>
            <a:endParaRPr/>
          </a:p>
        </p:txBody>
      </p:sp>
      <p:sp>
        <p:nvSpPr>
          <p:cNvPr id="542" name="PlaceHolder 4"/>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4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44"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545"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546"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Tree>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4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48"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549"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550" name="PlaceHolder 4"/>
          <p:cNvSpPr>
            <a:spLocks noGrp="1"/>
          </p:cNvSpPr>
          <p:nvPr>
            <p:ph type="body"/>
          </p:nvPr>
        </p:nvSpPr>
        <p:spPr>
          <a:xfrm>
            <a:off x="457200" y="3681360"/>
            <a:ext cx="8045640" cy="1896480"/>
          </a:xfrm>
          <a:prstGeom prst="rect">
            <a:avLst/>
          </a:prstGeom>
        </p:spPr>
        <p:txBody>
          <a:bodyPr wrap="none" lIns="0" tIns="0" rIns="0" bIns="0"/>
          <a:lstStyle/>
          <a:p>
            <a:endParaRPr/>
          </a:p>
        </p:txBody>
      </p:sp>
    </p:spTree>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5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52" name="PlaceHolder 2"/>
          <p:cNvSpPr>
            <a:spLocks noGrp="1"/>
          </p:cNvSpPr>
          <p:nvPr>
            <p:ph type="body"/>
          </p:nvPr>
        </p:nvSpPr>
        <p:spPr>
          <a:xfrm>
            <a:off x="457200" y="1604520"/>
            <a:ext cx="8046360" cy="1896480"/>
          </a:xfrm>
          <a:prstGeom prst="rect">
            <a:avLst/>
          </a:prstGeom>
        </p:spPr>
        <p:txBody>
          <a:bodyPr wrap="none" lIns="0" tIns="0" rIns="0" bIns="0"/>
          <a:lstStyle/>
          <a:p>
            <a:endParaRPr/>
          </a:p>
        </p:txBody>
      </p:sp>
      <p:sp>
        <p:nvSpPr>
          <p:cNvPr id="553" name="PlaceHolder 3"/>
          <p:cNvSpPr>
            <a:spLocks noGrp="1"/>
          </p:cNvSpPr>
          <p:nvPr>
            <p:ph type="body"/>
          </p:nvPr>
        </p:nvSpPr>
        <p:spPr>
          <a:xfrm>
            <a:off x="457200" y="3681360"/>
            <a:ext cx="8046360" cy="1896480"/>
          </a:xfrm>
          <a:prstGeom prst="rect">
            <a:avLst/>
          </a:prstGeom>
        </p:spPr>
        <p:txBody>
          <a:bodyPr wrap="none" lIns="0" tIns="0" rIns="0" bIns="0"/>
          <a:lstStyle/>
          <a:p>
            <a:endParaRPr/>
          </a:p>
        </p:txBody>
      </p:sp>
    </p:spTree>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554"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55"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556"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557"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
        <p:nvSpPr>
          <p:cNvPr id="558" name="PlaceHolder 5"/>
          <p:cNvSpPr>
            <a:spLocks noGrp="1"/>
          </p:cNvSpPr>
          <p:nvPr>
            <p:ph type="body"/>
          </p:nvPr>
        </p:nvSpPr>
        <p:spPr>
          <a:xfrm>
            <a:off x="457200" y="3681360"/>
            <a:ext cx="3926160" cy="1896480"/>
          </a:xfrm>
          <a:prstGeom prst="rect">
            <a:avLst/>
          </a:prstGeom>
        </p:spPr>
        <p:txBody>
          <a:bodyPr wrap="none" lIns="0" tIns="0" rIns="0" bIns="0"/>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457200" y="273600"/>
            <a:ext cx="8229240" cy="5307840"/>
          </a:xfrm>
          <a:prstGeom prst="rect">
            <a:avLst/>
          </a:prstGeom>
        </p:spPr>
        <p:txBody>
          <a:bodyPr wrap="none" lIns="0" tIns="0" rIns="0" bIns="0" anchor="ctr"/>
          <a:lstStyle/>
          <a:p>
            <a:pPr algn="ctr"/>
            <a:endParaRPr/>
          </a:p>
        </p:txBody>
      </p:sp>
    </p:spTree>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55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60"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561"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2"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53" name="PlaceHolder 3"/>
          <p:cNvSpPr>
            <a:spLocks noGrp="1"/>
          </p:cNvSpPr>
          <p:nvPr>
            <p:ph type="body"/>
          </p:nvPr>
        </p:nvSpPr>
        <p:spPr>
          <a:xfrm>
            <a:off x="457200" y="3681360"/>
            <a:ext cx="3926160" cy="1896480"/>
          </a:xfrm>
          <a:prstGeom prst="rect">
            <a:avLst/>
          </a:prstGeom>
        </p:spPr>
        <p:txBody>
          <a:bodyPr wrap="none" lIns="0" tIns="0" rIns="0" bIns="0"/>
          <a:lstStyle/>
          <a:p>
            <a:endParaRPr/>
          </a:p>
        </p:txBody>
      </p:sp>
      <p:sp>
        <p:nvSpPr>
          <p:cNvPr id="54" name="PlaceHolder 4"/>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6" name="PlaceHolder 2"/>
          <p:cNvSpPr>
            <a:spLocks noGrp="1"/>
          </p:cNvSpPr>
          <p:nvPr>
            <p:ph type="subTitle"/>
          </p:nvPr>
        </p:nvSpPr>
        <p:spPr>
          <a:xfrm>
            <a:off x="457200" y="1604520"/>
            <a:ext cx="8046360" cy="3977280"/>
          </a:xfrm>
          <a:prstGeom prst="rect">
            <a:avLst/>
          </a:prstGeom>
        </p:spPr>
        <p:txBody>
          <a:bodyPr wrap="none"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56"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57"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58"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60"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61"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62" name="PlaceHolder 4"/>
          <p:cNvSpPr>
            <a:spLocks noGrp="1"/>
          </p:cNvSpPr>
          <p:nvPr>
            <p:ph type="body"/>
          </p:nvPr>
        </p:nvSpPr>
        <p:spPr>
          <a:xfrm>
            <a:off x="457200" y="3681360"/>
            <a:ext cx="8045640" cy="1896480"/>
          </a:xfrm>
          <a:prstGeom prst="rect">
            <a:avLst/>
          </a:prstGeom>
        </p:spPr>
        <p:txBody>
          <a:bodyPr wrap="none"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64" name="PlaceHolder 2"/>
          <p:cNvSpPr>
            <a:spLocks noGrp="1"/>
          </p:cNvSpPr>
          <p:nvPr>
            <p:ph type="body"/>
          </p:nvPr>
        </p:nvSpPr>
        <p:spPr>
          <a:xfrm>
            <a:off x="457200" y="1604520"/>
            <a:ext cx="8046360" cy="1896480"/>
          </a:xfrm>
          <a:prstGeom prst="rect">
            <a:avLst/>
          </a:prstGeom>
        </p:spPr>
        <p:txBody>
          <a:bodyPr wrap="none" lIns="0" tIns="0" rIns="0" bIns="0"/>
          <a:lstStyle/>
          <a:p>
            <a:endParaRPr/>
          </a:p>
        </p:txBody>
      </p:sp>
      <p:sp>
        <p:nvSpPr>
          <p:cNvPr id="65" name="PlaceHolder 3"/>
          <p:cNvSpPr>
            <a:spLocks noGrp="1"/>
          </p:cNvSpPr>
          <p:nvPr>
            <p:ph type="body"/>
          </p:nvPr>
        </p:nvSpPr>
        <p:spPr>
          <a:xfrm>
            <a:off x="457200" y="3681360"/>
            <a:ext cx="8046360" cy="1896480"/>
          </a:xfrm>
          <a:prstGeom prst="rect">
            <a:avLst/>
          </a:prstGeom>
        </p:spPr>
        <p:txBody>
          <a:bodyPr wrap="none"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67"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68"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69"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
        <p:nvSpPr>
          <p:cNvPr id="70" name="PlaceHolder 5"/>
          <p:cNvSpPr>
            <a:spLocks noGrp="1"/>
          </p:cNvSpPr>
          <p:nvPr>
            <p:ph type="body"/>
          </p:nvPr>
        </p:nvSpPr>
        <p:spPr>
          <a:xfrm>
            <a:off x="457200" y="3681360"/>
            <a:ext cx="3926160" cy="1896480"/>
          </a:xfrm>
          <a:prstGeom prst="rect">
            <a:avLst/>
          </a:prstGeom>
        </p:spPr>
        <p:txBody>
          <a:bodyPr wrap="none"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72"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73"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80" name="PlaceHolder 2"/>
          <p:cNvSpPr>
            <a:spLocks noGrp="1"/>
          </p:cNvSpPr>
          <p:nvPr>
            <p:ph type="subTitle"/>
          </p:nvPr>
        </p:nvSpPr>
        <p:spPr>
          <a:xfrm>
            <a:off x="457200" y="1604520"/>
            <a:ext cx="8046360" cy="3977280"/>
          </a:xfrm>
          <a:prstGeom prst="rect">
            <a:avLst/>
          </a:prstGeom>
        </p:spPr>
        <p:txBody>
          <a:bodyPr wrap="none" lIns="0" tIns="0" rIns="0" bIns="0" anchor="ctr"/>
          <a:lstStyle/>
          <a:p>
            <a:pPr algn="ct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82" name="PlaceHolder 2"/>
          <p:cNvSpPr>
            <a:spLocks noGrp="1"/>
          </p:cNvSpPr>
          <p:nvPr>
            <p:ph type="body"/>
          </p:nvPr>
        </p:nvSpPr>
        <p:spPr>
          <a:xfrm>
            <a:off x="457200" y="1604520"/>
            <a:ext cx="8046360" cy="3976920"/>
          </a:xfrm>
          <a:prstGeom prst="rect">
            <a:avLst/>
          </a:prstGeom>
        </p:spPr>
        <p:txBody>
          <a:bodyPr wrap="none" lIns="0" tIns="0" rIns="0" bIns="0"/>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84"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85" name="PlaceHolder 3"/>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8" name="PlaceHolder 2"/>
          <p:cNvSpPr>
            <a:spLocks noGrp="1"/>
          </p:cNvSpPr>
          <p:nvPr>
            <p:ph type="body"/>
          </p:nvPr>
        </p:nvSpPr>
        <p:spPr>
          <a:xfrm>
            <a:off x="457200" y="1604520"/>
            <a:ext cx="8046360" cy="3976920"/>
          </a:xfrm>
          <a:prstGeom prst="rect">
            <a:avLst/>
          </a:prstGeom>
        </p:spPr>
        <p:txBody>
          <a:bodyPr wrap="none" lIns="0" tIns="0" rIns="0" bIns="0"/>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7" name="PlaceHolder 1"/>
          <p:cNvSpPr>
            <a:spLocks noGrp="1"/>
          </p:cNvSpPr>
          <p:nvPr>
            <p:ph type="subTitle"/>
          </p:nvPr>
        </p:nvSpPr>
        <p:spPr>
          <a:xfrm>
            <a:off x="457200" y="273600"/>
            <a:ext cx="8229240" cy="5307840"/>
          </a:xfrm>
          <a:prstGeom prst="rect">
            <a:avLst/>
          </a:prstGeom>
        </p:spPr>
        <p:txBody>
          <a:bodyPr wrap="none" lIns="0" tIns="0" rIns="0" bIns="0" anchor="ctr"/>
          <a:lstStyle/>
          <a:p>
            <a:pPr algn="ct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89"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90" name="PlaceHolder 3"/>
          <p:cNvSpPr>
            <a:spLocks noGrp="1"/>
          </p:cNvSpPr>
          <p:nvPr>
            <p:ph type="body"/>
          </p:nvPr>
        </p:nvSpPr>
        <p:spPr>
          <a:xfrm>
            <a:off x="457200" y="3681360"/>
            <a:ext cx="3926160" cy="1896480"/>
          </a:xfrm>
          <a:prstGeom prst="rect">
            <a:avLst/>
          </a:prstGeom>
        </p:spPr>
        <p:txBody>
          <a:bodyPr wrap="none" lIns="0" tIns="0" rIns="0" bIns="0"/>
          <a:lstStyle/>
          <a:p>
            <a:endParaRPr/>
          </a:p>
        </p:txBody>
      </p:sp>
      <p:sp>
        <p:nvSpPr>
          <p:cNvPr id="91" name="PlaceHolder 4"/>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93"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94"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95"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97"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98"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99" name="PlaceHolder 4"/>
          <p:cNvSpPr>
            <a:spLocks noGrp="1"/>
          </p:cNvSpPr>
          <p:nvPr>
            <p:ph type="body"/>
          </p:nvPr>
        </p:nvSpPr>
        <p:spPr>
          <a:xfrm>
            <a:off x="457200" y="3681360"/>
            <a:ext cx="8045640" cy="1896480"/>
          </a:xfrm>
          <a:prstGeom prst="rect">
            <a:avLst/>
          </a:prstGeom>
        </p:spPr>
        <p:txBody>
          <a:bodyPr wrap="none" lIns="0" tIns="0" rIns="0" bIns="0"/>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01" name="PlaceHolder 2"/>
          <p:cNvSpPr>
            <a:spLocks noGrp="1"/>
          </p:cNvSpPr>
          <p:nvPr>
            <p:ph type="body"/>
          </p:nvPr>
        </p:nvSpPr>
        <p:spPr>
          <a:xfrm>
            <a:off x="457200" y="1604520"/>
            <a:ext cx="8046360" cy="1896480"/>
          </a:xfrm>
          <a:prstGeom prst="rect">
            <a:avLst/>
          </a:prstGeom>
        </p:spPr>
        <p:txBody>
          <a:bodyPr wrap="none" lIns="0" tIns="0" rIns="0" bIns="0"/>
          <a:lstStyle/>
          <a:p>
            <a:endParaRPr/>
          </a:p>
        </p:txBody>
      </p:sp>
      <p:sp>
        <p:nvSpPr>
          <p:cNvPr id="102" name="PlaceHolder 3"/>
          <p:cNvSpPr>
            <a:spLocks noGrp="1"/>
          </p:cNvSpPr>
          <p:nvPr>
            <p:ph type="body"/>
          </p:nvPr>
        </p:nvSpPr>
        <p:spPr>
          <a:xfrm>
            <a:off x="457200" y="3681360"/>
            <a:ext cx="8046360" cy="1896480"/>
          </a:xfrm>
          <a:prstGeom prst="rect">
            <a:avLst/>
          </a:prstGeom>
        </p:spPr>
        <p:txBody>
          <a:bodyPr wrap="none" lIns="0" tIns="0" rIns="0" bIns="0"/>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04"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105"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106"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
        <p:nvSpPr>
          <p:cNvPr id="107" name="PlaceHolder 5"/>
          <p:cNvSpPr>
            <a:spLocks noGrp="1"/>
          </p:cNvSpPr>
          <p:nvPr>
            <p:ph type="body"/>
          </p:nvPr>
        </p:nvSpPr>
        <p:spPr>
          <a:xfrm>
            <a:off x="457200" y="3681360"/>
            <a:ext cx="3926160" cy="1896480"/>
          </a:xfrm>
          <a:prstGeom prst="rect">
            <a:avLst/>
          </a:prstGeom>
        </p:spPr>
        <p:txBody>
          <a:bodyPr wrap="none" lIns="0" tIns="0" rIns="0" bIns="0"/>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09"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110"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17" name="PlaceHolder 2"/>
          <p:cNvSpPr>
            <a:spLocks noGrp="1"/>
          </p:cNvSpPr>
          <p:nvPr>
            <p:ph type="subTitle"/>
          </p:nvPr>
        </p:nvSpPr>
        <p:spPr>
          <a:xfrm>
            <a:off x="457200" y="1604520"/>
            <a:ext cx="8046360" cy="3977280"/>
          </a:xfrm>
          <a:prstGeom prst="rect">
            <a:avLst/>
          </a:prstGeom>
        </p:spPr>
        <p:txBody>
          <a:bodyPr wrap="none" lIns="0" tIns="0" rIns="0" bIns="0" anchor="ctr"/>
          <a:lstStyle/>
          <a:p>
            <a:pPr algn="ctr"/>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19" name="PlaceHolder 2"/>
          <p:cNvSpPr>
            <a:spLocks noGrp="1"/>
          </p:cNvSpPr>
          <p:nvPr>
            <p:ph type="body"/>
          </p:nvPr>
        </p:nvSpPr>
        <p:spPr>
          <a:xfrm>
            <a:off x="457200" y="1604520"/>
            <a:ext cx="8046360" cy="3976920"/>
          </a:xfrm>
          <a:prstGeom prst="rect">
            <a:avLst/>
          </a:prstGeom>
        </p:spPr>
        <p:txBody>
          <a:bodyPr wrap="none"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0"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11" name="PlaceHolder 3"/>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21"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122" name="PlaceHolder 3"/>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4" name="PlaceHolder 1"/>
          <p:cNvSpPr>
            <a:spLocks noGrp="1"/>
          </p:cNvSpPr>
          <p:nvPr>
            <p:ph type="subTitle"/>
          </p:nvPr>
        </p:nvSpPr>
        <p:spPr>
          <a:xfrm>
            <a:off x="457200" y="273600"/>
            <a:ext cx="8229240" cy="5307840"/>
          </a:xfrm>
          <a:prstGeom prst="rect">
            <a:avLst/>
          </a:prstGeom>
        </p:spPr>
        <p:txBody>
          <a:bodyPr wrap="none" lIns="0" tIns="0" rIns="0" bIns="0" anchor="ctr"/>
          <a:lstStyle/>
          <a:p>
            <a:pPr algn="ctr"/>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26"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127" name="PlaceHolder 3"/>
          <p:cNvSpPr>
            <a:spLocks noGrp="1"/>
          </p:cNvSpPr>
          <p:nvPr>
            <p:ph type="body"/>
          </p:nvPr>
        </p:nvSpPr>
        <p:spPr>
          <a:xfrm>
            <a:off x="457200" y="3681360"/>
            <a:ext cx="3926160" cy="1896480"/>
          </a:xfrm>
          <a:prstGeom prst="rect">
            <a:avLst/>
          </a:prstGeom>
        </p:spPr>
        <p:txBody>
          <a:bodyPr wrap="none" lIns="0" tIns="0" rIns="0" bIns="0"/>
          <a:lstStyle/>
          <a:p>
            <a:endParaRPr/>
          </a:p>
        </p:txBody>
      </p:sp>
      <p:sp>
        <p:nvSpPr>
          <p:cNvPr id="128" name="PlaceHolder 4"/>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30"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131"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132"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34"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135"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136" name="PlaceHolder 4"/>
          <p:cNvSpPr>
            <a:spLocks noGrp="1"/>
          </p:cNvSpPr>
          <p:nvPr>
            <p:ph type="body"/>
          </p:nvPr>
        </p:nvSpPr>
        <p:spPr>
          <a:xfrm>
            <a:off x="457200" y="3681360"/>
            <a:ext cx="8045640" cy="1896480"/>
          </a:xfrm>
          <a:prstGeom prst="rect">
            <a:avLst/>
          </a:prstGeom>
        </p:spPr>
        <p:txBody>
          <a:bodyPr wrap="none" lIns="0" tIns="0" rIns="0" bIns="0"/>
          <a:lstStyle/>
          <a:p>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38" name="PlaceHolder 2"/>
          <p:cNvSpPr>
            <a:spLocks noGrp="1"/>
          </p:cNvSpPr>
          <p:nvPr>
            <p:ph type="body"/>
          </p:nvPr>
        </p:nvSpPr>
        <p:spPr>
          <a:xfrm>
            <a:off x="457200" y="1604520"/>
            <a:ext cx="8046360" cy="1896480"/>
          </a:xfrm>
          <a:prstGeom prst="rect">
            <a:avLst/>
          </a:prstGeom>
        </p:spPr>
        <p:txBody>
          <a:bodyPr wrap="none" lIns="0" tIns="0" rIns="0" bIns="0"/>
          <a:lstStyle/>
          <a:p>
            <a:endParaRPr/>
          </a:p>
        </p:txBody>
      </p:sp>
      <p:sp>
        <p:nvSpPr>
          <p:cNvPr id="139" name="PlaceHolder 3"/>
          <p:cNvSpPr>
            <a:spLocks noGrp="1"/>
          </p:cNvSpPr>
          <p:nvPr>
            <p:ph type="body"/>
          </p:nvPr>
        </p:nvSpPr>
        <p:spPr>
          <a:xfrm>
            <a:off x="457200" y="3681360"/>
            <a:ext cx="8046360" cy="1896480"/>
          </a:xfrm>
          <a:prstGeom prst="rect">
            <a:avLst/>
          </a:prstGeom>
        </p:spPr>
        <p:txBody>
          <a:bodyPr wrap="none" lIns="0" tIns="0" rIns="0" bIns="0"/>
          <a:lstStyle/>
          <a:p>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4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41"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142"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143"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
        <p:nvSpPr>
          <p:cNvPr id="144" name="PlaceHolder 5"/>
          <p:cNvSpPr>
            <a:spLocks noGrp="1"/>
          </p:cNvSpPr>
          <p:nvPr>
            <p:ph type="body"/>
          </p:nvPr>
        </p:nvSpPr>
        <p:spPr>
          <a:xfrm>
            <a:off x="457200" y="3681360"/>
            <a:ext cx="3926160" cy="1896480"/>
          </a:xfrm>
          <a:prstGeom prst="rect">
            <a:avLst/>
          </a:prstGeom>
        </p:spPr>
        <p:txBody>
          <a:bodyPr wrap="none" lIns="0" tIns="0" rIns="0" bIns="0"/>
          <a:lstStyle/>
          <a:p>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46"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147"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54" name="PlaceHolder 2"/>
          <p:cNvSpPr>
            <a:spLocks noGrp="1"/>
          </p:cNvSpPr>
          <p:nvPr>
            <p:ph type="subTitle"/>
          </p:nvPr>
        </p:nvSpPr>
        <p:spPr>
          <a:xfrm>
            <a:off x="457200" y="1604520"/>
            <a:ext cx="8046360" cy="3977280"/>
          </a:xfrm>
          <a:prstGeom prst="rect">
            <a:avLst/>
          </a:prstGeom>
        </p:spPr>
        <p:txBody>
          <a:bodyPr wrap="none" lIns="0" tIns="0" rIns="0" bIns="0" anchor="ctr"/>
          <a:lstStyle/>
          <a:p>
            <a:pPr algn="ctr"/>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56" name="PlaceHolder 2"/>
          <p:cNvSpPr>
            <a:spLocks noGrp="1"/>
          </p:cNvSpPr>
          <p:nvPr>
            <p:ph type="body"/>
          </p:nvPr>
        </p:nvSpPr>
        <p:spPr>
          <a:xfrm>
            <a:off x="457200" y="1604520"/>
            <a:ext cx="8046360" cy="3976920"/>
          </a:xfrm>
          <a:prstGeom prst="rect">
            <a:avLst/>
          </a:prstGeom>
        </p:spPr>
        <p:txBody>
          <a:bodyPr wrap="none" lIns="0" tIns="0" rIns="0" bIns="0"/>
          <a:lstStyle/>
          <a:p>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58"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159" name="PlaceHolder 3"/>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6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61" name="PlaceHolder 1"/>
          <p:cNvSpPr>
            <a:spLocks noGrp="1"/>
          </p:cNvSpPr>
          <p:nvPr>
            <p:ph type="subTitle"/>
          </p:nvPr>
        </p:nvSpPr>
        <p:spPr>
          <a:xfrm>
            <a:off x="457200" y="273600"/>
            <a:ext cx="8229240" cy="5307840"/>
          </a:xfrm>
          <a:prstGeom prst="rect">
            <a:avLst/>
          </a:prstGeom>
        </p:spPr>
        <p:txBody>
          <a:bodyPr wrap="none" lIns="0" tIns="0" rIns="0" bIns="0" anchor="ctr"/>
          <a:lstStyle/>
          <a:p>
            <a:pPr algn="ctr"/>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63"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164" name="PlaceHolder 3"/>
          <p:cNvSpPr>
            <a:spLocks noGrp="1"/>
          </p:cNvSpPr>
          <p:nvPr>
            <p:ph type="body"/>
          </p:nvPr>
        </p:nvSpPr>
        <p:spPr>
          <a:xfrm>
            <a:off x="457200" y="3681360"/>
            <a:ext cx="3926160" cy="1896480"/>
          </a:xfrm>
          <a:prstGeom prst="rect">
            <a:avLst/>
          </a:prstGeom>
        </p:spPr>
        <p:txBody>
          <a:bodyPr wrap="none" lIns="0" tIns="0" rIns="0" bIns="0"/>
          <a:lstStyle/>
          <a:p>
            <a:endParaRPr/>
          </a:p>
        </p:txBody>
      </p:sp>
      <p:sp>
        <p:nvSpPr>
          <p:cNvPr id="165" name="PlaceHolder 4"/>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67"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168"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169"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71"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172"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173" name="PlaceHolder 4"/>
          <p:cNvSpPr>
            <a:spLocks noGrp="1"/>
          </p:cNvSpPr>
          <p:nvPr>
            <p:ph type="body"/>
          </p:nvPr>
        </p:nvSpPr>
        <p:spPr>
          <a:xfrm>
            <a:off x="457200" y="3681360"/>
            <a:ext cx="8045640" cy="1896480"/>
          </a:xfrm>
          <a:prstGeom prst="rect">
            <a:avLst/>
          </a:prstGeom>
        </p:spPr>
        <p:txBody>
          <a:bodyPr wrap="none" lIns="0" tIns="0" rIns="0" bIns="0"/>
          <a:lstStyle/>
          <a:p>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74"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75" name="PlaceHolder 2"/>
          <p:cNvSpPr>
            <a:spLocks noGrp="1"/>
          </p:cNvSpPr>
          <p:nvPr>
            <p:ph type="body"/>
          </p:nvPr>
        </p:nvSpPr>
        <p:spPr>
          <a:xfrm>
            <a:off x="457200" y="1604520"/>
            <a:ext cx="8046360" cy="1896480"/>
          </a:xfrm>
          <a:prstGeom prst="rect">
            <a:avLst/>
          </a:prstGeom>
        </p:spPr>
        <p:txBody>
          <a:bodyPr wrap="none" lIns="0" tIns="0" rIns="0" bIns="0"/>
          <a:lstStyle/>
          <a:p>
            <a:endParaRPr/>
          </a:p>
        </p:txBody>
      </p:sp>
      <p:sp>
        <p:nvSpPr>
          <p:cNvPr id="176" name="PlaceHolder 3"/>
          <p:cNvSpPr>
            <a:spLocks noGrp="1"/>
          </p:cNvSpPr>
          <p:nvPr>
            <p:ph type="body"/>
          </p:nvPr>
        </p:nvSpPr>
        <p:spPr>
          <a:xfrm>
            <a:off x="457200" y="3681360"/>
            <a:ext cx="8046360" cy="1896480"/>
          </a:xfrm>
          <a:prstGeom prst="rect">
            <a:avLst/>
          </a:prstGeom>
        </p:spPr>
        <p:txBody>
          <a:bodyPr wrap="none" lIns="0" tIns="0" rIns="0" bIns="0"/>
          <a:lstStyle/>
          <a:p>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78"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179"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180"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
        <p:nvSpPr>
          <p:cNvPr id="181" name="PlaceHolder 5"/>
          <p:cNvSpPr>
            <a:spLocks noGrp="1"/>
          </p:cNvSpPr>
          <p:nvPr>
            <p:ph type="body"/>
          </p:nvPr>
        </p:nvSpPr>
        <p:spPr>
          <a:xfrm>
            <a:off x="457200" y="3681360"/>
            <a:ext cx="3926160" cy="1896480"/>
          </a:xfrm>
          <a:prstGeom prst="rect">
            <a:avLst/>
          </a:prstGeom>
        </p:spPr>
        <p:txBody>
          <a:bodyPr wrap="none" lIns="0" tIns="0" rIns="0" bIns="0"/>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457200" y="273600"/>
            <a:ext cx="8229240" cy="5307840"/>
          </a:xfrm>
          <a:prstGeom prst="rect">
            <a:avLst/>
          </a:prstGeom>
        </p:spPr>
        <p:txBody>
          <a:bodyPr wrap="none" lIns="0" tIns="0" rIns="0" bIns="0" anchor="ctr"/>
          <a:lstStyle/>
          <a:p>
            <a:pPr algn="ctr"/>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8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83"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184"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9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92" name="PlaceHolder 2"/>
          <p:cNvSpPr>
            <a:spLocks noGrp="1"/>
          </p:cNvSpPr>
          <p:nvPr>
            <p:ph type="subTitle"/>
          </p:nvPr>
        </p:nvSpPr>
        <p:spPr>
          <a:xfrm>
            <a:off x="457200" y="1604520"/>
            <a:ext cx="8046360" cy="3977280"/>
          </a:xfrm>
          <a:prstGeom prst="rect">
            <a:avLst/>
          </a:prstGeom>
        </p:spPr>
        <p:txBody>
          <a:bodyPr wrap="none" lIns="0" tIns="0" rIns="0" bIns="0" anchor="ctr"/>
          <a:lstStyle/>
          <a:p>
            <a:pPr algn="ctr"/>
            <a:endParaRPr/>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93"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94" name="PlaceHolder 2"/>
          <p:cNvSpPr>
            <a:spLocks noGrp="1"/>
          </p:cNvSpPr>
          <p:nvPr>
            <p:ph type="body"/>
          </p:nvPr>
        </p:nvSpPr>
        <p:spPr>
          <a:xfrm>
            <a:off x="457200" y="1604520"/>
            <a:ext cx="8046360" cy="3976920"/>
          </a:xfrm>
          <a:prstGeom prst="rect">
            <a:avLst/>
          </a:prstGeom>
        </p:spPr>
        <p:txBody>
          <a:bodyPr wrap="none" lIns="0" tIns="0" rIns="0" bIns="0"/>
          <a:lstStyle/>
          <a:p>
            <a:endParaRPr/>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96"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197" name="PlaceHolder 3"/>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99" name="PlaceHolder 1"/>
          <p:cNvSpPr>
            <a:spLocks noGrp="1"/>
          </p:cNvSpPr>
          <p:nvPr>
            <p:ph type="subTitle"/>
          </p:nvPr>
        </p:nvSpPr>
        <p:spPr>
          <a:xfrm>
            <a:off x="457200" y="273600"/>
            <a:ext cx="8229240" cy="5307840"/>
          </a:xfrm>
          <a:prstGeom prst="rect">
            <a:avLst/>
          </a:prstGeom>
        </p:spPr>
        <p:txBody>
          <a:bodyPr wrap="none" lIns="0" tIns="0" rIns="0" bIns="0" anchor="ctr"/>
          <a:lstStyle/>
          <a:p>
            <a:pPr algn="ctr"/>
            <a:endParaRPr/>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0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01"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202" name="PlaceHolder 3"/>
          <p:cNvSpPr>
            <a:spLocks noGrp="1"/>
          </p:cNvSpPr>
          <p:nvPr>
            <p:ph type="body"/>
          </p:nvPr>
        </p:nvSpPr>
        <p:spPr>
          <a:xfrm>
            <a:off x="457200" y="3681360"/>
            <a:ext cx="3926160" cy="1896480"/>
          </a:xfrm>
          <a:prstGeom prst="rect">
            <a:avLst/>
          </a:prstGeom>
        </p:spPr>
        <p:txBody>
          <a:bodyPr wrap="none" lIns="0" tIns="0" rIns="0" bIns="0"/>
          <a:lstStyle/>
          <a:p>
            <a:endParaRPr/>
          </a:p>
        </p:txBody>
      </p:sp>
      <p:sp>
        <p:nvSpPr>
          <p:cNvPr id="203" name="PlaceHolder 4"/>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05"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206"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207"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09"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210"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211" name="PlaceHolder 4"/>
          <p:cNvSpPr>
            <a:spLocks noGrp="1"/>
          </p:cNvSpPr>
          <p:nvPr>
            <p:ph type="body"/>
          </p:nvPr>
        </p:nvSpPr>
        <p:spPr>
          <a:xfrm>
            <a:off x="457200" y="3681360"/>
            <a:ext cx="8045640" cy="1896480"/>
          </a:xfrm>
          <a:prstGeom prst="rect">
            <a:avLst/>
          </a:prstGeom>
        </p:spPr>
        <p:txBody>
          <a:bodyPr wrap="none" lIns="0" tIns="0" rIns="0" bIns="0"/>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5"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16" name="PlaceHolder 3"/>
          <p:cNvSpPr>
            <a:spLocks noGrp="1"/>
          </p:cNvSpPr>
          <p:nvPr>
            <p:ph type="body"/>
          </p:nvPr>
        </p:nvSpPr>
        <p:spPr>
          <a:xfrm>
            <a:off x="457200" y="3681360"/>
            <a:ext cx="3926160" cy="1896480"/>
          </a:xfrm>
          <a:prstGeom prst="rect">
            <a:avLst/>
          </a:prstGeom>
        </p:spPr>
        <p:txBody>
          <a:bodyPr wrap="none" lIns="0" tIns="0" rIns="0" bIns="0"/>
          <a:lstStyle/>
          <a:p>
            <a:endParaRPr/>
          </a:p>
        </p:txBody>
      </p:sp>
      <p:sp>
        <p:nvSpPr>
          <p:cNvPr id="17" name="PlaceHolder 4"/>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13" name="PlaceHolder 2"/>
          <p:cNvSpPr>
            <a:spLocks noGrp="1"/>
          </p:cNvSpPr>
          <p:nvPr>
            <p:ph type="body"/>
          </p:nvPr>
        </p:nvSpPr>
        <p:spPr>
          <a:xfrm>
            <a:off x="457200" y="1604520"/>
            <a:ext cx="8046360" cy="1896480"/>
          </a:xfrm>
          <a:prstGeom prst="rect">
            <a:avLst/>
          </a:prstGeom>
        </p:spPr>
        <p:txBody>
          <a:bodyPr wrap="none" lIns="0" tIns="0" rIns="0" bIns="0"/>
          <a:lstStyle/>
          <a:p>
            <a:endParaRPr/>
          </a:p>
        </p:txBody>
      </p:sp>
      <p:sp>
        <p:nvSpPr>
          <p:cNvPr id="214" name="PlaceHolder 3"/>
          <p:cNvSpPr>
            <a:spLocks noGrp="1"/>
          </p:cNvSpPr>
          <p:nvPr>
            <p:ph type="body"/>
          </p:nvPr>
        </p:nvSpPr>
        <p:spPr>
          <a:xfrm>
            <a:off x="457200" y="3681360"/>
            <a:ext cx="8046360" cy="1896480"/>
          </a:xfrm>
          <a:prstGeom prst="rect">
            <a:avLst/>
          </a:prstGeom>
        </p:spPr>
        <p:txBody>
          <a:bodyPr wrap="none" lIns="0" tIns="0" rIns="0" bIns="0"/>
          <a:lstStyle/>
          <a:p>
            <a:endParaRPr/>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16"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217"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218"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
        <p:nvSpPr>
          <p:cNvPr id="219" name="PlaceHolder 5"/>
          <p:cNvSpPr>
            <a:spLocks noGrp="1"/>
          </p:cNvSpPr>
          <p:nvPr>
            <p:ph type="body"/>
          </p:nvPr>
        </p:nvSpPr>
        <p:spPr>
          <a:xfrm>
            <a:off x="457200" y="3681360"/>
            <a:ext cx="3926160" cy="1896480"/>
          </a:xfrm>
          <a:prstGeom prst="rect">
            <a:avLst/>
          </a:prstGeom>
        </p:spPr>
        <p:txBody>
          <a:bodyPr wrap="none" lIns="0" tIns="0" rIns="0" bIns="0"/>
          <a:lstStyle/>
          <a:p>
            <a:endParaRPr/>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2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21"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222"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2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29" name="PlaceHolder 2"/>
          <p:cNvSpPr>
            <a:spLocks noGrp="1"/>
          </p:cNvSpPr>
          <p:nvPr>
            <p:ph type="subTitle"/>
          </p:nvPr>
        </p:nvSpPr>
        <p:spPr>
          <a:xfrm>
            <a:off x="457200" y="1604520"/>
            <a:ext cx="8046360" cy="3977280"/>
          </a:xfrm>
          <a:prstGeom prst="rect">
            <a:avLst/>
          </a:prstGeom>
        </p:spPr>
        <p:txBody>
          <a:bodyPr wrap="none" lIns="0" tIns="0" rIns="0" bIns="0" anchor="ctr"/>
          <a:lstStyle/>
          <a:p>
            <a:pPr algn="ctr"/>
            <a:endParaRPr/>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30"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31" name="PlaceHolder 2"/>
          <p:cNvSpPr>
            <a:spLocks noGrp="1"/>
          </p:cNvSpPr>
          <p:nvPr>
            <p:ph type="body"/>
          </p:nvPr>
        </p:nvSpPr>
        <p:spPr>
          <a:xfrm>
            <a:off x="457200" y="1604520"/>
            <a:ext cx="8046360" cy="3976920"/>
          </a:xfrm>
          <a:prstGeom prst="rect">
            <a:avLst/>
          </a:prstGeom>
        </p:spPr>
        <p:txBody>
          <a:bodyPr wrap="none" lIns="0" tIns="0" rIns="0" bIns="0"/>
          <a:lstStyle/>
          <a:p>
            <a:endParaRPr/>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3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33"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234" name="PlaceHolder 3"/>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3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36" name="PlaceHolder 1"/>
          <p:cNvSpPr>
            <a:spLocks noGrp="1"/>
          </p:cNvSpPr>
          <p:nvPr>
            <p:ph type="subTitle"/>
          </p:nvPr>
        </p:nvSpPr>
        <p:spPr>
          <a:xfrm>
            <a:off x="457200" y="273600"/>
            <a:ext cx="8229240" cy="5307840"/>
          </a:xfrm>
          <a:prstGeom prst="rect">
            <a:avLst/>
          </a:prstGeom>
        </p:spPr>
        <p:txBody>
          <a:bodyPr wrap="none" lIns="0" tIns="0" rIns="0" bIns="0" anchor="ctr"/>
          <a:lstStyle/>
          <a:p>
            <a:pPr algn="ctr"/>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3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38"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239" name="PlaceHolder 3"/>
          <p:cNvSpPr>
            <a:spLocks noGrp="1"/>
          </p:cNvSpPr>
          <p:nvPr>
            <p:ph type="body"/>
          </p:nvPr>
        </p:nvSpPr>
        <p:spPr>
          <a:xfrm>
            <a:off x="457200" y="3681360"/>
            <a:ext cx="3926160" cy="1896480"/>
          </a:xfrm>
          <a:prstGeom prst="rect">
            <a:avLst/>
          </a:prstGeom>
        </p:spPr>
        <p:txBody>
          <a:bodyPr wrap="none" lIns="0" tIns="0" rIns="0" bIns="0"/>
          <a:lstStyle/>
          <a:p>
            <a:endParaRPr/>
          </a:p>
        </p:txBody>
      </p:sp>
      <p:sp>
        <p:nvSpPr>
          <p:cNvPr id="240" name="PlaceHolder 4"/>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19"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20"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21"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42"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243"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244"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46"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247"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248" name="PlaceHolder 4"/>
          <p:cNvSpPr>
            <a:spLocks noGrp="1"/>
          </p:cNvSpPr>
          <p:nvPr>
            <p:ph type="body"/>
          </p:nvPr>
        </p:nvSpPr>
        <p:spPr>
          <a:xfrm>
            <a:off x="457200" y="3681360"/>
            <a:ext cx="8045640" cy="1896480"/>
          </a:xfrm>
          <a:prstGeom prst="rect">
            <a:avLst/>
          </a:prstGeom>
        </p:spPr>
        <p:txBody>
          <a:bodyPr wrap="none" lIns="0" tIns="0" rIns="0" bIns="0"/>
          <a:lstStyle/>
          <a:p>
            <a:endParaRPr/>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50" name="PlaceHolder 2"/>
          <p:cNvSpPr>
            <a:spLocks noGrp="1"/>
          </p:cNvSpPr>
          <p:nvPr>
            <p:ph type="body"/>
          </p:nvPr>
        </p:nvSpPr>
        <p:spPr>
          <a:xfrm>
            <a:off x="457200" y="1604520"/>
            <a:ext cx="8046360" cy="1896480"/>
          </a:xfrm>
          <a:prstGeom prst="rect">
            <a:avLst/>
          </a:prstGeom>
        </p:spPr>
        <p:txBody>
          <a:bodyPr wrap="none" lIns="0" tIns="0" rIns="0" bIns="0"/>
          <a:lstStyle/>
          <a:p>
            <a:endParaRPr/>
          </a:p>
        </p:txBody>
      </p:sp>
      <p:sp>
        <p:nvSpPr>
          <p:cNvPr id="251" name="PlaceHolder 3"/>
          <p:cNvSpPr>
            <a:spLocks noGrp="1"/>
          </p:cNvSpPr>
          <p:nvPr>
            <p:ph type="body"/>
          </p:nvPr>
        </p:nvSpPr>
        <p:spPr>
          <a:xfrm>
            <a:off x="457200" y="3681360"/>
            <a:ext cx="8046360" cy="1896480"/>
          </a:xfrm>
          <a:prstGeom prst="rect">
            <a:avLst/>
          </a:prstGeom>
        </p:spPr>
        <p:txBody>
          <a:bodyPr wrap="none" lIns="0" tIns="0" rIns="0" bIns="0"/>
          <a:lstStyle/>
          <a:p>
            <a:endParaRPr/>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5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53"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254"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255"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
        <p:nvSpPr>
          <p:cNvPr id="256" name="PlaceHolder 5"/>
          <p:cNvSpPr>
            <a:spLocks noGrp="1"/>
          </p:cNvSpPr>
          <p:nvPr>
            <p:ph type="body"/>
          </p:nvPr>
        </p:nvSpPr>
        <p:spPr>
          <a:xfrm>
            <a:off x="457200" y="3681360"/>
            <a:ext cx="3926160" cy="1896480"/>
          </a:xfrm>
          <a:prstGeom prst="rect">
            <a:avLst/>
          </a:prstGeom>
        </p:spPr>
        <p:txBody>
          <a:bodyPr wrap="none" lIns="0" tIns="0" rIns="0" bIns="0"/>
          <a:lstStyle/>
          <a:p>
            <a:endParaRPr/>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5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58"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259"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66" name="PlaceHolder 2"/>
          <p:cNvSpPr>
            <a:spLocks noGrp="1"/>
          </p:cNvSpPr>
          <p:nvPr>
            <p:ph type="subTitle"/>
          </p:nvPr>
        </p:nvSpPr>
        <p:spPr>
          <a:xfrm>
            <a:off x="457200" y="1604520"/>
            <a:ext cx="8046360" cy="3977280"/>
          </a:xfrm>
          <a:prstGeom prst="rect">
            <a:avLst/>
          </a:prstGeom>
        </p:spPr>
        <p:txBody>
          <a:bodyPr wrap="none" lIns="0" tIns="0" rIns="0" bIns="0" anchor="ctr"/>
          <a:lstStyle/>
          <a:p>
            <a:pPr algn="ctr"/>
            <a:endParaRPr/>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67"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68" name="PlaceHolder 2"/>
          <p:cNvSpPr>
            <a:spLocks noGrp="1"/>
          </p:cNvSpPr>
          <p:nvPr>
            <p:ph type="body"/>
          </p:nvPr>
        </p:nvSpPr>
        <p:spPr>
          <a:xfrm>
            <a:off x="457200" y="1604520"/>
            <a:ext cx="8046360" cy="3976920"/>
          </a:xfrm>
          <a:prstGeom prst="rect">
            <a:avLst/>
          </a:prstGeom>
        </p:spPr>
        <p:txBody>
          <a:bodyPr wrap="none" lIns="0" tIns="0" rIns="0" bIns="0"/>
          <a:lstStyle/>
          <a:p>
            <a:endParaRPr/>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6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70"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271" name="PlaceHolder 3"/>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7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3"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24"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25" name="PlaceHolder 4"/>
          <p:cNvSpPr>
            <a:spLocks noGrp="1"/>
          </p:cNvSpPr>
          <p:nvPr>
            <p:ph type="body"/>
          </p:nvPr>
        </p:nvSpPr>
        <p:spPr>
          <a:xfrm>
            <a:off x="457200" y="3681360"/>
            <a:ext cx="8045640" cy="1896480"/>
          </a:xfrm>
          <a:prstGeom prst="rect">
            <a:avLst/>
          </a:prstGeom>
        </p:spPr>
        <p:txBody>
          <a:bodyPr wrap="none" lIns="0" tIns="0" rIns="0" bIns="0"/>
          <a:lstStyle/>
          <a:p>
            <a:endParaRP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73" name="PlaceHolder 1"/>
          <p:cNvSpPr>
            <a:spLocks noGrp="1"/>
          </p:cNvSpPr>
          <p:nvPr>
            <p:ph type="subTitle"/>
          </p:nvPr>
        </p:nvSpPr>
        <p:spPr>
          <a:xfrm>
            <a:off x="457200" y="273600"/>
            <a:ext cx="8229240" cy="5307840"/>
          </a:xfrm>
          <a:prstGeom prst="rect">
            <a:avLst/>
          </a:prstGeom>
        </p:spPr>
        <p:txBody>
          <a:bodyPr wrap="none" lIns="0" tIns="0" rIns="0" bIns="0" anchor="ctr"/>
          <a:lstStyle/>
          <a:p>
            <a:pPr algn="ctr"/>
            <a:endParaRPr/>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74"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75"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276" name="PlaceHolder 3"/>
          <p:cNvSpPr>
            <a:spLocks noGrp="1"/>
          </p:cNvSpPr>
          <p:nvPr>
            <p:ph type="body"/>
          </p:nvPr>
        </p:nvSpPr>
        <p:spPr>
          <a:xfrm>
            <a:off x="457200" y="3681360"/>
            <a:ext cx="3926160" cy="1896480"/>
          </a:xfrm>
          <a:prstGeom prst="rect">
            <a:avLst/>
          </a:prstGeom>
        </p:spPr>
        <p:txBody>
          <a:bodyPr wrap="none" lIns="0" tIns="0" rIns="0" bIns="0"/>
          <a:lstStyle/>
          <a:p>
            <a:endParaRPr/>
          </a:p>
        </p:txBody>
      </p:sp>
      <p:sp>
        <p:nvSpPr>
          <p:cNvPr id="277" name="PlaceHolder 4"/>
          <p:cNvSpPr>
            <a:spLocks noGrp="1"/>
          </p:cNvSpPr>
          <p:nvPr>
            <p:ph type="body"/>
          </p:nvPr>
        </p:nvSpPr>
        <p:spPr>
          <a:xfrm>
            <a:off x="4579920" y="1604520"/>
            <a:ext cx="3926160" cy="3976920"/>
          </a:xfrm>
          <a:prstGeom prst="rect">
            <a:avLst/>
          </a:prstGeom>
        </p:spPr>
        <p:txBody>
          <a:bodyPr wrap="none" lIns="0" tIns="0" rIns="0" bIns="0"/>
          <a:lstStyle/>
          <a:p>
            <a:endParaRPr/>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78"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79" name="PlaceHolder 2"/>
          <p:cNvSpPr>
            <a:spLocks noGrp="1"/>
          </p:cNvSpPr>
          <p:nvPr>
            <p:ph type="body"/>
          </p:nvPr>
        </p:nvSpPr>
        <p:spPr>
          <a:xfrm>
            <a:off x="457200" y="1604520"/>
            <a:ext cx="3926160" cy="3976920"/>
          </a:xfrm>
          <a:prstGeom prst="rect">
            <a:avLst/>
          </a:prstGeom>
        </p:spPr>
        <p:txBody>
          <a:bodyPr wrap="none" lIns="0" tIns="0" rIns="0" bIns="0"/>
          <a:lstStyle/>
          <a:p>
            <a:endParaRPr/>
          </a:p>
        </p:txBody>
      </p:sp>
      <p:sp>
        <p:nvSpPr>
          <p:cNvPr id="280"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281"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8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83"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284"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285" name="PlaceHolder 4"/>
          <p:cNvSpPr>
            <a:spLocks noGrp="1"/>
          </p:cNvSpPr>
          <p:nvPr>
            <p:ph type="body"/>
          </p:nvPr>
        </p:nvSpPr>
        <p:spPr>
          <a:xfrm>
            <a:off x="457200" y="3681360"/>
            <a:ext cx="8045640" cy="1896480"/>
          </a:xfrm>
          <a:prstGeom prst="rect">
            <a:avLst/>
          </a:prstGeom>
        </p:spPr>
        <p:txBody>
          <a:bodyPr wrap="none" lIns="0" tIns="0" rIns="0" bIns="0"/>
          <a:lstStyle/>
          <a:p>
            <a:endParaRPr/>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86"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87" name="PlaceHolder 2"/>
          <p:cNvSpPr>
            <a:spLocks noGrp="1"/>
          </p:cNvSpPr>
          <p:nvPr>
            <p:ph type="body"/>
          </p:nvPr>
        </p:nvSpPr>
        <p:spPr>
          <a:xfrm>
            <a:off x="457200" y="1604520"/>
            <a:ext cx="8046360" cy="1896480"/>
          </a:xfrm>
          <a:prstGeom prst="rect">
            <a:avLst/>
          </a:prstGeom>
        </p:spPr>
        <p:txBody>
          <a:bodyPr wrap="none" lIns="0" tIns="0" rIns="0" bIns="0"/>
          <a:lstStyle/>
          <a:p>
            <a:endParaRPr/>
          </a:p>
        </p:txBody>
      </p:sp>
      <p:sp>
        <p:nvSpPr>
          <p:cNvPr id="288" name="PlaceHolder 3"/>
          <p:cNvSpPr>
            <a:spLocks noGrp="1"/>
          </p:cNvSpPr>
          <p:nvPr>
            <p:ph type="body"/>
          </p:nvPr>
        </p:nvSpPr>
        <p:spPr>
          <a:xfrm>
            <a:off x="457200" y="3681360"/>
            <a:ext cx="8046360" cy="1896480"/>
          </a:xfrm>
          <a:prstGeom prst="rect">
            <a:avLst/>
          </a:prstGeom>
        </p:spPr>
        <p:txBody>
          <a:bodyPr wrap="none" lIns="0" tIns="0" rIns="0" bIns="0"/>
          <a:lstStyle/>
          <a:p>
            <a:endParaRPr/>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90"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291"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
        <p:nvSpPr>
          <p:cNvPr id="292" name="PlaceHolder 4"/>
          <p:cNvSpPr>
            <a:spLocks noGrp="1"/>
          </p:cNvSpPr>
          <p:nvPr>
            <p:ph type="body"/>
          </p:nvPr>
        </p:nvSpPr>
        <p:spPr>
          <a:xfrm>
            <a:off x="4579920" y="3681360"/>
            <a:ext cx="3926160" cy="1896480"/>
          </a:xfrm>
          <a:prstGeom prst="rect">
            <a:avLst/>
          </a:prstGeom>
        </p:spPr>
        <p:txBody>
          <a:bodyPr wrap="none" lIns="0" tIns="0" rIns="0" bIns="0"/>
          <a:lstStyle/>
          <a:p>
            <a:endParaRPr/>
          </a:p>
        </p:txBody>
      </p:sp>
      <p:sp>
        <p:nvSpPr>
          <p:cNvPr id="293" name="PlaceHolder 5"/>
          <p:cNvSpPr>
            <a:spLocks noGrp="1"/>
          </p:cNvSpPr>
          <p:nvPr>
            <p:ph type="body"/>
          </p:nvPr>
        </p:nvSpPr>
        <p:spPr>
          <a:xfrm>
            <a:off x="457200" y="3681360"/>
            <a:ext cx="3926160" cy="1896480"/>
          </a:xfrm>
          <a:prstGeom prst="rect">
            <a:avLst/>
          </a:prstGeom>
        </p:spPr>
        <p:txBody>
          <a:bodyPr wrap="none" lIns="0" tIns="0" rIns="0" bIns="0"/>
          <a:lstStyle/>
          <a:p>
            <a:endParaRPr/>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295" name="PlaceHolder 2"/>
          <p:cNvSpPr>
            <a:spLocks noGrp="1"/>
          </p:cNvSpPr>
          <p:nvPr>
            <p:ph type="body"/>
          </p:nvPr>
        </p:nvSpPr>
        <p:spPr>
          <a:xfrm>
            <a:off x="457200" y="1604520"/>
            <a:ext cx="3926160" cy="1896480"/>
          </a:xfrm>
          <a:prstGeom prst="rect">
            <a:avLst/>
          </a:prstGeom>
        </p:spPr>
        <p:txBody>
          <a:bodyPr wrap="none" lIns="0" tIns="0" rIns="0" bIns="0"/>
          <a:lstStyle/>
          <a:p>
            <a:endParaRPr/>
          </a:p>
        </p:txBody>
      </p:sp>
      <p:sp>
        <p:nvSpPr>
          <p:cNvPr id="296" name="PlaceHolder 3"/>
          <p:cNvSpPr>
            <a:spLocks noGrp="1"/>
          </p:cNvSpPr>
          <p:nvPr>
            <p:ph type="body"/>
          </p:nvPr>
        </p:nvSpPr>
        <p:spPr>
          <a:xfrm>
            <a:off x="4579920" y="1604520"/>
            <a:ext cx="3926160" cy="1896480"/>
          </a:xfrm>
          <a:prstGeom prst="rect">
            <a:avLst/>
          </a:prstGeom>
        </p:spPr>
        <p:txBody>
          <a:bodyPr wrap="none" lIns="0" tIns="0" rIns="0" bIns="0"/>
          <a:lstStyle/>
          <a:p>
            <a:endParaRPr/>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02"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03" name="PlaceHolder 2"/>
          <p:cNvSpPr>
            <a:spLocks noGrp="1"/>
          </p:cNvSpPr>
          <p:nvPr>
            <p:ph type="subTitle"/>
          </p:nvPr>
        </p:nvSpPr>
        <p:spPr>
          <a:xfrm>
            <a:off x="457200" y="1604520"/>
            <a:ext cx="8046360" cy="3977280"/>
          </a:xfrm>
          <a:prstGeom prst="rect">
            <a:avLst/>
          </a:prstGeom>
        </p:spPr>
        <p:txBody>
          <a:bodyPr wrap="none" lIns="0" tIns="0" rIns="0" bIns="0" anchor="ctr"/>
          <a:lstStyle/>
          <a:p>
            <a:pPr algn="ctr"/>
            <a:endParaRPr/>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5160"/>
          </a:xfrm>
          <a:prstGeom prst="rect">
            <a:avLst/>
          </a:prstGeom>
        </p:spPr>
        <p:txBody>
          <a:bodyPr wrap="none" lIns="0" tIns="0" rIns="0" bIns="0" anchor="ctr"/>
          <a:lstStyle/>
          <a:p>
            <a:pPr algn="ctr"/>
            <a:endParaRPr/>
          </a:p>
        </p:txBody>
      </p:sp>
      <p:sp>
        <p:nvSpPr>
          <p:cNvPr id="305" name="PlaceHolder 2"/>
          <p:cNvSpPr>
            <a:spLocks noGrp="1"/>
          </p:cNvSpPr>
          <p:nvPr>
            <p:ph type="body"/>
          </p:nvPr>
        </p:nvSpPr>
        <p:spPr>
          <a:xfrm>
            <a:off x="457200" y="1604520"/>
            <a:ext cx="8046360" cy="3976920"/>
          </a:xfrm>
          <a:prstGeom prst="rect">
            <a:avLst/>
          </a:prstGeom>
        </p:spPr>
        <p:txBody>
          <a:bodyPr wrap="none"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6.xml"/><Relationship Id="rId13" Type="http://schemas.openxmlformats.org/officeDocument/2006/relationships/theme" Target="../theme/theme10.xml"/><Relationship Id="rId3" Type="http://schemas.openxmlformats.org/officeDocument/2006/relationships/slideLayout" Target="../slideLayouts/slideLayout111.xml"/><Relationship Id="rId7" Type="http://schemas.openxmlformats.org/officeDocument/2006/relationships/slideLayout" Target="../slideLayouts/slideLayout115.xml"/><Relationship Id="rId12" Type="http://schemas.openxmlformats.org/officeDocument/2006/relationships/slideLayout" Target="../slideLayouts/slideLayout120.xml"/><Relationship Id="rId17" Type="http://schemas.openxmlformats.org/officeDocument/2006/relationships/image" Target="../media/image8.jpeg"/><Relationship Id="rId2" Type="http://schemas.openxmlformats.org/officeDocument/2006/relationships/slideLayout" Target="../slideLayouts/slideLayout110.xml"/><Relationship Id="rId16" Type="http://schemas.openxmlformats.org/officeDocument/2006/relationships/image" Target="../media/image7.png"/><Relationship Id="rId1" Type="http://schemas.openxmlformats.org/officeDocument/2006/relationships/slideLayout" Target="../slideLayouts/slideLayout109.xml"/><Relationship Id="rId6" Type="http://schemas.openxmlformats.org/officeDocument/2006/relationships/slideLayout" Target="../slideLayouts/slideLayout114.xml"/><Relationship Id="rId11" Type="http://schemas.openxmlformats.org/officeDocument/2006/relationships/slideLayout" Target="../slideLayouts/slideLayout119.xml"/><Relationship Id="rId5" Type="http://schemas.openxmlformats.org/officeDocument/2006/relationships/slideLayout" Target="../slideLayouts/slideLayout113.xml"/><Relationship Id="rId15" Type="http://schemas.openxmlformats.org/officeDocument/2006/relationships/image" Target="../media/image6.png"/><Relationship Id="rId10" Type="http://schemas.openxmlformats.org/officeDocument/2006/relationships/slideLayout" Target="../slideLayouts/slideLayout118.xml"/><Relationship Id="rId4" Type="http://schemas.openxmlformats.org/officeDocument/2006/relationships/slideLayout" Target="../slideLayouts/slideLayout112.xml"/><Relationship Id="rId9" Type="http://schemas.openxmlformats.org/officeDocument/2006/relationships/slideLayout" Target="../slideLayouts/slideLayout117.xml"/><Relationship Id="rId14" Type="http://schemas.openxmlformats.org/officeDocument/2006/relationships/image" Target="../media/image5.jpeg"/></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8.xml"/><Relationship Id="rId13" Type="http://schemas.openxmlformats.org/officeDocument/2006/relationships/theme" Target="../theme/theme11.xml"/><Relationship Id="rId3" Type="http://schemas.openxmlformats.org/officeDocument/2006/relationships/slideLayout" Target="../slideLayouts/slideLayout123.xml"/><Relationship Id="rId7" Type="http://schemas.openxmlformats.org/officeDocument/2006/relationships/slideLayout" Target="../slideLayouts/slideLayout127.xml"/><Relationship Id="rId12" Type="http://schemas.openxmlformats.org/officeDocument/2006/relationships/slideLayout" Target="../slideLayouts/slideLayout132.xml"/><Relationship Id="rId17" Type="http://schemas.openxmlformats.org/officeDocument/2006/relationships/image" Target="../media/image8.jpeg"/><Relationship Id="rId2" Type="http://schemas.openxmlformats.org/officeDocument/2006/relationships/slideLayout" Target="../slideLayouts/slideLayout122.xml"/><Relationship Id="rId16" Type="http://schemas.openxmlformats.org/officeDocument/2006/relationships/image" Target="../media/image7.png"/><Relationship Id="rId1" Type="http://schemas.openxmlformats.org/officeDocument/2006/relationships/slideLayout" Target="../slideLayouts/slideLayout121.xml"/><Relationship Id="rId6" Type="http://schemas.openxmlformats.org/officeDocument/2006/relationships/slideLayout" Target="../slideLayouts/slideLayout126.xml"/><Relationship Id="rId11" Type="http://schemas.openxmlformats.org/officeDocument/2006/relationships/slideLayout" Target="../slideLayouts/slideLayout131.xml"/><Relationship Id="rId5" Type="http://schemas.openxmlformats.org/officeDocument/2006/relationships/slideLayout" Target="../slideLayouts/slideLayout125.xml"/><Relationship Id="rId15" Type="http://schemas.openxmlformats.org/officeDocument/2006/relationships/image" Target="../media/image6.png"/><Relationship Id="rId10" Type="http://schemas.openxmlformats.org/officeDocument/2006/relationships/slideLayout" Target="../slideLayouts/slideLayout130.xml"/><Relationship Id="rId4" Type="http://schemas.openxmlformats.org/officeDocument/2006/relationships/slideLayout" Target="../slideLayouts/slideLayout124.xml"/><Relationship Id="rId9" Type="http://schemas.openxmlformats.org/officeDocument/2006/relationships/slideLayout" Target="../slideLayouts/slideLayout129.xml"/><Relationship Id="rId14" Type="http://schemas.openxmlformats.org/officeDocument/2006/relationships/image" Target="../media/image5.jpeg"/></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40.xml"/><Relationship Id="rId13" Type="http://schemas.openxmlformats.org/officeDocument/2006/relationships/theme" Target="../theme/theme12.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slideLayout" Target="../slideLayouts/slideLayout144.xml"/><Relationship Id="rId17" Type="http://schemas.openxmlformats.org/officeDocument/2006/relationships/image" Target="../media/image8.jpeg"/><Relationship Id="rId2" Type="http://schemas.openxmlformats.org/officeDocument/2006/relationships/slideLayout" Target="../slideLayouts/slideLayout134.xml"/><Relationship Id="rId16" Type="http://schemas.openxmlformats.org/officeDocument/2006/relationships/image" Target="../media/image7.png"/><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5" Type="http://schemas.openxmlformats.org/officeDocument/2006/relationships/image" Target="../media/image6.png"/><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 Id="rId14" Type="http://schemas.openxmlformats.org/officeDocument/2006/relationships/image" Target="../media/image5.jpeg"/></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52.xml"/><Relationship Id="rId13" Type="http://schemas.openxmlformats.org/officeDocument/2006/relationships/theme" Target="../theme/theme13.xml"/><Relationship Id="rId3" Type="http://schemas.openxmlformats.org/officeDocument/2006/relationships/slideLayout" Target="../slideLayouts/slideLayout147.xml"/><Relationship Id="rId7" Type="http://schemas.openxmlformats.org/officeDocument/2006/relationships/slideLayout" Target="../slideLayouts/slideLayout151.xml"/><Relationship Id="rId12" Type="http://schemas.openxmlformats.org/officeDocument/2006/relationships/slideLayout" Target="../slideLayouts/slideLayout156.xml"/><Relationship Id="rId17" Type="http://schemas.openxmlformats.org/officeDocument/2006/relationships/image" Target="../media/image8.jpeg"/><Relationship Id="rId2" Type="http://schemas.openxmlformats.org/officeDocument/2006/relationships/slideLayout" Target="../slideLayouts/slideLayout146.xml"/><Relationship Id="rId16" Type="http://schemas.openxmlformats.org/officeDocument/2006/relationships/image" Target="../media/image7.png"/><Relationship Id="rId1" Type="http://schemas.openxmlformats.org/officeDocument/2006/relationships/slideLayout" Target="../slideLayouts/slideLayout145.xml"/><Relationship Id="rId6" Type="http://schemas.openxmlformats.org/officeDocument/2006/relationships/slideLayout" Target="../slideLayouts/slideLayout150.xml"/><Relationship Id="rId11" Type="http://schemas.openxmlformats.org/officeDocument/2006/relationships/slideLayout" Target="../slideLayouts/slideLayout155.xml"/><Relationship Id="rId5" Type="http://schemas.openxmlformats.org/officeDocument/2006/relationships/slideLayout" Target="../slideLayouts/slideLayout149.xml"/><Relationship Id="rId15" Type="http://schemas.openxmlformats.org/officeDocument/2006/relationships/image" Target="../media/image6.png"/><Relationship Id="rId10" Type="http://schemas.openxmlformats.org/officeDocument/2006/relationships/slideLayout" Target="../slideLayouts/slideLayout154.xml"/><Relationship Id="rId4" Type="http://schemas.openxmlformats.org/officeDocument/2006/relationships/slideLayout" Target="../slideLayouts/slideLayout148.xml"/><Relationship Id="rId9" Type="http://schemas.openxmlformats.org/officeDocument/2006/relationships/slideLayout" Target="../slideLayouts/slideLayout153.xml"/><Relationship Id="rId14" Type="http://schemas.openxmlformats.org/officeDocument/2006/relationships/image" Target="../media/image5.jpeg"/></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64.xml"/><Relationship Id="rId13" Type="http://schemas.openxmlformats.org/officeDocument/2006/relationships/theme" Target="../theme/theme14.xml"/><Relationship Id="rId3" Type="http://schemas.openxmlformats.org/officeDocument/2006/relationships/slideLayout" Target="../slideLayouts/slideLayout159.xml"/><Relationship Id="rId7" Type="http://schemas.openxmlformats.org/officeDocument/2006/relationships/slideLayout" Target="../slideLayouts/slideLayout163.xml"/><Relationship Id="rId12" Type="http://schemas.openxmlformats.org/officeDocument/2006/relationships/slideLayout" Target="../slideLayouts/slideLayout168.xml"/><Relationship Id="rId17" Type="http://schemas.openxmlformats.org/officeDocument/2006/relationships/image" Target="../media/image8.jpeg"/><Relationship Id="rId2" Type="http://schemas.openxmlformats.org/officeDocument/2006/relationships/slideLayout" Target="../slideLayouts/slideLayout158.xml"/><Relationship Id="rId16" Type="http://schemas.openxmlformats.org/officeDocument/2006/relationships/image" Target="../media/image7.png"/><Relationship Id="rId1" Type="http://schemas.openxmlformats.org/officeDocument/2006/relationships/slideLayout" Target="../slideLayouts/slideLayout157.xml"/><Relationship Id="rId6" Type="http://schemas.openxmlformats.org/officeDocument/2006/relationships/slideLayout" Target="../slideLayouts/slideLayout162.xml"/><Relationship Id="rId11" Type="http://schemas.openxmlformats.org/officeDocument/2006/relationships/slideLayout" Target="../slideLayouts/slideLayout167.xml"/><Relationship Id="rId5" Type="http://schemas.openxmlformats.org/officeDocument/2006/relationships/slideLayout" Target="../slideLayouts/slideLayout161.xml"/><Relationship Id="rId15" Type="http://schemas.openxmlformats.org/officeDocument/2006/relationships/image" Target="../media/image6.png"/><Relationship Id="rId10" Type="http://schemas.openxmlformats.org/officeDocument/2006/relationships/slideLayout" Target="../slideLayouts/slideLayout166.xml"/><Relationship Id="rId4" Type="http://schemas.openxmlformats.org/officeDocument/2006/relationships/slideLayout" Target="../slideLayouts/slideLayout160.xml"/><Relationship Id="rId9" Type="http://schemas.openxmlformats.org/officeDocument/2006/relationships/slideLayout" Target="../slideLayouts/slideLayout165.xml"/><Relationship Id="rId14" Type="http://schemas.openxmlformats.org/officeDocument/2006/relationships/image" Target="../media/image5.jpeg"/></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76.xml"/><Relationship Id="rId13" Type="http://schemas.openxmlformats.org/officeDocument/2006/relationships/theme" Target="../theme/theme15.xml"/><Relationship Id="rId3" Type="http://schemas.openxmlformats.org/officeDocument/2006/relationships/slideLayout" Target="../slideLayouts/slideLayout171.xml"/><Relationship Id="rId7" Type="http://schemas.openxmlformats.org/officeDocument/2006/relationships/slideLayout" Target="../slideLayouts/slideLayout175.xml"/><Relationship Id="rId12" Type="http://schemas.openxmlformats.org/officeDocument/2006/relationships/slideLayout" Target="../slideLayouts/slideLayout180.xml"/><Relationship Id="rId17" Type="http://schemas.openxmlformats.org/officeDocument/2006/relationships/image" Target="../media/image8.jpeg"/><Relationship Id="rId2" Type="http://schemas.openxmlformats.org/officeDocument/2006/relationships/slideLayout" Target="../slideLayouts/slideLayout170.xml"/><Relationship Id="rId16" Type="http://schemas.openxmlformats.org/officeDocument/2006/relationships/image" Target="../media/image7.png"/><Relationship Id="rId1" Type="http://schemas.openxmlformats.org/officeDocument/2006/relationships/slideLayout" Target="../slideLayouts/slideLayout169.xml"/><Relationship Id="rId6" Type="http://schemas.openxmlformats.org/officeDocument/2006/relationships/slideLayout" Target="../slideLayouts/slideLayout174.xml"/><Relationship Id="rId11" Type="http://schemas.openxmlformats.org/officeDocument/2006/relationships/slideLayout" Target="../slideLayouts/slideLayout179.xml"/><Relationship Id="rId5" Type="http://schemas.openxmlformats.org/officeDocument/2006/relationships/slideLayout" Target="../slideLayouts/slideLayout173.xml"/><Relationship Id="rId15" Type="http://schemas.openxmlformats.org/officeDocument/2006/relationships/image" Target="../media/image6.png"/><Relationship Id="rId10" Type="http://schemas.openxmlformats.org/officeDocument/2006/relationships/slideLayout" Target="../slideLayouts/slideLayout178.xml"/><Relationship Id="rId4" Type="http://schemas.openxmlformats.org/officeDocument/2006/relationships/slideLayout" Target="../slideLayouts/slideLayout172.xml"/><Relationship Id="rId9" Type="http://schemas.openxmlformats.org/officeDocument/2006/relationships/slideLayout" Target="../slideLayouts/slideLayout177.xml"/><Relationship Id="rId14" Type="http://schemas.openxmlformats.org/officeDocument/2006/relationships/image" Target="../media/image5.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8.jpeg"/><Relationship Id="rId2" Type="http://schemas.openxmlformats.org/officeDocument/2006/relationships/slideLayout" Target="../slideLayouts/slideLayout14.xml"/><Relationship Id="rId16" Type="http://schemas.openxmlformats.org/officeDocument/2006/relationships/image" Target="../media/image7.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6.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5.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image" Target="../media/image8.jpeg"/><Relationship Id="rId2" Type="http://schemas.openxmlformats.org/officeDocument/2006/relationships/slideLayout" Target="../slideLayouts/slideLayout26.xml"/><Relationship Id="rId16" Type="http://schemas.openxmlformats.org/officeDocument/2006/relationships/image" Target="../media/image7.pn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6.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5.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17" Type="http://schemas.openxmlformats.org/officeDocument/2006/relationships/image" Target="../media/image8.jpeg"/><Relationship Id="rId2" Type="http://schemas.openxmlformats.org/officeDocument/2006/relationships/slideLayout" Target="../slideLayouts/slideLayout38.xml"/><Relationship Id="rId16" Type="http://schemas.openxmlformats.org/officeDocument/2006/relationships/image" Target="../media/image7.png"/><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5" Type="http://schemas.openxmlformats.org/officeDocument/2006/relationships/image" Target="../media/image6.png"/><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5.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17" Type="http://schemas.openxmlformats.org/officeDocument/2006/relationships/image" Target="../media/image8.jpeg"/><Relationship Id="rId2" Type="http://schemas.openxmlformats.org/officeDocument/2006/relationships/slideLayout" Target="../slideLayouts/slideLayout50.xml"/><Relationship Id="rId16" Type="http://schemas.openxmlformats.org/officeDocument/2006/relationships/image" Target="../media/image7.png"/><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image" Target="../media/image6.png"/><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image" Target="../media/image5.jpe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theme" Target="../theme/theme6.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17" Type="http://schemas.openxmlformats.org/officeDocument/2006/relationships/image" Target="../media/image8.jpeg"/><Relationship Id="rId2" Type="http://schemas.openxmlformats.org/officeDocument/2006/relationships/slideLayout" Target="../slideLayouts/slideLayout62.xml"/><Relationship Id="rId16" Type="http://schemas.openxmlformats.org/officeDocument/2006/relationships/image" Target="../media/image7.png"/><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5" Type="http://schemas.openxmlformats.org/officeDocument/2006/relationships/image" Target="../media/image6.png"/><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 Id="rId14" Type="http://schemas.openxmlformats.org/officeDocument/2006/relationships/image" Target="../media/image5.jpe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0.xml"/><Relationship Id="rId13" Type="http://schemas.openxmlformats.org/officeDocument/2006/relationships/theme" Target="../theme/theme7.xml"/><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slideLayout" Target="../slideLayouts/slideLayout84.xml"/><Relationship Id="rId17" Type="http://schemas.openxmlformats.org/officeDocument/2006/relationships/image" Target="../media/image8.jpeg"/><Relationship Id="rId2" Type="http://schemas.openxmlformats.org/officeDocument/2006/relationships/slideLayout" Target="../slideLayouts/slideLayout74.xml"/><Relationship Id="rId16" Type="http://schemas.openxmlformats.org/officeDocument/2006/relationships/image" Target="../media/image7.png"/><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5" Type="http://schemas.openxmlformats.org/officeDocument/2006/relationships/image" Target="../media/image6.png"/><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 Id="rId14" Type="http://schemas.openxmlformats.org/officeDocument/2006/relationships/image" Target="../media/image5.jpe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2.xml"/><Relationship Id="rId13" Type="http://schemas.openxmlformats.org/officeDocument/2006/relationships/theme" Target="../theme/theme8.xml"/><Relationship Id="rId3" Type="http://schemas.openxmlformats.org/officeDocument/2006/relationships/slideLayout" Target="../slideLayouts/slideLayout87.xml"/><Relationship Id="rId7" Type="http://schemas.openxmlformats.org/officeDocument/2006/relationships/slideLayout" Target="../slideLayouts/slideLayout91.xml"/><Relationship Id="rId12" Type="http://schemas.openxmlformats.org/officeDocument/2006/relationships/slideLayout" Target="../slideLayouts/slideLayout96.xml"/><Relationship Id="rId17" Type="http://schemas.openxmlformats.org/officeDocument/2006/relationships/image" Target="../media/image8.jpeg"/><Relationship Id="rId2" Type="http://schemas.openxmlformats.org/officeDocument/2006/relationships/slideLayout" Target="../slideLayouts/slideLayout86.xml"/><Relationship Id="rId16" Type="http://schemas.openxmlformats.org/officeDocument/2006/relationships/image" Target="../media/image7.png"/><Relationship Id="rId1" Type="http://schemas.openxmlformats.org/officeDocument/2006/relationships/slideLayout" Target="../slideLayouts/slideLayout85.xml"/><Relationship Id="rId6" Type="http://schemas.openxmlformats.org/officeDocument/2006/relationships/slideLayout" Target="../slideLayouts/slideLayout90.xml"/><Relationship Id="rId11" Type="http://schemas.openxmlformats.org/officeDocument/2006/relationships/slideLayout" Target="../slideLayouts/slideLayout95.xml"/><Relationship Id="rId5" Type="http://schemas.openxmlformats.org/officeDocument/2006/relationships/slideLayout" Target="../slideLayouts/slideLayout89.xml"/><Relationship Id="rId15" Type="http://schemas.openxmlformats.org/officeDocument/2006/relationships/image" Target="../media/image6.png"/><Relationship Id="rId10" Type="http://schemas.openxmlformats.org/officeDocument/2006/relationships/slideLayout" Target="../slideLayouts/slideLayout94.xml"/><Relationship Id="rId4" Type="http://schemas.openxmlformats.org/officeDocument/2006/relationships/slideLayout" Target="../slideLayouts/slideLayout88.xml"/><Relationship Id="rId9" Type="http://schemas.openxmlformats.org/officeDocument/2006/relationships/slideLayout" Target="../slideLayouts/slideLayout93.xml"/><Relationship Id="rId14" Type="http://schemas.openxmlformats.org/officeDocument/2006/relationships/image" Target="../media/image5.jpeg"/></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4.xml"/><Relationship Id="rId13" Type="http://schemas.openxmlformats.org/officeDocument/2006/relationships/theme" Target="../theme/theme9.xml"/><Relationship Id="rId3" Type="http://schemas.openxmlformats.org/officeDocument/2006/relationships/slideLayout" Target="../slideLayouts/slideLayout99.xml"/><Relationship Id="rId7" Type="http://schemas.openxmlformats.org/officeDocument/2006/relationships/slideLayout" Target="../slideLayouts/slideLayout103.xml"/><Relationship Id="rId12" Type="http://schemas.openxmlformats.org/officeDocument/2006/relationships/slideLayout" Target="../slideLayouts/slideLayout108.xml"/><Relationship Id="rId17" Type="http://schemas.openxmlformats.org/officeDocument/2006/relationships/image" Target="../media/image8.jpeg"/><Relationship Id="rId2" Type="http://schemas.openxmlformats.org/officeDocument/2006/relationships/slideLayout" Target="../slideLayouts/slideLayout98.xml"/><Relationship Id="rId16" Type="http://schemas.openxmlformats.org/officeDocument/2006/relationships/image" Target="../media/image7.png"/><Relationship Id="rId1" Type="http://schemas.openxmlformats.org/officeDocument/2006/relationships/slideLayout" Target="../slideLayouts/slideLayout97.xml"/><Relationship Id="rId6" Type="http://schemas.openxmlformats.org/officeDocument/2006/relationships/slideLayout" Target="../slideLayouts/slideLayout102.xml"/><Relationship Id="rId11" Type="http://schemas.openxmlformats.org/officeDocument/2006/relationships/slideLayout" Target="../slideLayouts/slideLayout107.xml"/><Relationship Id="rId5" Type="http://schemas.openxmlformats.org/officeDocument/2006/relationships/slideLayout" Target="../slideLayouts/slideLayout101.xml"/><Relationship Id="rId15" Type="http://schemas.openxmlformats.org/officeDocument/2006/relationships/image" Target="../media/image6.png"/><Relationship Id="rId10" Type="http://schemas.openxmlformats.org/officeDocument/2006/relationships/slideLayout" Target="../slideLayouts/slideLayout106.xml"/><Relationship Id="rId4" Type="http://schemas.openxmlformats.org/officeDocument/2006/relationships/slideLayout" Target="../slideLayouts/slideLayout100.xml"/><Relationship Id="rId9" Type="http://schemas.openxmlformats.org/officeDocument/2006/relationships/slideLayout" Target="../slideLayouts/slideLayout105.xml"/><Relationship Id="rId14"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blipFill>
        <a:effectLst/>
      </p:bgPr>
    </p:bg>
    <p:spTree>
      <p:nvGrpSpPr>
        <p:cNvPr id="1" name=""/>
        <p:cNvGrpSpPr/>
        <p:nvPr/>
      </p:nvGrpSpPr>
      <p:grpSpPr>
        <a:xfrm>
          <a:off x="0" y="0"/>
          <a:ext cx="0" cy="0"/>
          <a:chOff x="0" y="0"/>
          <a:chExt cx="0" cy="0"/>
        </a:xfrm>
      </p:grpSpPr>
      <p:pic>
        <p:nvPicPr>
          <p:cNvPr id="5" name="Picture 1"/>
          <p:cNvPicPr/>
          <p:nvPr/>
        </p:nvPicPr>
        <p:blipFill>
          <a:blip r:embed="rId15"/>
          <a:stretch>
            <a:fillRect/>
          </a:stretch>
        </p:blipFill>
        <p:spPr>
          <a:xfrm>
            <a:off x="250920" y="6165720"/>
            <a:ext cx="1576440" cy="546120"/>
          </a:xfrm>
          <a:prstGeom prst="rect">
            <a:avLst/>
          </a:prstGeom>
        </p:spPr>
      </p:pic>
      <p:pic>
        <p:nvPicPr>
          <p:cNvPr id="6" name="Picture 2"/>
          <p:cNvPicPr/>
          <p:nvPr/>
        </p:nvPicPr>
        <p:blipFill>
          <a:blip r:embed="rId16"/>
          <a:stretch>
            <a:fillRect/>
          </a:stretch>
        </p:blipFill>
        <p:spPr>
          <a:xfrm>
            <a:off x="6754680" y="5805360"/>
            <a:ext cx="2332080" cy="938160"/>
          </a:xfrm>
          <a:prstGeom prst="rect">
            <a:avLst/>
          </a:prstGeom>
        </p:spPr>
      </p:pic>
      <p:pic>
        <p:nvPicPr>
          <p:cNvPr id="2" name="Picture 2"/>
          <p:cNvPicPr/>
          <p:nvPr/>
        </p:nvPicPr>
        <p:blipFill>
          <a:blip r:embed="rId17"/>
          <a:stretch>
            <a:fillRect/>
          </a:stretch>
        </p:blipFill>
        <p:spPr>
          <a:xfrm>
            <a:off x="9360" y="0"/>
            <a:ext cx="9117000" cy="6850080"/>
          </a:xfrm>
          <a:prstGeom prst="rect">
            <a:avLst/>
          </a:prstGeom>
        </p:spPr>
      </p:pic>
      <p:sp>
        <p:nvSpPr>
          <p:cNvPr id="3" name="PlaceHolder 1"/>
          <p:cNvSpPr>
            <a:spLocks noGrp="1"/>
          </p:cNvSpPr>
          <p:nvPr>
            <p:ph type="title"/>
          </p:nvPr>
        </p:nvSpPr>
        <p:spPr>
          <a:xfrm>
            <a:off x="457200" y="273600"/>
            <a:ext cx="8229240" cy="1144800"/>
          </a:xfrm>
          <a:prstGeom prst="rect">
            <a:avLst/>
          </a:prstGeom>
        </p:spPr>
        <p:txBody>
          <a:bodyPr wrap="none" lIns="0" tIns="0" rIns="0" bIns="0" anchor="ctr"/>
          <a:lstStyle/>
          <a:p>
            <a:pPr algn="ctr"/>
            <a:r>
              <a:rPr lang="de-AT"/>
              <a:t>Click to edit the title text format</a:t>
            </a:r>
            <a:endParaRPr/>
          </a:p>
        </p:txBody>
      </p:sp>
      <p:sp>
        <p:nvSpPr>
          <p:cNvPr id="4" name="PlaceHolder 2"/>
          <p:cNvSpPr>
            <a:spLocks noGrp="1"/>
          </p:cNvSpPr>
          <p:nvPr>
            <p:ph type="body"/>
          </p:nvPr>
        </p:nvSpPr>
        <p:spPr>
          <a:xfrm>
            <a:off x="457200" y="1604520"/>
            <a:ext cx="8046360" cy="3976920"/>
          </a:xfrm>
          <a:prstGeom prst="rect">
            <a:avLst/>
          </a:prstGeom>
        </p:spPr>
        <p:txBody>
          <a:bodyPr wrap="none" lIns="0" tIns="0" rIns="0" bIns="0"/>
          <a:lstStyle/>
          <a:p>
            <a:pPr>
              <a:buSzPct val="45000"/>
              <a:buFont typeface="StarSymbol"/>
              <a:buChar char=""/>
            </a:pPr>
            <a:r>
              <a:rPr lang="de-AT"/>
              <a:t>Click to edit the outline text format</a:t>
            </a:r>
            <a:endParaRPr/>
          </a:p>
          <a:p>
            <a:pPr lvl="1">
              <a:buSzPct val="75000"/>
              <a:buFont typeface="StarSymbol"/>
              <a:buChar char=""/>
            </a:pPr>
            <a:r>
              <a:rPr lang="de-AT"/>
              <a:t>Second Outline Level</a:t>
            </a:r>
            <a:endParaRPr/>
          </a:p>
          <a:p>
            <a:pPr lvl="2">
              <a:buSzPct val="45000"/>
              <a:buFont typeface="StarSymbol"/>
              <a:buChar char=""/>
            </a:pPr>
            <a:r>
              <a:rPr lang="de-AT"/>
              <a:t>Third Outline Level</a:t>
            </a:r>
            <a:endParaRPr/>
          </a:p>
          <a:p>
            <a:pPr lvl="3">
              <a:buSzPct val="75000"/>
              <a:buFont typeface="StarSymbol"/>
              <a:buChar char=""/>
            </a:pPr>
            <a:r>
              <a:rPr lang="de-AT"/>
              <a:t>Fourth Outline Level</a:t>
            </a:r>
            <a:endParaRPr/>
          </a:p>
          <a:p>
            <a:pPr lvl="4">
              <a:buSzPct val="45000"/>
              <a:buFont typeface="StarSymbol"/>
              <a:buChar char=""/>
            </a:pPr>
            <a:r>
              <a:rPr lang="de-AT"/>
              <a:t>Fifth Outline Level</a:t>
            </a:r>
            <a:endParaRPr/>
          </a:p>
          <a:p>
            <a:pPr lvl="5">
              <a:buSzPct val="45000"/>
              <a:buFont typeface="StarSymbol"/>
              <a:buChar char=""/>
            </a:pPr>
            <a:r>
              <a:rPr lang="de-AT"/>
              <a:t>Sixth Outline Level</a:t>
            </a:r>
            <a:endParaRPr/>
          </a:p>
          <a:p>
            <a:pPr lvl="6">
              <a:buSzPct val="45000"/>
              <a:buFont typeface="StarSymbol"/>
              <a:buChar char=""/>
            </a:pPr>
            <a:r>
              <a:rPr lang="de-AT"/>
              <a:t>Seventh Outline Level</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blipFill>
          <a:blip r:embed="rId14"/>
        </a:blipFill>
        <a:effectLst/>
      </p:bgPr>
    </p:bg>
    <p:spTree>
      <p:nvGrpSpPr>
        <p:cNvPr id="1" name=""/>
        <p:cNvGrpSpPr/>
        <p:nvPr/>
      </p:nvGrpSpPr>
      <p:grpSpPr>
        <a:xfrm>
          <a:off x="0" y="0"/>
          <a:ext cx="0" cy="0"/>
          <a:chOff x="0" y="0"/>
          <a:chExt cx="0" cy="0"/>
        </a:xfrm>
      </p:grpSpPr>
      <p:pic>
        <p:nvPicPr>
          <p:cNvPr id="334" name="Picture 1"/>
          <p:cNvPicPr/>
          <p:nvPr/>
        </p:nvPicPr>
        <p:blipFill>
          <a:blip r:embed="rId15"/>
          <a:stretch>
            <a:fillRect/>
          </a:stretch>
        </p:blipFill>
        <p:spPr>
          <a:xfrm>
            <a:off x="7034040" y="6500880"/>
            <a:ext cx="816120" cy="279360"/>
          </a:xfrm>
          <a:prstGeom prst="rect">
            <a:avLst/>
          </a:prstGeom>
        </p:spPr>
      </p:pic>
      <p:pic>
        <p:nvPicPr>
          <p:cNvPr id="335" name="Picture 2"/>
          <p:cNvPicPr/>
          <p:nvPr/>
        </p:nvPicPr>
        <p:blipFill>
          <a:blip r:embed="rId16"/>
          <a:stretch>
            <a:fillRect/>
          </a:stretch>
        </p:blipFill>
        <p:spPr>
          <a:xfrm>
            <a:off x="7907400" y="6494400"/>
            <a:ext cx="401760" cy="279360"/>
          </a:xfrm>
          <a:prstGeom prst="rect">
            <a:avLst/>
          </a:prstGeom>
        </p:spPr>
      </p:pic>
      <p:pic>
        <p:nvPicPr>
          <p:cNvPr id="336" name="Picture 3"/>
          <p:cNvPicPr/>
          <p:nvPr/>
        </p:nvPicPr>
        <p:blipFill>
          <a:blip r:embed="rId17"/>
          <a:stretch>
            <a:fillRect/>
          </a:stretch>
        </p:blipFill>
        <p:spPr>
          <a:xfrm>
            <a:off x="8299440" y="6491160"/>
            <a:ext cx="781200" cy="279360"/>
          </a:xfrm>
          <a:prstGeom prst="rect">
            <a:avLst/>
          </a:prstGeom>
        </p:spPr>
      </p:pic>
      <p:sp>
        <p:nvSpPr>
          <p:cNvPr id="337" name="PlaceHolder 1"/>
          <p:cNvSpPr>
            <a:spLocks noGrp="1"/>
          </p:cNvSpPr>
          <p:nvPr>
            <p:ph type="title"/>
          </p:nvPr>
        </p:nvSpPr>
        <p:spPr>
          <a:xfrm>
            <a:off x="457200" y="273600"/>
            <a:ext cx="8229240" cy="1144800"/>
          </a:xfrm>
          <a:prstGeom prst="rect">
            <a:avLst/>
          </a:prstGeom>
        </p:spPr>
        <p:txBody>
          <a:bodyPr wrap="none" lIns="0" tIns="0" rIns="0" bIns="0" anchor="ctr"/>
          <a:lstStyle/>
          <a:p>
            <a:pPr algn="ctr"/>
            <a:r>
              <a:rPr lang="de-AT"/>
              <a:t>Click to edit the title text format</a:t>
            </a:r>
            <a:endParaRPr/>
          </a:p>
        </p:txBody>
      </p:sp>
      <p:sp>
        <p:nvSpPr>
          <p:cNvPr id="338" name="PlaceHolder 2"/>
          <p:cNvSpPr>
            <a:spLocks noGrp="1"/>
          </p:cNvSpPr>
          <p:nvPr>
            <p:ph type="body"/>
          </p:nvPr>
        </p:nvSpPr>
        <p:spPr>
          <a:xfrm>
            <a:off x="457200" y="1604520"/>
            <a:ext cx="8046360" cy="3976920"/>
          </a:xfrm>
          <a:prstGeom prst="rect">
            <a:avLst/>
          </a:prstGeom>
        </p:spPr>
        <p:txBody>
          <a:bodyPr wrap="none" lIns="0" tIns="0" rIns="0" bIns="0"/>
          <a:lstStyle/>
          <a:p>
            <a:pPr>
              <a:buSzPct val="45000"/>
              <a:buFont typeface="StarSymbol"/>
              <a:buChar char=""/>
            </a:pPr>
            <a:r>
              <a:rPr lang="de-AT"/>
              <a:t>Click to edit the outline text format</a:t>
            </a:r>
            <a:endParaRPr/>
          </a:p>
          <a:p>
            <a:pPr lvl="1">
              <a:buSzPct val="75000"/>
              <a:buFont typeface="StarSymbol"/>
              <a:buChar char=""/>
            </a:pPr>
            <a:r>
              <a:rPr lang="de-AT"/>
              <a:t>Second Outline Level</a:t>
            </a:r>
            <a:endParaRPr/>
          </a:p>
          <a:p>
            <a:pPr lvl="2">
              <a:buSzPct val="45000"/>
              <a:buFont typeface="StarSymbol"/>
              <a:buChar char=""/>
            </a:pPr>
            <a:r>
              <a:rPr lang="de-AT"/>
              <a:t>Third Outline Level</a:t>
            </a:r>
            <a:endParaRPr/>
          </a:p>
          <a:p>
            <a:pPr lvl="3">
              <a:buSzPct val="75000"/>
              <a:buFont typeface="StarSymbol"/>
              <a:buChar char=""/>
            </a:pPr>
            <a:r>
              <a:rPr lang="de-AT"/>
              <a:t>Fourth Outline Level</a:t>
            </a:r>
            <a:endParaRPr/>
          </a:p>
          <a:p>
            <a:pPr lvl="4">
              <a:buSzPct val="45000"/>
              <a:buFont typeface="StarSymbol"/>
              <a:buChar char=""/>
            </a:pPr>
            <a:r>
              <a:rPr lang="de-AT"/>
              <a:t>Fifth Outline Level</a:t>
            </a:r>
            <a:endParaRPr/>
          </a:p>
          <a:p>
            <a:pPr lvl="5">
              <a:buSzPct val="45000"/>
              <a:buFont typeface="StarSymbol"/>
              <a:buChar char=""/>
            </a:pPr>
            <a:r>
              <a:rPr lang="de-AT"/>
              <a:t>Sixth Outline Level</a:t>
            </a:r>
            <a:endParaRPr/>
          </a:p>
          <a:p>
            <a:pPr lvl="6">
              <a:buSzPct val="45000"/>
              <a:buFont typeface="StarSymbol"/>
              <a:buChar char=""/>
            </a:pPr>
            <a:r>
              <a:rPr lang="de-AT"/>
              <a:t>Seventh Outline Level</a:t>
            </a:r>
            <a:endParaRPr/>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blipFill>
          <a:blip r:embed="rId14"/>
        </a:blipFill>
        <a:effectLst/>
      </p:bgPr>
    </p:bg>
    <p:spTree>
      <p:nvGrpSpPr>
        <p:cNvPr id="1" name=""/>
        <p:cNvGrpSpPr/>
        <p:nvPr/>
      </p:nvGrpSpPr>
      <p:grpSpPr>
        <a:xfrm>
          <a:off x="0" y="0"/>
          <a:ext cx="0" cy="0"/>
          <a:chOff x="0" y="0"/>
          <a:chExt cx="0" cy="0"/>
        </a:xfrm>
      </p:grpSpPr>
      <p:pic>
        <p:nvPicPr>
          <p:cNvPr id="371" name="Picture 1"/>
          <p:cNvPicPr/>
          <p:nvPr/>
        </p:nvPicPr>
        <p:blipFill>
          <a:blip r:embed="rId15"/>
          <a:stretch>
            <a:fillRect/>
          </a:stretch>
        </p:blipFill>
        <p:spPr>
          <a:xfrm>
            <a:off x="7034040" y="6500880"/>
            <a:ext cx="816120" cy="279360"/>
          </a:xfrm>
          <a:prstGeom prst="rect">
            <a:avLst/>
          </a:prstGeom>
        </p:spPr>
      </p:pic>
      <p:pic>
        <p:nvPicPr>
          <p:cNvPr id="372" name="Picture 2"/>
          <p:cNvPicPr/>
          <p:nvPr/>
        </p:nvPicPr>
        <p:blipFill>
          <a:blip r:embed="rId16"/>
          <a:stretch>
            <a:fillRect/>
          </a:stretch>
        </p:blipFill>
        <p:spPr>
          <a:xfrm>
            <a:off x="7907400" y="6494400"/>
            <a:ext cx="401760" cy="279360"/>
          </a:xfrm>
          <a:prstGeom prst="rect">
            <a:avLst/>
          </a:prstGeom>
        </p:spPr>
      </p:pic>
      <p:pic>
        <p:nvPicPr>
          <p:cNvPr id="373" name="Picture 3"/>
          <p:cNvPicPr/>
          <p:nvPr/>
        </p:nvPicPr>
        <p:blipFill>
          <a:blip r:embed="rId17"/>
          <a:stretch>
            <a:fillRect/>
          </a:stretch>
        </p:blipFill>
        <p:spPr>
          <a:xfrm>
            <a:off x="8299440" y="6491160"/>
            <a:ext cx="781200" cy="279360"/>
          </a:xfrm>
          <a:prstGeom prst="rect">
            <a:avLst/>
          </a:prstGeom>
        </p:spPr>
      </p:pic>
      <p:sp>
        <p:nvSpPr>
          <p:cNvPr id="374" name="PlaceHolder 1"/>
          <p:cNvSpPr>
            <a:spLocks noGrp="1"/>
          </p:cNvSpPr>
          <p:nvPr>
            <p:ph type="title"/>
          </p:nvPr>
        </p:nvSpPr>
        <p:spPr>
          <a:xfrm>
            <a:off x="457200" y="273600"/>
            <a:ext cx="8228880" cy="1144800"/>
          </a:xfrm>
          <a:prstGeom prst="rect">
            <a:avLst/>
          </a:prstGeom>
        </p:spPr>
        <p:txBody>
          <a:bodyPr wrap="none" lIns="0" tIns="0" rIns="0" bIns="0" anchor="ctr"/>
          <a:lstStyle/>
          <a:p>
            <a:pPr algn="ctr">
              <a:lnSpc>
                <a:spcPct val="100000"/>
              </a:lnSpc>
            </a:pPr>
            <a:r>
              <a:rPr lang="de-AT"/>
              <a:t>Click to edit the title text format</a:t>
            </a:r>
            <a:endParaRPr/>
          </a:p>
        </p:txBody>
      </p:sp>
      <p:sp>
        <p:nvSpPr>
          <p:cNvPr id="375" name="PlaceHolder 2"/>
          <p:cNvSpPr>
            <a:spLocks noGrp="1"/>
          </p:cNvSpPr>
          <p:nvPr>
            <p:ph type="body"/>
          </p:nvPr>
        </p:nvSpPr>
        <p:spPr>
          <a:xfrm>
            <a:off x="457200" y="1604520"/>
            <a:ext cx="3925800" cy="1896120"/>
          </a:xfrm>
          <a:prstGeom prst="rect">
            <a:avLst/>
          </a:prstGeom>
        </p:spPr>
        <p:txBody>
          <a:bodyPr wrap="none" lIns="0" tIns="0" rIns="0" bIns="0"/>
          <a:lstStyle/>
          <a:p>
            <a:r>
              <a:rPr lang="de-AT"/>
              <a:t>Click to edit the outline text format</a:t>
            </a:r>
            <a:endParaRPr/>
          </a:p>
          <a:p>
            <a:pPr lvl="1">
              <a:buSzPct val="75000"/>
              <a:buFont typeface="StarSymbol"/>
              <a:buChar char=""/>
            </a:pPr>
            <a:r>
              <a:rPr lang="de-AT"/>
              <a:t>Second Outline Level</a:t>
            </a:r>
            <a:endParaRPr/>
          </a:p>
          <a:p>
            <a:pPr lvl="2">
              <a:buSzPct val="45000"/>
              <a:buFont typeface="StarSymbol"/>
              <a:buChar char=""/>
            </a:pPr>
            <a:r>
              <a:rPr lang="de-AT"/>
              <a:t>Third Outline Level</a:t>
            </a:r>
            <a:endParaRPr/>
          </a:p>
          <a:p>
            <a:pPr lvl="3">
              <a:buSzPct val="75000"/>
              <a:buFont typeface="StarSymbol"/>
              <a:buChar char=""/>
            </a:pPr>
            <a:r>
              <a:rPr lang="de-AT"/>
              <a:t>Fourth Outline Level</a:t>
            </a:r>
            <a:endParaRPr/>
          </a:p>
          <a:p>
            <a:pPr lvl="4">
              <a:buSzPct val="45000"/>
              <a:buFont typeface="StarSymbol"/>
              <a:buChar char=""/>
            </a:pPr>
            <a:r>
              <a:rPr lang="de-AT"/>
              <a:t>Fifth Outline Level</a:t>
            </a:r>
            <a:endParaRPr/>
          </a:p>
          <a:p>
            <a:pPr lvl="5">
              <a:buSzPct val="45000"/>
              <a:buFont typeface="StarSymbol"/>
              <a:buChar char=""/>
            </a:pPr>
            <a:r>
              <a:rPr lang="de-AT"/>
              <a:t>Sixth Outline Level</a:t>
            </a:r>
            <a:endParaRPr/>
          </a:p>
          <a:p>
            <a:pPr lvl="6">
              <a:buSzPct val="45000"/>
              <a:buFont typeface="StarSymbol"/>
              <a:buChar char=""/>
            </a:pPr>
            <a:r>
              <a:rPr lang="de-AT"/>
              <a:t>Seventh Outline Level</a:t>
            </a:r>
            <a:endParaRPr/>
          </a:p>
        </p:txBody>
      </p:sp>
      <p:sp>
        <p:nvSpPr>
          <p:cNvPr id="376" name="PlaceHolder 3"/>
          <p:cNvSpPr>
            <a:spLocks noGrp="1"/>
          </p:cNvSpPr>
          <p:nvPr>
            <p:ph type="body"/>
          </p:nvPr>
        </p:nvSpPr>
        <p:spPr>
          <a:xfrm>
            <a:off x="4579920" y="1604520"/>
            <a:ext cx="3925800" cy="1896120"/>
          </a:xfrm>
          <a:prstGeom prst="rect">
            <a:avLst/>
          </a:prstGeom>
        </p:spPr>
        <p:txBody>
          <a:bodyPr wrap="none" lIns="0" tIns="0" rIns="0" bIns="0"/>
          <a:lstStyle/>
          <a:p>
            <a:r>
              <a:rPr lang="de-AT"/>
              <a:t>Click to edit the outline text format</a:t>
            </a:r>
            <a:endParaRPr/>
          </a:p>
          <a:p>
            <a:pPr lvl="1">
              <a:buSzPct val="75000"/>
              <a:buFont typeface="StarSymbol"/>
              <a:buChar char=""/>
            </a:pPr>
            <a:r>
              <a:rPr lang="de-AT"/>
              <a:t>Second Outline Level</a:t>
            </a:r>
            <a:endParaRPr/>
          </a:p>
          <a:p>
            <a:pPr lvl="2">
              <a:buSzPct val="45000"/>
              <a:buFont typeface="StarSymbol"/>
              <a:buChar char=""/>
            </a:pPr>
            <a:r>
              <a:rPr lang="de-AT"/>
              <a:t>Third Outline Level</a:t>
            </a:r>
            <a:endParaRPr/>
          </a:p>
          <a:p>
            <a:pPr lvl="3">
              <a:buSzPct val="75000"/>
              <a:buFont typeface="StarSymbol"/>
              <a:buChar char=""/>
            </a:pPr>
            <a:r>
              <a:rPr lang="de-AT"/>
              <a:t>Fourth Outline Level</a:t>
            </a:r>
            <a:endParaRPr/>
          </a:p>
          <a:p>
            <a:pPr lvl="4">
              <a:buSzPct val="45000"/>
              <a:buFont typeface="StarSymbol"/>
              <a:buChar char=""/>
            </a:pPr>
            <a:r>
              <a:rPr lang="de-AT"/>
              <a:t>Fifth Outline Level</a:t>
            </a:r>
            <a:endParaRPr/>
          </a:p>
          <a:p>
            <a:pPr lvl="5">
              <a:buSzPct val="45000"/>
              <a:buFont typeface="StarSymbol"/>
              <a:buChar char=""/>
            </a:pPr>
            <a:r>
              <a:rPr lang="de-AT"/>
              <a:t>Sixth Outline Level</a:t>
            </a:r>
            <a:endParaRPr/>
          </a:p>
          <a:p>
            <a:pPr lvl="6">
              <a:buSzPct val="45000"/>
              <a:buFont typeface="StarSymbol"/>
              <a:buChar char=""/>
            </a:pPr>
            <a:r>
              <a:rPr lang="de-AT"/>
              <a:t>Seventh Outline Level</a:t>
            </a:r>
            <a:endParaRPr/>
          </a:p>
        </p:txBody>
      </p:sp>
      <p:sp>
        <p:nvSpPr>
          <p:cNvPr id="377" name="PlaceHolder 4"/>
          <p:cNvSpPr>
            <a:spLocks noGrp="1"/>
          </p:cNvSpPr>
          <p:nvPr>
            <p:ph type="body"/>
          </p:nvPr>
        </p:nvSpPr>
        <p:spPr>
          <a:xfrm>
            <a:off x="457200" y="3681360"/>
            <a:ext cx="8045280" cy="1896120"/>
          </a:xfrm>
          <a:prstGeom prst="rect">
            <a:avLst/>
          </a:prstGeom>
        </p:spPr>
        <p:txBody>
          <a:bodyPr wrap="none" lIns="0" tIns="0" rIns="0" bIns="0"/>
          <a:lstStyle/>
          <a:p>
            <a:r>
              <a:rPr lang="de-AT"/>
              <a:t>Click to edit the outline text format</a:t>
            </a:r>
            <a:endParaRPr/>
          </a:p>
          <a:p>
            <a:pPr lvl="1">
              <a:buSzPct val="75000"/>
              <a:buFont typeface="StarSymbol"/>
              <a:buChar char=""/>
            </a:pPr>
            <a:r>
              <a:rPr lang="de-AT"/>
              <a:t>Second Outline Level</a:t>
            </a:r>
            <a:endParaRPr/>
          </a:p>
          <a:p>
            <a:pPr lvl="2">
              <a:buSzPct val="45000"/>
              <a:buFont typeface="StarSymbol"/>
              <a:buChar char=""/>
            </a:pPr>
            <a:r>
              <a:rPr lang="de-AT"/>
              <a:t>Third Outline Level</a:t>
            </a:r>
            <a:endParaRPr/>
          </a:p>
          <a:p>
            <a:pPr lvl="3">
              <a:buSzPct val="75000"/>
              <a:buFont typeface="StarSymbol"/>
              <a:buChar char=""/>
            </a:pPr>
            <a:r>
              <a:rPr lang="de-AT"/>
              <a:t>Fourth Outline Level</a:t>
            </a:r>
            <a:endParaRPr/>
          </a:p>
          <a:p>
            <a:pPr lvl="4">
              <a:buSzPct val="45000"/>
              <a:buFont typeface="StarSymbol"/>
              <a:buChar char=""/>
            </a:pPr>
            <a:r>
              <a:rPr lang="de-AT"/>
              <a:t>Fifth Outline Level</a:t>
            </a:r>
            <a:endParaRPr/>
          </a:p>
          <a:p>
            <a:pPr lvl="5">
              <a:buSzPct val="45000"/>
              <a:buFont typeface="StarSymbol"/>
              <a:buChar char=""/>
            </a:pPr>
            <a:r>
              <a:rPr lang="de-AT"/>
              <a:t>Sixth Outline Level</a:t>
            </a:r>
            <a:endParaRPr/>
          </a:p>
          <a:p>
            <a:pPr lvl="6">
              <a:buSzPct val="45000"/>
              <a:buFont typeface="StarSymbol"/>
              <a:buChar char=""/>
            </a:pPr>
            <a:r>
              <a:rPr lang="de-AT"/>
              <a:t>Seventh Outline Level</a:t>
            </a:r>
            <a:endParaRPr/>
          </a:p>
        </p:txBody>
      </p:sp>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blipFill>
          <a:blip r:embed="rId14"/>
        </a:blipFill>
        <a:effectLst/>
      </p:bgPr>
    </p:bg>
    <p:spTree>
      <p:nvGrpSpPr>
        <p:cNvPr id="1" name=""/>
        <p:cNvGrpSpPr/>
        <p:nvPr/>
      </p:nvGrpSpPr>
      <p:grpSpPr>
        <a:xfrm>
          <a:off x="0" y="0"/>
          <a:ext cx="0" cy="0"/>
          <a:chOff x="0" y="0"/>
          <a:chExt cx="0" cy="0"/>
        </a:xfrm>
      </p:grpSpPr>
      <p:pic>
        <p:nvPicPr>
          <p:cNvPr id="410" name="Picture 1"/>
          <p:cNvPicPr/>
          <p:nvPr/>
        </p:nvPicPr>
        <p:blipFill>
          <a:blip r:embed="rId15"/>
          <a:stretch>
            <a:fillRect/>
          </a:stretch>
        </p:blipFill>
        <p:spPr>
          <a:xfrm>
            <a:off x="7034040" y="6500880"/>
            <a:ext cx="816120" cy="279360"/>
          </a:xfrm>
          <a:prstGeom prst="rect">
            <a:avLst/>
          </a:prstGeom>
        </p:spPr>
      </p:pic>
      <p:pic>
        <p:nvPicPr>
          <p:cNvPr id="411" name="Picture 2"/>
          <p:cNvPicPr/>
          <p:nvPr/>
        </p:nvPicPr>
        <p:blipFill>
          <a:blip r:embed="rId16"/>
          <a:stretch>
            <a:fillRect/>
          </a:stretch>
        </p:blipFill>
        <p:spPr>
          <a:xfrm>
            <a:off x="7907400" y="6494400"/>
            <a:ext cx="401760" cy="279360"/>
          </a:xfrm>
          <a:prstGeom prst="rect">
            <a:avLst/>
          </a:prstGeom>
        </p:spPr>
      </p:pic>
      <p:pic>
        <p:nvPicPr>
          <p:cNvPr id="412" name="Picture 3"/>
          <p:cNvPicPr/>
          <p:nvPr/>
        </p:nvPicPr>
        <p:blipFill>
          <a:blip r:embed="rId17"/>
          <a:stretch>
            <a:fillRect/>
          </a:stretch>
        </p:blipFill>
        <p:spPr>
          <a:xfrm>
            <a:off x="8299440" y="6491160"/>
            <a:ext cx="781200" cy="279360"/>
          </a:xfrm>
          <a:prstGeom prst="rect">
            <a:avLst/>
          </a:prstGeom>
        </p:spPr>
      </p:pic>
      <p:sp>
        <p:nvSpPr>
          <p:cNvPr id="413" name="PlaceHolder 1"/>
          <p:cNvSpPr>
            <a:spLocks noGrp="1"/>
          </p:cNvSpPr>
          <p:nvPr>
            <p:ph type="title"/>
          </p:nvPr>
        </p:nvSpPr>
        <p:spPr>
          <a:xfrm>
            <a:off x="457200" y="273600"/>
            <a:ext cx="8228880" cy="1144800"/>
          </a:xfrm>
          <a:prstGeom prst="rect">
            <a:avLst/>
          </a:prstGeom>
        </p:spPr>
        <p:txBody>
          <a:bodyPr wrap="none" lIns="0" tIns="0" rIns="0" bIns="0" anchor="ctr"/>
          <a:lstStyle/>
          <a:p>
            <a:pPr algn="ctr">
              <a:lnSpc>
                <a:spcPct val="100000"/>
              </a:lnSpc>
            </a:pPr>
            <a:r>
              <a:rPr lang="de-AT"/>
              <a:t>Click to edit the title text format</a:t>
            </a:r>
            <a:endParaRPr/>
          </a:p>
        </p:txBody>
      </p:sp>
      <p:sp>
        <p:nvSpPr>
          <p:cNvPr id="414" name="PlaceHolder 2"/>
          <p:cNvSpPr>
            <a:spLocks noGrp="1"/>
          </p:cNvSpPr>
          <p:nvPr>
            <p:ph type="body"/>
          </p:nvPr>
        </p:nvSpPr>
        <p:spPr>
          <a:xfrm>
            <a:off x="457200" y="1604520"/>
            <a:ext cx="8046000" cy="1896120"/>
          </a:xfrm>
          <a:prstGeom prst="rect">
            <a:avLst/>
          </a:prstGeom>
        </p:spPr>
        <p:txBody>
          <a:bodyPr wrap="none" lIns="0" tIns="0" rIns="0" bIns="0"/>
          <a:lstStyle/>
          <a:p>
            <a:r>
              <a:rPr lang="de-AT"/>
              <a:t>Click to edit the outline text format</a:t>
            </a:r>
            <a:endParaRPr/>
          </a:p>
          <a:p>
            <a:pPr lvl="1">
              <a:buSzPct val="75000"/>
              <a:buFont typeface="StarSymbol"/>
              <a:buChar char=""/>
            </a:pPr>
            <a:r>
              <a:rPr lang="de-AT"/>
              <a:t>Second Outline Level</a:t>
            </a:r>
            <a:endParaRPr/>
          </a:p>
          <a:p>
            <a:pPr lvl="2">
              <a:buSzPct val="45000"/>
              <a:buFont typeface="StarSymbol"/>
              <a:buChar char=""/>
            </a:pPr>
            <a:r>
              <a:rPr lang="de-AT"/>
              <a:t>Third Outline Level</a:t>
            </a:r>
            <a:endParaRPr/>
          </a:p>
          <a:p>
            <a:pPr lvl="3">
              <a:buSzPct val="75000"/>
              <a:buFont typeface="StarSymbol"/>
              <a:buChar char=""/>
            </a:pPr>
            <a:r>
              <a:rPr lang="de-AT"/>
              <a:t>Fourth Outline Level</a:t>
            </a:r>
            <a:endParaRPr/>
          </a:p>
          <a:p>
            <a:pPr lvl="4">
              <a:buSzPct val="45000"/>
              <a:buFont typeface="StarSymbol"/>
              <a:buChar char=""/>
            </a:pPr>
            <a:r>
              <a:rPr lang="de-AT"/>
              <a:t>Fifth Outline Level</a:t>
            </a:r>
            <a:endParaRPr/>
          </a:p>
          <a:p>
            <a:pPr lvl="5">
              <a:buSzPct val="45000"/>
              <a:buFont typeface="StarSymbol"/>
              <a:buChar char=""/>
            </a:pPr>
            <a:r>
              <a:rPr lang="de-AT"/>
              <a:t>Sixth Outline Level</a:t>
            </a:r>
            <a:endParaRPr/>
          </a:p>
          <a:p>
            <a:pPr lvl="6">
              <a:buSzPct val="45000"/>
              <a:buFont typeface="StarSymbol"/>
              <a:buChar char=""/>
            </a:pPr>
            <a:r>
              <a:rPr lang="de-AT"/>
              <a:t>Seventh Outline Level</a:t>
            </a:r>
            <a:endParaRPr/>
          </a:p>
        </p:txBody>
      </p:sp>
      <p:sp>
        <p:nvSpPr>
          <p:cNvPr id="415" name="PlaceHolder 3"/>
          <p:cNvSpPr>
            <a:spLocks noGrp="1"/>
          </p:cNvSpPr>
          <p:nvPr>
            <p:ph type="body"/>
          </p:nvPr>
        </p:nvSpPr>
        <p:spPr>
          <a:xfrm>
            <a:off x="457200" y="3681360"/>
            <a:ext cx="8046000" cy="1896120"/>
          </a:xfrm>
          <a:prstGeom prst="rect">
            <a:avLst/>
          </a:prstGeom>
        </p:spPr>
        <p:txBody>
          <a:bodyPr wrap="none" lIns="0" tIns="0" rIns="0" bIns="0"/>
          <a:lstStyle/>
          <a:p>
            <a:r>
              <a:rPr lang="de-AT"/>
              <a:t>Click to edit the outline text format</a:t>
            </a:r>
            <a:endParaRPr/>
          </a:p>
          <a:p>
            <a:pPr lvl="1">
              <a:buSzPct val="75000"/>
              <a:buFont typeface="StarSymbol"/>
              <a:buChar char=""/>
            </a:pPr>
            <a:r>
              <a:rPr lang="de-AT"/>
              <a:t>Second Outline Level</a:t>
            </a:r>
            <a:endParaRPr/>
          </a:p>
          <a:p>
            <a:pPr lvl="2">
              <a:buSzPct val="45000"/>
              <a:buFont typeface="StarSymbol"/>
              <a:buChar char=""/>
            </a:pPr>
            <a:r>
              <a:rPr lang="de-AT"/>
              <a:t>Third Outline Level</a:t>
            </a:r>
            <a:endParaRPr/>
          </a:p>
          <a:p>
            <a:pPr lvl="3">
              <a:buSzPct val="75000"/>
              <a:buFont typeface="StarSymbol"/>
              <a:buChar char=""/>
            </a:pPr>
            <a:r>
              <a:rPr lang="de-AT"/>
              <a:t>Fourth Outline Level</a:t>
            </a:r>
            <a:endParaRPr/>
          </a:p>
          <a:p>
            <a:pPr lvl="4">
              <a:buSzPct val="45000"/>
              <a:buFont typeface="StarSymbol"/>
              <a:buChar char=""/>
            </a:pPr>
            <a:r>
              <a:rPr lang="de-AT"/>
              <a:t>Fifth Outline Level</a:t>
            </a:r>
            <a:endParaRPr/>
          </a:p>
          <a:p>
            <a:pPr lvl="5">
              <a:buSzPct val="45000"/>
              <a:buFont typeface="StarSymbol"/>
              <a:buChar char=""/>
            </a:pPr>
            <a:r>
              <a:rPr lang="de-AT"/>
              <a:t>Sixth Outline Level</a:t>
            </a:r>
            <a:endParaRPr/>
          </a:p>
          <a:p>
            <a:pPr lvl="6">
              <a:buSzPct val="45000"/>
              <a:buFont typeface="StarSymbol"/>
              <a:buChar char=""/>
            </a:pPr>
            <a:r>
              <a:rPr lang="de-AT"/>
              <a:t>Seventh Outline Level</a:t>
            </a:r>
            <a:endParaRPr/>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blipFill>
          <a:blip r:embed="rId14"/>
        </a:blipFill>
        <a:effectLst/>
      </p:bgPr>
    </p:bg>
    <p:spTree>
      <p:nvGrpSpPr>
        <p:cNvPr id="1" name=""/>
        <p:cNvGrpSpPr/>
        <p:nvPr/>
      </p:nvGrpSpPr>
      <p:grpSpPr>
        <a:xfrm>
          <a:off x="0" y="0"/>
          <a:ext cx="0" cy="0"/>
          <a:chOff x="0" y="0"/>
          <a:chExt cx="0" cy="0"/>
        </a:xfrm>
      </p:grpSpPr>
      <p:pic>
        <p:nvPicPr>
          <p:cNvPr id="448" name="Picture 1"/>
          <p:cNvPicPr/>
          <p:nvPr/>
        </p:nvPicPr>
        <p:blipFill>
          <a:blip r:embed="rId15"/>
          <a:stretch>
            <a:fillRect/>
          </a:stretch>
        </p:blipFill>
        <p:spPr>
          <a:xfrm>
            <a:off x="7034040" y="6500880"/>
            <a:ext cx="816120" cy="279360"/>
          </a:xfrm>
          <a:prstGeom prst="rect">
            <a:avLst/>
          </a:prstGeom>
        </p:spPr>
      </p:pic>
      <p:pic>
        <p:nvPicPr>
          <p:cNvPr id="449" name="Picture 2"/>
          <p:cNvPicPr/>
          <p:nvPr/>
        </p:nvPicPr>
        <p:blipFill>
          <a:blip r:embed="rId16"/>
          <a:stretch>
            <a:fillRect/>
          </a:stretch>
        </p:blipFill>
        <p:spPr>
          <a:xfrm>
            <a:off x="7907400" y="6494400"/>
            <a:ext cx="401760" cy="279360"/>
          </a:xfrm>
          <a:prstGeom prst="rect">
            <a:avLst/>
          </a:prstGeom>
        </p:spPr>
      </p:pic>
      <p:pic>
        <p:nvPicPr>
          <p:cNvPr id="450" name="Picture 3"/>
          <p:cNvPicPr/>
          <p:nvPr/>
        </p:nvPicPr>
        <p:blipFill>
          <a:blip r:embed="rId17"/>
          <a:stretch>
            <a:fillRect/>
          </a:stretch>
        </p:blipFill>
        <p:spPr>
          <a:xfrm>
            <a:off x="8299440" y="6491160"/>
            <a:ext cx="781200" cy="279360"/>
          </a:xfrm>
          <a:prstGeom prst="rect">
            <a:avLst/>
          </a:prstGeom>
        </p:spPr>
      </p:pic>
      <p:sp>
        <p:nvSpPr>
          <p:cNvPr id="451" name="PlaceHolder 1"/>
          <p:cNvSpPr>
            <a:spLocks noGrp="1"/>
          </p:cNvSpPr>
          <p:nvPr>
            <p:ph type="title"/>
          </p:nvPr>
        </p:nvSpPr>
        <p:spPr>
          <a:xfrm>
            <a:off x="457200" y="273600"/>
            <a:ext cx="8228880" cy="1144800"/>
          </a:xfrm>
          <a:prstGeom prst="rect">
            <a:avLst/>
          </a:prstGeom>
        </p:spPr>
        <p:txBody>
          <a:bodyPr wrap="none" lIns="0" tIns="0" rIns="0" bIns="0" anchor="ctr"/>
          <a:lstStyle/>
          <a:p>
            <a:pPr algn="ctr">
              <a:lnSpc>
                <a:spcPct val="100000"/>
              </a:lnSpc>
            </a:pPr>
            <a:r>
              <a:rPr lang="de-AT"/>
              <a:t>Click to edit the title text format</a:t>
            </a:r>
            <a:endParaRPr/>
          </a:p>
        </p:txBody>
      </p:sp>
      <p:sp>
        <p:nvSpPr>
          <p:cNvPr id="452" name="PlaceHolder 2"/>
          <p:cNvSpPr>
            <a:spLocks noGrp="1"/>
          </p:cNvSpPr>
          <p:nvPr>
            <p:ph type="body"/>
          </p:nvPr>
        </p:nvSpPr>
        <p:spPr>
          <a:xfrm>
            <a:off x="457200" y="1604520"/>
            <a:ext cx="3925800" cy="1896120"/>
          </a:xfrm>
          <a:prstGeom prst="rect">
            <a:avLst/>
          </a:prstGeom>
        </p:spPr>
        <p:txBody>
          <a:bodyPr wrap="none" lIns="0" tIns="0" rIns="0" bIns="0"/>
          <a:lstStyle/>
          <a:p>
            <a:r>
              <a:rPr lang="de-AT"/>
              <a:t>Click to edit the outline text format</a:t>
            </a:r>
            <a:endParaRPr/>
          </a:p>
          <a:p>
            <a:pPr lvl="1">
              <a:buSzPct val="75000"/>
              <a:buFont typeface="StarSymbol"/>
              <a:buChar char=""/>
            </a:pPr>
            <a:r>
              <a:rPr lang="de-AT"/>
              <a:t>Second Outline Level</a:t>
            </a:r>
            <a:endParaRPr/>
          </a:p>
          <a:p>
            <a:pPr lvl="2">
              <a:buSzPct val="45000"/>
              <a:buFont typeface="StarSymbol"/>
              <a:buChar char=""/>
            </a:pPr>
            <a:r>
              <a:rPr lang="de-AT"/>
              <a:t>Third Outline Level</a:t>
            </a:r>
            <a:endParaRPr/>
          </a:p>
          <a:p>
            <a:pPr lvl="3">
              <a:buSzPct val="75000"/>
              <a:buFont typeface="StarSymbol"/>
              <a:buChar char=""/>
            </a:pPr>
            <a:r>
              <a:rPr lang="de-AT"/>
              <a:t>Fourth Outline Level</a:t>
            </a:r>
            <a:endParaRPr/>
          </a:p>
          <a:p>
            <a:pPr lvl="4">
              <a:buSzPct val="45000"/>
              <a:buFont typeface="StarSymbol"/>
              <a:buChar char=""/>
            </a:pPr>
            <a:r>
              <a:rPr lang="de-AT"/>
              <a:t>Fifth Outline Level</a:t>
            </a:r>
            <a:endParaRPr/>
          </a:p>
          <a:p>
            <a:pPr lvl="5">
              <a:buSzPct val="45000"/>
              <a:buFont typeface="StarSymbol"/>
              <a:buChar char=""/>
            </a:pPr>
            <a:r>
              <a:rPr lang="de-AT"/>
              <a:t>Sixth Outline Level</a:t>
            </a:r>
            <a:endParaRPr/>
          </a:p>
          <a:p>
            <a:pPr lvl="6">
              <a:buSzPct val="45000"/>
              <a:buFont typeface="StarSymbol"/>
              <a:buChar char=""/>
            </a:pPr>
            <a:r>
              <a:rPr lang="de-AT"/>
              <a:t>Seventh Outline Level</a:t>
            </a:r>
            <a:endParaRPr/>
          </a:p>
        </p:txBody>
      </p:sp>
      <p:sp>
        <p:nvSpPr>
          <p:cNvPr id="453" name="PlaceHolder 3"/>
          <p:cNvSpPr>
            <a:spLocks noGrp="1"/>
          </p:cNvSpPr>
          <p:nvPr>
            <p:ph type="body"/>
          </p:nvPr>
        </p:nvSpPr>
        <p:spPr>
          <a:xfrm>
            <a:off x="4579920" y="1604520"/>
            <a:ext cx="3925800" cy="1896120"/>
          </a:xfrm>
          <a:prstGeom prst="rect">
            <a:avLst/>
          </a:prstGeom>
        </p:spPr>
        <p:txBody>
          <a:bodyPr wrap="none" lIns="0" tIns="0" rIns="0" bIns="0"/>
          <a:lstStyle/>
          <a:p>
            <a:r>
              <a:rPr lang="de-AT"/>
              <a:t>Click to edit the outline text format</a:t>
            </a:r>
            <a:endParaRPr/>
          </a:p>
          <a:p>
            <a:pPr lvl="1">
              <a:buSzPct val="75000"/>
              <a:buFont typeface="StarSymbol"/>
              <a:buChar char=""/>
            </a:pPr>
            <a:r>
              <a:rPr lang="de-AT"/>
              <a:t>Second Outline Level</a:t>
            </a:r>
            <a:endParaRPr/>
          </a:p>
          <a:p>
            <a:pPr lvl="2">
              <a:buSzPct val="45000"/>
              <a:buFont typeface="StarSymbol"/>
              <a:buChar char=""/>
            </a:pPr>
            <a:r>
              <a:rPr lang="de-AT"/>
              <a:t>Third Outline Level</a:t>
            </a:r>
            <a:endParaRPr/>
          </a:p>
          <a:p>
            <a:pPr lvl="3">
              <a:buSzPct val="75000"/>
              <a:buFont typeface="StarSymbol"/>
              <a:buChar char=""/>
            </a:pPr>
            <a:r>
              <a:rPr lang="de-AT"/>
              <a:t>Fourth Outline Level</a:t>
            </a:r>
            <a:endParaRPr/>
          </a:p>
          <a:p>
            <a:pPr lvl="4">
              <a:buSzPct val="45000"/>
              <a:buFont typeface="StarSymbol"/>
              <a:buChar char=""/>
            </a:pPr>
            <a:r>
              <a:rPr lang="de-AT"/>
              <a:t>Fifth Outline Level</a:t>
            </a:r>
            <a:endParaRPr/>
          </a:p>
          <a:p>
            <a:pPr lvl="5">
              <a:buSzPct val="45000"/>
              <a:buFont typeface="StarSymbol"/>
              <a:buChar char=""/>
            </a:pPr>
            <a:r>
              <a:rPr lang="de-AT"/>
              <a:t>Sixth Outline Level</a:t>
            </a:r>
            <a:endParaRPr/>
          </a:p>
          <a:p>
            <a:pPr lvl="6">
              <a:buSzPct val="45000"/>
              <a:buFont typeface="StarSymbol"/>
              <a:buChar char=""/>
            </a:pPr>
            <a:r>
              <a:rPr lang="de-AT"/>
              <a:t>Seventh Outline Level</a:t>
            </a:r>
            <a:endParaRPr/>
          </a:p>
        </p:txBody>
      </p:sp>
      <p:sp>
        <p:nvSpPr>
          <p:cNvPr id="454" name="PlaceHolder 4"/>
          <p:cNvSpPr>
            <a:spLocks noGrp="1"/>
          </p:cNvSpPr>
          <p:nvPr>
            <p:ph type="body"/>
          </p:nvPr>
        </p:nvSpPr>
        <p:spPr>
          <a:xfrm>
            <a:off x="4579920" y="3681360"/>
            <a:ext cx="3925800" cy="1896120"/>
          </a:xfrm>
          <a:prstGeom prst="rect">
            <a:avLst/>
          </a:prstGeom>
        </p:spPr>
        <p:txBody>
          <a:bodyPr wrap="none" lIns="0" tIns="0" rIns="0" bIns="0"/>
          <a:lstStyle/>
          <a:p>
            <a:r>
              <a:rPr lang="de-AT"/>
              <a:t>Click to edit the outline text format</a:t>
            </a:r>
            <a:endParaRPr/>
          </a:p>
          <a:p>
            <a:pPr lvl="1">
              <a:buSzPct val="75000"/>
              <a:buFont typeface="StarSymbol"/>
              <a:buChar char=""/>
            </a:pPr>
            <a:r>
              <a:rPr lang="de-AT"/>
              <a:t>Second Outline Level</a:t>
            </a:r>
            <a:endParaRPr/>
          </a:p>
          <a:p>
            <a:pPr lvl="2">
              <a:buSzPct val="45000"/>
              <a:buFont typeface="StarSymbol"/>
              <a:buChar char=""/>
            </a:pPr>
            <a:r>
              <a:rPr lang="de-AT"/>
              <a:t>Third Outline Level</a:t>
            </a:r>
            <a:endParaRPr/>
          </a:p>
          <a:p>
            <a:pPr lvl="3">
              <a:buSzPct val="75000"/>
              <a:buFont typeface="StarSymbol"/>
              <a:buChar char=""/>
            </a:pPr>
            <a:r>
              <a:rPr lang="de-AT"/>
              <a:t>Fourth Outline Level</a:t>
            </a:r>
            <a:endParaRPr/>
          </a:p>
          <a:p>
            <a:pPr lvl="4">
              <a:buSzPct val="45000"/>
              <a:buFont typeface="StarSymbol"/>
              <a:buChar char=""/>
            </a:pPr>
            <a:r>
              <a:rPr lang="de-AT"/>
              <a:t>Fifth Outline Level</a:t>
            </a:r>
            <a:endParaRPr/>
          </a:p>
          <a:p>
            <a:pPr lvl="5">
              <a:buSzPct val="45000"/>
              <a:buFont typeface="StarSymbol"/>
              <a:buChar char=""/>
            </a:pPr>
            <a:r>
              <a:rPr lang="de-AT"/>
              <a:t>Sixth Outline Level</a:t>
            </a:r>
            <a:endParaRPr/>
          </a:p>
          <a:p>
            <a:pPr lvl="6">
              <a:buSzPct val="45000"/>
              <a:buFont typeface="StarSymbol"/>
              <a:buChar char=""/>
            </a:pPr>
            <a:r>
              <a:rPr lang="de-AT"/>
              <a:t>Seventh Outline Level</a:t>
            </a:r>
            <a:endParaRPr/>
          </a:p>
        </p:txBody>
      </p:sp>
      <p:sp>
        <p:nvSpPr>
          <p:cNvPr id="455" name="PlaceHolder 5"/>
          <p:cNvSpPr>
            <a:spLocks noGrp="1"/>
          </p:cNvSpPr>
          <p:nvPr>
            <p:ph type="body"/>
          </p:nvPr>
        </p:nvSpPr>
        <p:spPr>
          <a:xfrm>
            <a:off x="457200" y="3681360"/>
            <a:ext cx="3925800" cy="1896120"/>
          </a:xfrm>
          <a:prstGeom prst="rect">
            <a:avLst/>
          </a:prstGeom>
        </p:spPr>
        <p:txBody>
          <a:bodyPr wrap="none" lIns="0" tIns="0" rIns="0" bIns="0"/>
          <a:lstStyle/>
          <a:p>
            <a:r>
              <a:rPr lang="de-AT"/>
              <a:t>Click to edit the outline text format</a:t>
            </a:r>
            <a:endParaRPr/>
          </a:p>
          <a:p>
            <a:pPr lvl="1">
              <a:buSzPct val="75000"/>
              <a:buFont typeface="StarSymbol"/>
              <a:buChar char=""/>
            </a:pPr>
            <a:r>
              <a:rPr lang="de-AT"/>
              <a:t>Second Outline Level</a:t>
            </a:r>
            <a:endParaRPr/>
          </a:p>
          <a:p>
            <a:pPr lvl="2">
              <a:buSzPct val="45000"/>
              <a:buFont typeface="StarSymbol"/>
              <a:buChar char=""/>
            </a:pPr>
            <a:r>
              <a:rPr lang="de-AT"/>
              <a:t>Third Outline Level</a:t>
            </a:r>
            <a:endParaRPr/>
          </a:p>
          <a:p>
            <a:pPr lvl="3">
              <a:buSzPct val="75000"/>
              <a:buFont typeface="StarSymbol"/>
              <a:buChar char=""/>
            </a:pPr>
            <a:r>
              <a:rPr lang="de-AT"/>
              <a:t>Fourth Outline Level</a:t>
            </a:r>
            <a:endParaRPr/>
          </a:p>
          <a:p>
            <a:pPr lvl="4">
              <a:buSzPct val="45000"/>
              <a:buFont typeface="StarSymbol"/>
              <a:buChar char=""/>
            </a:pPr>
            <a:r>
              <a:rPr lang="de-AT"/>
              <a:t>Fifth Outline Level</a:t>
            </a:r>
            <a:endParaRPr/>
          </a:p>
          <a:p>
            <a:pPr lvl="5">
              <a:buSzPct val="45000"/>
              <a:buFont typeface="StarSymbol"/>
              <a:buChar char=""/>
            </a:pPr>
            <a:r>
              <a:rPr lang="de-AT"/>
              <a:t>Sixth Outline Level</a:t>
            </a:r>
            <a:endParaRPr/>
          </a:p>
          <a:p>
            <a:pPr lvl="6">
              <a:buSzPct val="45000"/>
              <a:buFont typeface="StarSymbol"/>
              <a:buChar char=""/>
            </a:pPr>
            <a:r>
              <a:rPr lang="de-AT"/>
              <a:t>Seventh Outline Level</a:t>
            </a:r>
            <a:endParaRP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blipFill>
          <a:blip r:embed="rId14"/>
        </a:blipFill>
        <a:effectLst/>
      </p:bgPr>
    </p:bg>
    <p:spTree>
      <p:nvGrpSpPr>
        <p:cNvPr id="1" name=""/>
        <p:cNvGrpSpPr/>
        <p:nvPr/>
      </p:nvGrpSpPr>
      <p:grpSpPr>
        <a:xfrm>
          <a:off x="0" y="0"/>
          <a:ext cx="0" cy="0"/>
          <a:chOff x="0" y="0"/>
          <a:chExt cx="0" cy="0"/>
        </a:xfrm>
      </p:grpSpPr>
      <p:pic>
        <p:nvPicPr>
          <p:cNvPr id="488" name="Picture 1"/>
          <p:cNvPicPr/>
          <p:nvPr/>
        </p:nvPicPr>
        <p:blipFill>
          <a:blip r:embed="rId15"/>
          <a:stretch>
            <a:fillRect/>
          </a:stretch>
        </p:blipFill>
        <p:spPr>
          <a:xfrm>
            <a:off x="7034040" y="6500880"/>
            <a:ext cx="816120" cy="279360"/>
          </a:xfrm>
          <a:prstGeom prst="rect">
            <a:avLst/>
          </a:prstGeom>
        </p:spPr>
      </p:pic>
      <p:pic>
        <p:nvPicPr>
          <p:cNvPr id="489" name="Picture 2"/>
          <p:cNvPicPr/>
          <p:nvPr/>
        </p:nvPicPr>
        <p:blipFill>
          <a:blip r:embed="rId16"/>
          <a:stretch>
            <a:fillRect/>
          </a:stretch>
        </p:blipFill>
        <p:spPr>
          <a:xfrm>
            <a:off x="7907400" y="6494400"/>
            <a:ext cx="401760" cy="279360"/>
          </a:xfrm>
          <a:prstGeom prst="rect">
            <a:avLst/>
          </a:prstGeom>
        </p:spPr>
      </p:pic>
      <p:pic>
        <p:nvPicPr>
          <p:cNvPr id="490" name="Picture 3"/>
          <p:cNvPicPr/>
          <p:nvPr/>
        </p:nvPicPr>
        <p:blipFill>
          <a:blip r:embed="rId17"/>
          <a:stretch>
            <a:fillRect/>
          </a:stretch>
        </p:blipFill>
        <p:spPr>
          <a:xfrm>
            <a:off x="8299440" y="6491160"/>
            <a:ext cx="781200" cy="279360"/>
          </a:xfrm>
          <a:prstGeom prst="rect">
            <a:avLst/>
          </a:prstGeom>
        </p:spPr>
      </p:pic>
      <p:sp>
        <p:nvSpPr>
          <p:cNvPr id="491" name="PlaceHolder 1"/>
          <p:cNvSpPr>
            <a:spLocks noGrp="1"/>
          </p:cNvSpPr>
          <p:nvPr>
            <p:ph type="title"/>
          </p:nvPr>
        </p:nvSpPr>
        <p:spPr>
          <a:xfrm>
            <a:off x="457200" y="273600"/>
            <a:ext cx="8229240" cy="1144800"/>
          </a:xfrm>
          <a:prstGeom prst="rect">
            <a:avLst/>
          </a:prstGeom>
        </p:spPr>
        <p:txBody>
          <a:bodyPr wrap="none" lIns="0" tIns="0" rIns="0" bIns="0" anchor="ctr"/>
          <a:lstStyle/>
          <a:p>
            <a:pPr algn="ctr"/>
            <a:r>
              <a:rPr lang="de-AT"/>
              <a:t>Click to edit the title text format</a:t>
            </a:r>
            <a:endParaRPr/>
          </a:p>
        </p:txBody>
      </p:sp>
      <p:sp>
        <p:nvSpPr>
          <p:cNvPr id="492" name="PlaceHolder 2"/>
          <p:cNvSpPr>
            <a:spLocks noGrp="1"/>
          </p:cNvSpPr>
          <p:nvPr>
            <p:ph type="body"/>
          </p:nvPr>
        </p:nvSpPr>
        <p:spPr>
          <a:xfrm>
            <a:off x="457200" y="1604520"/>
            <a:ext cx="8046360" cy="3976920"/>
          </a:xfrm>
          <a:prstGeom prst="rect">
            <a:avLst/>
          </a:prstGeom>
        </p:spPr>
        <p:txBody>
          <a:bodyPr wrap="none" lIns="0" tIns="0" rIns="0" bIns="0"/>
          <a:lstStyle/>
          <a:p>
            <a:pPr>
              <a:buSzPct val="45000"/>
              <a:buFont typeface="StarSymbol"/>
              <a:buChar char=""/>
            </a:pPr>
            <a:r>
              <a:rPr lang="de-AT"/>
              <a:t>Click to edit the outline text format</a:t>
            </a:r>
            <a:endParaRPr/>
          </a:p>
          <a:p>
            <a:pPr lvl="1">
              <a:buSzPct val="75000"/>
              <a:buFont typeface="StarSymbol"/>
              <a:buChar char=""/>
            </a:pPr>
            <a:r>
              <a:rPr lang="de-AT"/>
              <a:t>Second Outline Level</a:t>
            </a:r>
            <a:endParaRPr/>
          </a:p>
          <a:p>
            <a:pPr lvl="2">
              <a:buSzPct val="45000"/>
              <a:buFont typeface="StarSymbol"/>
              <a:buChar char=""/>
            </a:pPr>
            <a:r>
              <a:rPr lang="de-AT"/>
              <a:t>Third Outline Level</a:t>
            </a:r>
            <a:endParaRPr/>
          </a:p>
          <a:p>
            <a:pPr lvl="3">
              <a:buSzPct val="75000"/>
              <a:buFont typeface="StarSymbol"/>
              <a:buChar char=""/>
            </a:pPr>
            <a:r>
              <a:rPr lang="de-AT"/>
              <a:t>Fourth Outline Level</a:t>
            </a:r>
            <a:endParaRPr/>
          </a:p>
          <a:p>
            <a:pPr lvl="4">
              <a:buSzPct val="45000"/>
              <a:buFont typeface="StarSymbol"/>
              <a:buChar char=""/>
            </a:pPr>
            <a:r>
              <a:rPr lang="de-AT"/>
              <a:t>Fifth Outline Level</a:t>
            </a:r>
            <a:endParaRPr/>
          </a:p>
          <a:p>
            <a:pPr lvl="5">
              <a:buSzPct val="45000"/>
              <a:buFont typeface="StarSymbol"/>
              <a:buChar char=""/>
            </a:pPr>
            <a:r>
              <a:rPr lang="de-AT"/>
              <a:t>Sixth Outline Level</a:t>
            </a:r>
            <a:endParaRPr/>
          </a:p>
          <a:p>
            <a:pPr lvl="6">
              <a:buSzPct val="45000"/>
              <a:buFont typeface="StarSymbol"/>
              <a:buChar char=""/>
            </a:pPr>
            <a:r>
              <a:rPr lang="de-AT"/>
              <a:t>Seventh Outline Level</a:t>
            </a:r>
            <a:endParaRPr/>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blipFill>
          <a:blip r:embed="rId14"/>
        </a:blipFill>
        <a:effectLst/>
      </p:bgPr>
    </p:bg>
    <p:spTree>
      <p:nvGrpSpPr>
        <p:cNvPr id="1" name=""/>
        <p:cNvGrpSpPr/>
        <p:nvPr/>
      </p:nvGrpSpPr>
      <p:grpSpPr>
        <a:xfrm>
          <a:off x="0" y="0"/>
          <a:ext cx="0" cy="0"/>
          <a:chOff x="0" y="0"/>
          <a:chExt cx="0" cy="0"/>
        </a:xfrm>
      </p:grpSpPr>
      <p:pic>
        <p:nvPicPr>
          <p:cNvPr id="525" name="Picture 1"/>
          <p:cNvPicPr/>
          <p:nvPr/>
        </p:nvPicPr>
        <p:blipFill>
          <a:blip r:embed="rId15"/>
          <a:stretch>
            <a:fillRect/>
          </a:stretch>
        </p:blipFill>
        <p:spPr>
          <a:xfrm>
            <a:off x="7034040" y="6500880"/>
            <a:ext cx="816120" cy="279360"/>
          </a:xfrm>
          <a:prstGeom prst="rect">
            <a:avLst/>
          </a:prstGeom>
        </p:spPr>
      </p:pic>
      <p:pic>
        <p:nvPicPr>
          <p:cNvPr id="526" name="Picture 2"/>
          <p:cNvPicPr/>
          <p:nvPr/>
        </p:nvPicPr>
        <p:blipFill>
          <a:blip r:embed="rId16"/>
          <a:stretch>
            <a:fillRect/>
          </a:stretch>
        </p:blipFill>
        <p:spPr>
          <a:xfrm>
            <a:off x="7907400" y="6494400"/>
            <a:ext cx="401760" cy="279360"/>
          </a:xfrm>
          <a:prstGeom prst="rect">
            <a:avLst/>
          </a:prstGeom>
        </p:spPr>
      </p:pic>
      <p:pic>
        <p:nvPicPr>
          <p:cNvPr id="527" name="Picture 3"/>
          <p:cNvPicPr/>
          <p:nvPr/>
        </p:nvPicPr>
        <p:blipFill>
          <a:blip r:embed="rId17"/>
          <a:stretch>
            <a:fillRect/>
          </a:stretch>
        </p:blipFill>
        <p:spPr>
          <a:xfrm>
            <a:off x="8299440" y="6491160"/>
            <a:ext cx="781200" cy="279360"/>
          </a:xfrm>
          <a:prstGeom prst="rect">
            <a:avLst/>
          </a:prstGeom>
        </p:spPr>
      </p:pic>
      <p:sp>
        <p:nvSpPr>
          <p:cNvPr id="528" name="PlaceHolder 1"/>
          <p:cNvSpPr>
            <a:spLocks noGrp="1"/>
          </p:cNvSpPr>
          <p:nvPr>
            <p:ph type="title"/>
          </p:nvPr>
        </p:nvSpPr>
        <p:spPr>
          <a:xfrm>
            <a:off x="457200" y="273600"/>
            <a:ext cx="8229240" cy="1144800"/>
          </a:xfrm>
          <a:prstGeom prst="rect">
            <a:avLst/>
          </a:prstGeom>
        </p:spPr>
        <p:txBody>
          <a:bodyPr wrap="none" lIns="0" tIns="0" rIns="0" bIns="0" anchor="ctr"/>
          <a:lstStyle/>
          <a:p>
            <a:pPr algn="ctr"/>
            <a:r>
              <a:rPr lang="de-AT"/>
              <a:t>Click to edit the title text format</a:t>
            </a:r>
            <a:endParaRPr/>
          </a:p>
        </p:txBody>
      </p:sp>
      <p:sp>
        <p:nvSpPr>
          <p:cNvPr id="529" name="PlaceHolder 2"/>
          <p:cNvSpPr>
            <a:spLocks noGrp="1"/>
          </p:cNvSpPr>
          <p:nvPr>
            <p:ph type="body"/>
          </p:nvPr>
        </p:nvSpPr>
        <p:spPr>
          <a:xfrm>
            <a:off x="457200" y="1604520"/>
            <a:ext cx="8046360" cy="3976920"/>
          </a:xfrm>
          <a:prstGeom prst="rect">
            <a:avLst/>
          </a:prstGeom>
        </p:spPr>
        <p:txBody>
          <a:bodyPr wrap="none" lIns="0" tIns="0" rIns="0" bIns="0"/>
          <a:lstStyle/>
          <a:p>
            <a:pPr>
              <a:buSzPct val="45000"/>
              <a:buFont typeface="StarSymbol"/>
              <a:buChar char=""/>
            </a:pPr>
            <a:r>
              <a:rPr lang="de-AT"/>
              <a:t>Click to edit the outline text format</a:t>
            </a:r>
            <a:endParaRPr/>
          </a:p>
          <a:p>
            <a:pPr lvl="1">
              <a:buSzPct val="75000"/>
              <a:buFont typeface="StarSymbol"/>
              <a:buChar char=""/>
            </a:pPr>
            <a:r>
              <a:rPr lang="de-AT"/>
              <a:t>Second Outline Level</a:t>
            </a:r>
            <a:endParaRPr/>
          </a:p>
          <a:p>
            <a:pPr lvl="2">
              <a:buSzPct val="45000"/>
              <a:buFont typeface="StarSymbol"/>
              <a:buChar char=""/>
            </a:pPr>
            <a:r>
              <a:rPr lang="de-AT"/>
              <a:t>Third Outline Level</a:t>
            </a:r>
            <a:endParaRPr/>
          </a:p>
          <a:p>
            <a:pPr lvl="3">
              <a:buSzPct val="75000"/>
              <a:buFont typeface="StarSymbol"/>
              <a:buChar char=""/>
            </a:pPr>
            <a:r>
              <a:rPr lang="de-AT"/>
              <a:t>Fourth Outline Level</a:t>
            </a:r>
            <a:endParaRPr/>
          </a:p>
          <a:p>
            <a:pPr lvl="4">
              <a:buSzPct val="45000"/>
              <a:buFont typeface="StarSymbol"/>
              <a:buChar char=""/>
            </a:pPr>
            <a:r>
              <a:rPr lang="de-AT"/>
              <a:t>Fifth Outline Level</a:t>
            </a:r>
            <a:endParaRPr/>
          </a:p>
          <a:p>
            <a:pPr lvl="5">
              <a:buSzPct val="45000"/>
              <a:buFont typeface="StarSymbol"/>
              <a:buChar char=""/>
            </a:pPr>
            <a:r>
              <a:rPr lang="de-AT"/>
              <a:t>Sixth Outline Level</a:t>
            </a:r>
            <a:endParaRPr/>
          </a:p>
          <a:p>
            <a:pPr lvl="6">
              <a:buSzPct val="45000"/>
              <a:buFont typeface="StarSymbol"/>
              <a:buChar char=""/>
            </a:pPr>
            <a:r>
              <a:rPr lang="de-AT"/>
              <a:t>Seventh Outline Level</a:t>
            </a:r>
            <a:endParaRPr/>
          </a:p>
        </p:txBody>
      </p:sp>
    </p:spTree>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4"/>
        </a:blipFill>
        <a:effectLst/>
      </p:bgPr>
    </p:bg>
    <p:spTree>
      <p:nvGrpSpPr>
        <p:cNvPr id="1" name=""/>
        <p:cNvGrpSpPr/>
        <p:nvPr/>
      </p:nvGrpSpPr>
      <p:grpSpPr>
        <a:xfrm>
          <a:off x="0" y="0"/>
          <a:ext cx="0" cy="0"/>
          <a:chOff x="0" y="0"/>
          <a:chExt cx="0" cy="0"/>
        </a:xfrm>
      </p:grpSpPr>
      <p:pic>
        <p:nvPicPr>
          <p:cNvPr id="37" name="Picture 1"/>
          <p:cNvPicPr/>
          <p:nvPr/>
        </p:nvPicPr>
        <p:blipFill>
          <a:blip r:embed="rId15"/>
          <a:stretch>
            <a:fillRect/>
          </a:stretch>
        </p:blipFill>
        <p:spPr>
          <a:xfrm>
            <a:off x="7034040" y="6500880"/>
            <a:ext cx="816120" cy="279360"/>
          </a:xfrm>
          <a:prstGeom prst="rect">
            <a:avLst/>
          </a:prstGeom>
        </p:spPr>
      </p:pic>
      <p:pic>
        <p:nvPicPr>
          <p:cNvPr id="38" name="Picture 2"/>
          <p:cNvPicPr/>
          <p:nvPr/>
        </p:nvPicPr>
        <p:blipFill>
          <a:blip r:embed="rId16"/>
          <a:stretch>
            <a:fillRect/>
          </a:stretch>
        </p:blipFill>
        <p:spPr>
          <a:xfrm>
            <a:off x="7907400" y="6494400"/>
            <a:ext cx="401760" cy="279360"/>
          </a:xfrm>
          <a:prstGeom prst="rect">
            <a:avLst/>
          </a:prstGeom>
        </p:spPr>
      </p:pic>
      <p:pic>
        <p:nvPicPr>
          <p:cNvPr id="39" name="Picture 3"/>
          <p:cNvPicPr/>
          <p:nvPr/>
        </p:nvPicPr>
        <p:blipFill>
          <a:blip r:embed="rId17"/>
          <a:stretch>
            <a:fillRect/>
          </a:stretch>
        </p:blipFill>
        <p:spPr>
          <a:xfrm>
            <a:off x="8299440" y="6491160"/>
            <a:ext cx="781200" cy="279360"/>
          </a:xfrm>
          <a:prstGeom prst="rect">
            <a:avLst/>
          </a:prstGeom>
        </p:spPr>
      </p:pic>
      <p:sp>
        <p:nvSpPr>
          <p:cNvPr id="40" name="PlaceHolder 1"/>
          <p:cNvSpPr>
            <a:spLocks noGrp="1"/>
          </p:cNvSpPr>
          <p:nvPr>
            <p:ph type="title"/>
          </p:nvPr>
        </p:nvSpPr>
        <p:spPr>
          <a:xfrm>
            <a:off x="457200" y="273600"/>
            <a:ext cx="8229240" cy="1144800"/>
          </a:xfrm>
          <a:prstGeom prst="rect">
            <a:avLst/>
          </a:prstGeom>
        </p:spPr>
        <p:txBody>
          <a:bodyPr wrap="none" lIns="0" tIns="0" rIns="0" bIns="0" anchor="ctr"/>
          <a:lstStyle/>
          <a:p>
            <a:pPr algn="ctr"/>
            <a:r>
              <a:rPr lang="de-AT"/>
              <a:t>Click to edit the title text format</a:t>
            </a:r>
            <a:endParaRPr/>
          </a:p>
        </p:txBody>
      </p:sp>
      <p:sp>
        <p:nvSpPr>
          <p:cNvPr id="41" name="PlaceHolder 2"/>
          <p:cNvSpPr>
            <a:spLocks noGrp="1"/>
          </p:cNvSpPr>
          <p:nvPr>
            <p:ph type="body"/>
          </p:nvPr>
        </p:nvSpPr>
        <p:spPr>
          <a:xfrm>
            <a:off x="457200" y="1604520"/>
            <a:ext cx="8046360" cy="3976920"/>
          </a:xfrm>
          <a:prstGeom prst="rect">
            <a:avLst/>
          </a:prstGeom>
        </p:spPr>
        <p:txBody>
          <a:bodyPr wrap="none" lIns="0" tIns="0" rIns="0" bIns="0"/>
          <a:lstStyle/>
          <a:p>
            <a:pPr>
              <a:buSzPct val="45000"/>
              <a:buFont typeface="StarSymbol"/>
              <a:buChar char=""/>
            </a:pPr>
            <a:r>
              <a:rPr lang="de-AT"/>
              <a:t>Click to edit the outline text format</a:t>
            </a:r>
            <a:endParaRPr/>
          </a:p>
          <a:p>
            <a:pPr lvl="1">
              <a:buSzPct val="75000"/>
              <a:buFont typeface="StarSymbol"/>
              <a:buChar char=""/>
            </a:pPr>
            <a:r>
              <a:rPr lang="de-AT"/>
              <a:t>Second Outline Level</a:t>
            </a:r>
            <a:endParaRPr/>
          </a:p>
          <a:p>
            <a:pPr lvl="2">
              <a:buSzPct val="45000"/>
              <a:buFont typeface="StarSymbol"/>
              <a:buChar char=""/>
            </a:pPr>
            <a:r>
              <a:rPr lang="de-AT"/>
              <a:t>Third Outline Level</a:t>
            </a:r>
            <a:endParaRPr/>
          </a:p>
          <a:p>
            <a:pPr lvl="3">
              <a:buSzPct val="75000"/>
              <a:buFont typeface="StarSymbol"/>
              <a:buChar char=""/>
            </a:pPr>
            <a:r>
              <a:rPr lang="de-AT"/>
              <a:t>Fourth Outline Level</a:t>
            </a:r>
            <a:endParaRPr/>
          </a:p>
          <a:p>
            <a:pPr lvl="4">
              <a:buSzPct val="45000"/>
              <a:buFont typeface="StarSymbol"/>
              <a:buChar char=""/>
            </a:pPr>
            <a:r>
              <a:rPr lang="de-AT"/>
              <a:t>Fifth Outline Level</a:t>
            </a:r>
            <a:endParaRPr/>
          </a:p>
          <a:p>
            <a:pPr lvl="5">
              <a:buSzPct val="45000"/>
              <a:buFont typeface="StarSymbol"/>
              <a:buChar char=""/>
            </a:pPr>
            <a:r>
              <a:rPr lang="de-AT"/>
              <a:t>Sixth Outline Level</a:t>
            </a:r>
            <a:endParaRPr/>
          </a:p>
          <a:p>
            <a:pPr lvl="6">
              <a:buSzPct val="45000"/>
              <a:buFont typeface="StarSymbol"/>
              <a:buChar char=""/>
            </a:pPr>
            <a:r>
              <a:rPr lang="de-AT"/>
              <a:t>Seventh Outline Level</a:t>
            </a:r>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a:blip r:embed="rId14"/>
        </a:blipFill>
        <a:effectLst/>
      </p:bgPr>
    </p:bg>
    <p:spTree>
      <p:nvGrpSpPr>
        <p:cNvPr id="1" name=""/>
        <p:cNvGrpSpPr/>
        <p:nvPr/>
      </p:nvGrpSpPr>
      <p:grpSpPr>
        <a:xfrm>
          <a:off x="0" y="0"/>
          <a:ext cx="0" cy="0"/>
          <a:chOff x="0" y="0"/>
          <a:chExt cx="0" cy="0"/>
        </a:xfrm>
      </p:grpSpPr>
      <p:pic>
        <p:nvPicPr>
          <p:cNvPr id="74" name="Picture 1"/>
          <p:cNvPicPr/>
          <p:nvPr/>
        </p:nvPicPr>
        <p:blipFill>
          <a:blip r:embed="rId15"/>
          <a:stretch>
            <a:fillRect/>
          </a:stretch>
        </p:blipFill>
        <p:spPr>
          <a:xfrm>
            <a:off x="7034040" y="6500880"/>
            <a:ext cx="816120" cy="279360"/>
          </a:xfrm>
          <a:prstGeom prst="rect">
            <a:avLst/>
          </a:prstGeom>
        </p:spPr>
      </p:pic>
      <p:pic>
        <p:nvPicPr>
          <p:cNvPr id="75" name="Picture 2"/>
          <p:cNvPicPr/>
          <p:nvPr/>
        </p:nvPicPr>
        <p:blipFill>
          <a:blip r:embed="rId16"/>
          <a:stretch>
            <a:fillRect/>
          </a:stretch>
        </p:blipFill>
        <p:spPr>
          <a:xfrm>
            <a:off x="7907400" y="6494400"/>
            <a:ext cx="401760" cy="279360"/>
          </a:xfrm>
          <a:prstGeom prst="rect">
            <a:avLst/>
          </a:prstGeom>
        </p:spPr>
      </p:pic>
      <p:pic>
        <p:nvPicPr>
          <p:cNvPr id="76" name="Picture 3"/>
          <p:cNvPicPr/>
          <p:nvPr/>
        </p:nvPicPr>
        <p:blipFill>
          <a:blip r:embed="rId17"/>
          <a:stretch>
            <a:fillRect/>
          </a:stretch>
        </p:blipFill>
        <p:spPr>
          <a:xfrm>
            <a:off x="8299440" y="6491160"/>
            <a:ext cx="781200" cy="279360"/>
          </a:xfrm>
          <a:prstGeom prst="rect">
            <a:avLst/>
          </a:prstGeom>
        </p:spPr>
      </p:pic>
      <p:sp>
        <p:nvSpPr>
          <p:cNvPr id="77" name="PlaceHolder 1"/>
          <p:cNvSpPr>
            <a:spLocks noGrp="1"/>
          </p:cNvSpPr>
          <p:nvPr>
            <p:ph type="title"/>
          </p:nvPr>
        </p:nvSpPr>
        <p:spPr>
          <a:xfrm>
            <a:off x="457200" y="273600"/>
            <a:ext cx="8229240" cy="1144800"/>
          </a:xfrm>
          <a:prstGeom prst="rect">
            <a:avLst/>
          </a:prstGeom>
        </p:spPr>
        <p:txBody>
          <a:bodyPr wrap="none" lIns="0" tIns="0" rIns="0" bIns="0" anchor="ctr"/>
          <a:lstStyle/>
          <a:p>
            <a:pPr algn="ctr"/>
            <a:r>
              <a:rPr lang="de-AT"/>
              <a:t>Click to edit the title text format</a:t>
            </a:r>
            <a:endParaRPr/>
          </a:p>
        </p:txBody>
      </p:sp>
      <p:sp>
        <p:nvSpPr>
          <p:cNvPr id="78" name="PlaceHolder 2"/>
          <p:cNvSpPr>
            <a:spLocks noGrp="1"/>
          </p:cNvSpPr>
          <p:nvPr>
            <p:ph type="body"/>
          </p:nvPr>
        </p:nvSpPr>
        <p:spPr>
          <a:xfrm>
            <a:off x="457200" y="1604520"/>
            <a:ext cx="8046360" cy="3976920"/>
          </a:xfrm>
          <a:prstGeom prst="rect">
            <a:avLst/>
          </a:prstGeom>
        </p:spPr>
        <p:txBody>
          <a:bodyPr wrap="none" lIns="0" tIns="0" rIns="0" bIns="0"/>
          <a:lstStyle/>
          <a:p>
            <a:pPr>
              <a:buSzPct val="45000"/>
              <a:buFont typeface="StarSymbol"/>
              <a:buChar char=""/>
            </a:pPr>
            <a:r>
              <a:rPr lang="de-AT"/>
              <a:t>Click to edit the outline text format</a:t>
            </a:r>
            <a:endParaRPr/>
          </a:p>
          <a:p>
            <a:pPr lvl="1">
              <a:buSzPct val="75000"/>
              <a:buFont typeface="StarSymbol"/>
              <a:buChar char=""/>
            </a:pPr>
            <a:r>
              <a:rPr lang="de-AT"/>
              <a:t>Second Outline Level</a:t>
            </a:r>
            <a:endParaRPr/>
          </a:p>
          <a:p>
            <a:pPr lvl="2">
              <a:buSzPct val="45000"/>
              <a:buFont typeface="StarSymbol"/>
              <a:buChar char=""/>
            </a:pPr>
            <a:r>
              <a:rPr lang="de-AT"/>
              <a:t>Third Outline Level</a:t>
            </a:r>
            <a:endParaRPr/>
          </a:p>
          <a:p>
            <a:pPr lvl="3">
              <a:buSzPct val="75000"/>
              <a:buFont typeface="StarSymbol"/>
              <a:buChar char=""/>
            </a:pPr>
            <a:r>
              <a:rPr lang="de-AT"/>
              <a:t>Fourth Outline Level</a:t>
            </a:r>
            <a:endParaRPr/>
          </a:p>
          <a:p>
            <a:pPr lvl="4">
              <a:buSzPct val="45000"/>
              <a:buFont typeface="StarSymbol"/>
              <a:buChar char=""/>
            </a:pPr>
            <a:r>
              <a:rPr lang="de-AT"/>
              <a:t>Fifth Outline Level</a:t>
            </a:r>
            <a:endParaRPr/>
          </a:p>
          <a:p>
            <a:pPr lvl="5">
              <a:buSzPct val="45000"/>
              <a:buFont typeface="StarSymbol"/>
              <a:buChar char=""/>
            </a:pPr>
            <a:r>
              <a:rPr lang="de-AT"/>
              <a:t>Sixth Outline Level</a:t>
            </a:r>
            <a:endParaRPr/>
          </a:p>
          <a:p>
            <a:pPr lvl="6">
              <a:buSzPct val="45000"/>
              <a:buFont typeface="StarSymbol"/>
              <a:buChar char=""/>
            </a:pPr>
            <a:r>
              <a:rPr lang="de-AT"/>
              <a:t>Seventh Outline Level</a:t>
            </a:r>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a:blip r:embed="rId14"/>
        </a:blipFill>
        <a:effectLst/>
      </p:bgPr>
    </p:bg>
    <p:spTree>
      <p:nvGrpSpPr>
        <p:cNvPr id="1" name=""/>
        <p:cNvGrpSpPr/>
        <p:nvPr/>
      </p:nvGrpSpPr>
      <p:grpSpPr>
        <a:xfrm>
          <a:off x="0" y="0"/>
          <a:ext cx="0" cy="0"/>
          <a:chOff x="0" y="0"/>
          <a:chExt cx="0" cy="0"/>
        </a:xfrm>
      </p:grpSpPr>
      <p:pic>
        <p:nvPicPr>
          <p:cNvPr id="111" name="Picture 1"/>
          <p:cNvPicPr/>
          <p:nvPr/>
        </p:nvPicPr>
        <p:blipFill>
          <a:blip r:embed="rId15"/>
          <a:stretch>
            <a:fillRect/>
          </a:stretch>
        </p:blipFill>
        <p:spPr>
          <a:xfrm>
            <a:off x="7034040" y="6500880"/>
            <a:ext cx="816120" cy="279360"/>
          </a:xfrm>
          <a:prstGeom prst="rect">
            <a:avLst/>
          </a:prstGeom>
        </p:spPr>
      </p:pic>
      <p:pic>
        <p:nvPicPr>
          <p:cNvPr id="112" name="Picture 2"/>
          <p:cNvPicPr/>
          <p:nvPr/>
        </p:nvPicPr>
        <p:blipFill>
          <a:blip r:embed="rId16"/>
          <a:stretch>
            <a:fillRect/>
          </a:stretch>
        </p:blipFill>
        <p:spPr>
          <a:xfrm>
            <a:off x="7907400" y="6494400"/>
            <a:ext cx="401760" cy="279360"/>
          </a:xfrm>
          <a:prstGeom prst="rect">
            <a:avLst/>
          </a:prstGeom>
        </p:spPr>
      </p:pic>
      <p:pic>
        <p:nvPicPr>
          <p:cNvPr id="113" name="Picture 3"/>
          <p:cNvPicPr/>
          <p:nvPr/>
        </p:nvPicPr>
        <p:blipFill>
          <a:blip r:embed="rId17"/>
          <a:stretch>
            <a:fillRect/>
          </a:stretch>
        </p:blipFill>
        <p:spPr>
          <a:xfrm>
            <a:off x="8299440" y="6491160"/>
            <a:ext cx="781200" cy="279360"/>
          </a:xfrm>
          <a:prstGeom prst="rect">
            <a:avLst/>
          </a:prstGeom>
        </p:spPr>
      </p:pic>
      <p:sp>
        <p:nvSpPr>
          <p:cNvPr id="114" name="PlaceHolder 1"/>
          <p:cNvSpPr>
            <a:spLocks noGrp="1"/>
          </p:cNvSpPr>
          <p:nvPr>
            <p:ph type="title"/>
          </p:nvPr>
        </p:nvSpPr>
        <p:spPr>
          <a:xfrm>
            <a:off x="457200" y="273600"/>
            <a:ext cx="8229240" cy="1144800"/>
          </a:xfrm>
          <a:prstGeom prst="rect">
            <a:avLst/>
          </a:prstGeom>
        </p:spPr>
        <p:txBody>
          <a:bodyPr wrap="none" lIns="0" tIns="0" rIns="0" bIns="0" anchor="ctr"/>
          <a:lstStyle/>
          <a:p>
            <a:pPr algn="ctr"/>
            <a:r>
              <a:rPr lang="de-AT"/>
              <a:t>Click to edit the title text format</a:t>
            </a:r>
            <a:endParaRPr/>
          </a:p>
        </p:txBody>
      </p:sp>
      <p:sp>
        <p:nvSpPr>
          <p:cNvPr id="115" name="PlaceHolder 2"/>
          <p:cNvSpPr>
            <a:spLocks noGrp="1"/>
          </p:cNvSpPr>
          <p:nvPr>
            <p:ph type="body"/>
          </p:nvPr>
        </p:nvSpPr>
        <p:spPr>
          <a:xfrm>
            <a:off x="457200" y="1604520"/>
            <a:ext cx="8046360" cy="3976920"/>
          </a:xfrm>
          <a:prstGeom prst="rect">
            <a:avLst/>
          </a:prstGeom>
        </p:spPr>
        <p:txBody>
          <a:bodyPr wrap="none" lIns="0" tIns="0" rIns="0" bIns="0"/>
          <a:lstStyle/>
          <a:p>
            <a:pPr>
              <a:buSzPct val="45000"/>
              <a:buFont typeface="StarSymbol"/>
              <a:buChar char=""/>
            </a:pPr>
            <a:r>
              <a:rPr lang="de-AT"/>
              <a:t>Click to edit the outline text format</a:t>
            </a:r>
            <a:endParaRPr/>
          </a:p>
          <a:p>
            <a:pPr lvl="1">
              <a:buSzPct val="75000"/>
              <a:buFont typeface="StarSymbol"/>
              <a:buChar char=""/>
            </a:pPr>
            <a:r>
              <a:rPr lang="de-AT"/>
              <a:t>Second Outline Level</a:t>
            </a:r>
            <a:endParaRPr/>
          </a:p>
          <a:p>
            <a:pPr lvl="2">
              <a:buSzPct val="45000"/>
              <a:buFont typeface="StarSymbol"/>
              <a:buChar char=""/>
            </a:pPr>
            <a:r>
              <a:rPr lang="de-AT"/>
              <a:t>Third Outline Level</a:t>
            </a:r>
            <a:endParaRPr/>
          </a:p>
          <a:p>
            <a:pPr lvl="3">
              <a:buSzPct val="75000"/>
              <a:buFont typeface="StarSymbol"/>
              <a:buChar char=""/>
            </a:pPr>
            <a:r>
              <a:rPr lang="de-AT"/>
              <a:t>Fourth Outline Level</a:t>
            </a:r>
            <a:endParaRPr/>
          </a:p>
          <a:p>
            <a:pPr lvl="4">
              <a:buSzPct val="45000"/>
              <a:buFont typeface="StarSymbol"/>
              <a:buChar char=""/>
            </a:pPr>
            <a:r>
              <a:rPr lang="de-AT"/>
              <a:t>Fifth Outline Level</a:t>
            </a:r>
            <a:endParaRPr/>
          </a:p>
          <a:p>
            <a:pPr lvl="5">
              <a:buSzPct val="45000"/>
              <a:buFont typeface="StarSymbol"/>
              <a:buChar char=""/>
            </a:pPr>
            <a:r>
              <a:rPr lang="de-AT"/>
              <a:t>Sixth Outline Level</a:t>
            </a:r>
            <a:endParaRPr/>
          </a:p>
          <a:p>
            <a:pPr lvl="6">
              <a:buSzPct val="45000"/>
              <a:buFont typeface="StarSymbol"/>
              <a:buChar char=""/>
            </a:pPr>
            <a:r>
              <a:rPr lang="de-AT"/>
              <a:t>Seventh Outline Level</a:t>
            </a:r>
            <a:endParaRP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a:blip r:embed="rId14"/>
        </a:blipFill>
        <a:effectLst/>
      </p:bgPr>
    </p:bg>
    <p:spTree>
      <p:nvGrpSpPr>
        <p:cNvPr id="1" name=""/>
        <p:cNvGrpSpPr/>
        <p:nvPr/>
      </p:nvGrpSpPr>
      <p:grpSpPr>
        <a:xfrm>
          <a:off x="0" y="0"/>
          <a:ext cx="0" cy="0"/>
          <a:chOff x="0" y="0"/>
          <a:chExt cx="0" cy="0"/>
        </a:xfrm>
      </p:grpSpPr>
      <p:pic>
        <p:nvPicPr>
          <p:cNvPr id="148" name="Picture 1"/>
          <p:cNvPicPr/>
          <p:nvPr/>
        </p:nvPicPr>
        <p:blipFill>
          <a:blip r:embed="rId15"/>
          <a:stretch>
            <a:fillRect/>
          </a:stretch>
        </p:blipFill>
        <p:spPr>
          <a:xfrm>
            <a:off x="7034040" y="6500880"/>
            <a:ext cx="816120" cy="279360"/>
          </a:xfrm>
          <a:prstGeom prst="rect">
            <a:avLst/>
          </a:prstGeom>
        </p:spPr>
      </p:pic>
      <p:pic>
        <p:nvPicPr>
          <p:cNvPr id="149" name="Picture 2"/>
          <p:cNvPicPr/>
          <p:nvPr/>
        </p:nvPicPr>
        <p:blipFill>
          <a:blip r:embed="rId16"/>
          <a:stretch>
            <a:fillRect/>
          </a:stretch>
        </p:blipFill>
        <p:spPr>
          <a:xfrm>
            <a:off x="7907400" y="6494400"/>
            <a:ext cx="401760" cy="279360"/>
          </a:xfrm>
          <a:prstGeom prst="rect">
            <a:avLst/>
          </a:prstGeom>
        </p:spPr>
      </p:pic>
      <p:pic>
        <p:nvPicPr>
          <p:cNvPr id="150" name="Picture 3"/>
          <p:cNvPicPr/>
          <p:nvPr/>
        </p:nvPicPr>
        <p:blipFill>
          <a:blip r:embed="rId17"/>
          <a:stretch>
            <a:fillRect/>
          </a:stretch>
        </p:blipFill>
        <p:spPr>
          <a:xfrm>
            <a:off x="8299440" y="6491160"/>
            <a:ext cx="781200" cy="279360"/>
          </a:xfrm>
          <a:prstGeom prst="rect">
            <a:avLst/>
          </a:prstGeom>
        </p:spPr>
      </p:pic>
      <p:sp>
        <p:nvSpPr>
          <p:cNvPr id="151" name="PlaceHolder 1"/>
          <p:cNvSpPr>
            <a:spLocks noGrp="1"/>
          </p:cNvSpPr>
          <p:nvPr>
            <p:ph type="title"/>
          </p:nvPr>
        </p:nvSpPr>
        <p:spPr>
          <a:xfrm>
            <a:off x="457200" y="273600"/>
            <a:ext cx="8229240" cy="1144800"/>
          </a:xfrm>
          <a:prstGeom prst="rect">
            <a:avLst/>
          </a:prstGeom>
        </p:spPr>
        <p:txBody>
          <a:bodyPr wrap="none" lIns="0" tIns="0" rIns="0" bIns="0" anchor="ctr"/>
          <a:lstStyle/>
          <a:p>
            <a:pPr algn="ctr"/>
            <a:r>
              <a:rPr lang="de-AT"/>
              <a:t>Click to edit the title text format</a:t>
            </a:r>
            <a:endParaRPr/>
          </a:p>
        </p:txBody>
      </p:sp>
      <p:sp>
        <p:nvSpPr>
          <p:cNvPr id="152" name="PlaceHolder 2"/>
          <p:cNvSpPr>
            <a:spLocks noGrp="1"/>
          </p:cNvSpPr>
          <p:nvPr>
            <p:ph type="body"/>
          </p:nvPr>
        </p:nvSpPr>
        <p:spPr>
          <a:xfrm>
            <a:off x="457200" y="1604520"/>
            <a:ext cx="8046360" cy="3976920"/>
          </a:xfrm>
          <a:prstGeom prst="rect">
            <a:avLst/>
          </a:prstGeom>
        </p:spPr>
        <p:txBody>
          <a:bodyPr wrap="none" lIns="0" tIns="0" rIns="0" bIns="0"/>
          <a:lstStyle/>
          <a:p>
            <a:pPr>
              <a:buSzPct val="45000"/>
              <a:buFont typeface="StarSymbol"/>
              <a:buChar char=""/>
            </a:pPr>
            <a:r>
              <a:rPr lang="de-AT"/>
              <a:t>Click to edit the outline text format</a:t>
            </a:r>
            <a:endParaRPr/>
          </a:p>
          <a:p>
            <a:pPr lvl="1">
              <a:buSzPct val="75000"/>
              <a:buFont typeface="StarSymbol"/>
              <a:buChar char=""/>
            </a:pPr>
            <a:r>
              <a:rPr lang="de-AT"/>
              <a:t>Second Outline Level</a:t>
            </a:r>
            <a:endParaRPr/>
          </a:p>
          <a:p>
            <a:pPr lvl="2">
              <a:buSzPct val="45000"/>
              <a:buFont typeface="StarSymbol"/>
              <a:buChar char=""/>
            </a:pPr>
            <a:r>
              <a:rPr lang="de-AT"/>
              <a:t>Third Outline Level</a:t>
            </a:r>
            <a:endParaRPr/>
          </a:p>
          <a:p>
            <a:pPr lvl="3">
              <a:buSzPct val="75000"/>
              <a:buFont typeface="StarSymbol"/>
              <a:buChar char=""/>
            </a:pPr>
            <a:r>
              <a:rPr lang="de-AT"/>
              <a:t>Fourth Outline Level</a:t>
            </a:r>
            <a:endParaRPr/>
          </a:p>
          <a:p>
            <a:pPr lvl="4">
              <a:buSzPct val="45000"/>
              <a:buFont typeface="StarSymbol"/>
              <a:buChar char=""/>
            </a:pPr>
            <a:r>
              <a:rPr lang="de-AT"/>
              <a:t>Fifth Outline Level</a:t>
            </a:r>
            <a:endParaRPr/>
          </a:p>
          <a:p>
            <a:pPr lvl="5">
              <a:buSzPct val="45000"/>
              <a:buFont typeface="StarSymbol"/>
              <a:buChar char=""/>
            </a:pPr>
            <a:r>
              <a:rPr lang="de-AT"/>
              <a:t>Sixth Outline Level</a:t>
            </a:r>
            <a:endParaRPr/>
          </a:p>
          <a:p>
            <a:pPr lvl="6">
              <a:buSzPct val="45000"/>
              <a:buFont typeface="StarSymbol"/>
              <a:buChar char=""/>
            </a:pPr>
            <a:r>
              <a:rPr lang="de-AT"/>
              <a:t>Seventh Outline Level</a:t>
            </a:r>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a:blip r:embed="rId14"/>
        </a:blipFill>
        <a:effectLst/>
      </p:bgPr>
    </p:bg>
    <p:spTree>
      <p:nvGrpSpPr>
        <p:cNvPr id="1" name=""/>
        <p:cNvGrpSpPr/>
        <p:nvPr/>
      </p:nvGrpSpPr>
      <p:grpSpPr>
        <a:xfrm>
          <a:off x="0" y="0"/>
          <a:ext cx="0" cy="0"/>
          <a:chOff x="0" y="0"/>
          <a:chExt cx="0" cy="0"/>
        </a:xfrm>
      </p:grpSpPr>
      <p:pic>
        <p:nvPicPr>
          <p:cNvPr id="185" name="Picture 1"/>
          <p:cNvPicPr/>
          <p:nvPr/>
        </p:nvPicPr>
        <p:blipFill>
          <a:blip r:embed="rId15"/>
          <a:stretch>
            <a:fillRect/>
          </a:stretch>
        </p:blipFill>
        <p:spPr>
          <a:xfrm>
            <a:off x="7034040" y="6500880"/>
            <a:ext cx="816120" cy="279360"/>
          </a:xfrm>
          <a:prstGeom prst="rect">
            <a:avLst/>
          </a:prstGeom>
        </p:spPr>
      </p:pic>
      <p:pic>
        <p:nvPicPr>
          <p:cNvPr id="186" name="Picture 2"/>
          <p:cNvPicPr/>
          <p:nvPr/>
        </p:nvPicPr>
        <p:blipFill>
          <a:blip r:embed="rId16"/>
          <a:stretch>
            <a:fillRect/>
          </a:stretch>
        </p:blipFill>
        <p:spPr>
          <a:xfrm>
            <a:off x="7907400" y="6494400"/>
            <a:ext cx="401760" cy="279360"/>
          </a:xfrm>
          <a:prstGeom prst="rect">
            <a:avLst/>
          </a:prstGeom>
        </p:spPr>
      </p:pic>
      <p:pic>
        <p:nvPicPr>
          <p:cNvPr id="187" name="Picture 3"/>
          <p:cNvPicPr/>
          <p:nvPr/>
        </p:nvPicPr>
        <p:blipFill>
          <a:blip r:embed="rId17"/>
          <a:stretch>
            <a:fillRect/>
          </a:stretch>
        </p:blipFill>
        <p:spPr>
          <a:xfrm>
            <a:off x="8299440" y="6491160"/>
            <a:ext cx="781200" cy="279360"/>
          </a:xfrm>
          <a:prstGeom prst="rect">
            <a:avLst/>
          </a:prstGeom>
        </p:spPr>
      </p:pic>
      <p:sp>
        <p:nvSpPr>
          <p:cNvPr id="188" name="PlaceHolder 1"/>
          <p:cNvSpPr>
            <a:spLocks noGrp="1"/>
          </p:cNvSpPr>
          <p:nvPr>
            <p:ph type="title"/>
          </p:nvPr>
        </p:nvSpPr>
        <p:spPr>
          <a:xfrm>
            <a:off x="457200" y="273600"/>
            <a:ext cx="8228880" cy="1144800"/>
          </a:xfrm>
          <a:prstGeom prst="rect">
            <a:avLst/>
          </a:prstGeom>
        </p:spPr>
        <p:txBody>
          <a:bodyPr wrap="none" lIns="0" tIns="0" rIns="0" bIns="0" anchor="ctr"/>
          <a:lstStyle/>
          <a:p>
            <a:pPr algn="ctr">
              <a:lnSpc>
                <a:spcPct val="100000"/>
              </a:lnSpc>
            </a:pPr>
            <a:r>
              <a:rPr lang="de-AT"/>
              <a:t>Click to edit the title text format</a:t>
            </a:r>
            <a:endParaRPr/>
          </a:p>
        </p:txBody>
      </p:sp>
      <p:sp>
        <p:nvSpPr>
          <p:cNvPr id="189" name="PlaceHolder 2"/>
          <p:cNvSpPr>
            <a:spLocks noGrp="1"/>
          </p:cNvSpPr>
          <p:nvPr>
            <p:ph type="body"/>
          </p:nvPr>
        </p:nvSpPr>
        <p:spPr>
          <a:xfrm>
            <a:off x="457200" y="1604520"/>
            <a:ext cx="3925800" cy="3976560"/>
          </a:xfrm>
          <a:prstGeom prst="rect">
            <a:avLst/>
          </a:prstGeom>
        </p:spPr>
        <p:txBody>
          <a:bodyPr wrap="none" lIns="0" tIns="0" rIns="0" bIns="0"/>
          <a:lstStyle/>
          <a:p>
            <a:r>
              <a:rPr lang="de-AT"/>
              <a:t>Click to edit the outline text format</a:t>
            </a:r>
            <a:endParaRPr/>
          </a:p>
          <a:p>
            <a:pPr lvl="1">
              <a:buSzPct val="75000"/>
              <a:buFont typeface="StarSymbol"/>
              <a:buChar char=""/>
            </a:pPr>
            <a:r>
              <a:rPr lang="de-AT"/>
              <a:t>Second Outline Level</a:t>
            </a:r>
            <a:endParaRPr/>
          </a:p>
          <a:p>
            <a:pPr lvl="2">
              <a:buSzPct val="45000"/>
              <a:buFont typeface="StarSymbol"/>
              <a:buChar char=""/>
            </a:pPr>
            <a:r>
              <a:rPr lang="de-AT"/>
              <a:t>Third Outline Level</a:t>
            </a:r>
            <a:endParaRPr/>
          </a:p>
          <a:p>
            <a:pPr lvl="3">
              <a:buSzPct val="75000"/>
              <a:buFont typeface="StarSymbol"/>
              <a:buChar char=""/>
            </a:pPr>
            <a:r>
              <a:rPr lang="de-AT"/>
              <a:t>Fourth Outline Level</a:t>
            </a:r>
            <a:endParaRPr/>
          </a:p>
          <a:p>
            <a:pPr lvl="4">
              <a:buSzPct val="45000"/>
              <a:buFont typeface="StarSymbol"/>
              <a:buChar char=""/>
            </a:pPr>
            <a:r>
              <a:rPr lang="de-AT"/>
              <a:t>Fifth Outline Level</a:t>
            </a:r>
            <a:endParaRPr/>
          </a:p>
          <a:p>
            <a:pPr lvl="5">
              <a:buSzPct val="45000"/>
              <a:buFont typeface="StarSymbol"/>
              <a:buChar char=""/>
            </a:pPr>
            <a:r>
              <a:rPr lang="de-AT"/>
              <a:t>Sixth Outline Level</a:t>
            </a:r>
            <a:endParaRPr/>
          </a:p>
          <a:p>
            <a:pPr lvl="6">
              <a:buSzPct val="45000"/>
              <a:buFont typeface="StarSymbol"/>
              <a:buChar char=""/>
            </a:pPr>
            <a:r>
              <a:rPr lang="de-AT"/>
              <a:t>Seventh Outline Level</a:t>
            </a:r>
            <a:endParaRPr/>
          </a:p>
        </p:txBody>
      </p:sp>
      <p:sp>
        <p:nvSpPr>
          <p:cNvPr id="190" name="PlaceHolder 3"/>
          <p:cNvSpPr>
            <a:spLocks noGrp="1"/>
          </p:cNvSpPr>
          <p:nvPr>
            <p:ph type="body"/>
          </p:nvPr>
        </p:nvSpPr>
        <p:spPr>
          <a:xfrm>
            <a:off x="4579920" y="1604520"/>
            <a:ext cx="3925800" cy="3976560"/>
          </a:xfrm>
          <a:prstGeom prst="rect">
            <a:avLst/>
          </a:prstGeom>
        </p:spPr>
        <p:txBody>
          <a:bodyPr wrap="none" lIns="0" tIns="0" rIns="0" bIns="0"/>
          <a:lstStyle/>
          <a:p>
            <a:r>
              <a:rPr lang="de-AT"/>
              <a:t>Click to edit the outline text format</a:t>
            </a:r>
            <a:endParaRPr/>
          </a:p>
          <a:p>
            <a:pPr lvl="1">
              <a:buSzPct val="75000"/>
              <a:buFont typeface="StarSymbol"/>
              <a:buChar char=""/>
            </a:pPr>
            <a:r>
              <a:rPr lang="de-AT"/>
              <a:t>Second Outline Level</a:t>
            </a:r>
            <a:endParaRPr/>
          </a:p>
          <a:p>
            <a:pPr lvl="2">
              <a:buSzPct val="45000"/>
              <a:buFont typeface="StarSymbol"/>
              <a:buChar char=""/>
            </a:pPr>
            <a:r>
              <a:rPr lang="de-AT"/>
              <a:t>Third Outline Level</a:t>
            </a:r>
            <a:endParaRPr/>
          </a:p>
          <a:p>
            <a:pPr lvl="3">
              <a:buSzPct val="75000"/>
              <a:buFont typeface="StarSymbol"/>
              <a:buChar char=""/>
            </a:pPr>
            <a:r>
              <a:rPr lang="de-AT"/>
              <a:t>Fourth Outline Level</a:t>
            </a:r>
            <a:endParaRPr/>
          </a:p>
          <a:p>
            <a:pPr lvl="4">
              <a:buSzPct val="45000"/>
              <a:buFont typeface="StarSymbol"/>
              <a:buChar char=""/>
            </a:pPr>
            <a:r>
              <a:rPr lang="de-AT"/>
              <a:t>Fifth Outline Level</a:t>
            </a:r>
            <a:endParaRPr/>
          </a:p>
          <a:p>
            <a:pPr lvl="5">
              <a:buSzPct val="45000"/>
              <a:buFont typeface="StarSymbol"/>
              <a:buChar char=""/>
            </a:pPr>
            <a:r>
              <a:rPr lang="de-AT"/>
              <a:t>Sixth Outline Level</a:t>
            </a:r>
            <a:endParaRPr/>
          </a:p>
          <a:p>
            <a:pPr lvl="6">
              <a:buSzPct val="45000"/>
              <a:buFont typeface="StarSymbol"/>
              <a:buChar char=""/>
            </a:pPr>
            <a:r>
              <a:rPr lang="de-AT"/>
              <a:t>Seventh Outline Level</a:t>
            </a:r>
            <a:endParaRP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a:blip r:embed="rId14"/>
        </a:blipFill>
        <a:effectLst/>
      </p:bgPr>
    </p:bg>
    <p:spTree>
      <p:nvGrpSpPr>
        <p:cNvPr id="1" name=""/>
        <p:cNvGrpSpPr/>
        <p:nvPr/>
      </p:nvGrpSpPr>
      <p:grpSpPr>
        <a:xfrm>
          <a:off x="0" y="0"/>
          <a:ext cx="0" cy="0"/>
          <a:chOff x="0" y="0"/>
          <a:chExt cx="0" cy="0"/>
        </a:xfrm>
      </p:grpSpPr>
      <p:pic>
        <p:nvPicPr>
          <p:cNvPr id="223" name="Picture 1"/>
          <p:cNvPicPr/>
          <p:nvPr/>
        </p:nvPicPr>
        <p:blipFill>
          <a:blip r:embed="rId15"/>
          <a:stretch>
            <a:fillRect/>
          </a:stretch>
        </p:blipFill>
        <p:spPr>
          <a:xfrm>
            <a:off x="7034040" y="6500880"/>
            <a:ext cx="816120" cy="279360"/>
          </a:xfrm>
          <a:prstGeom prst="rect">
            <a:avLst/>
          </a:prstGeom>
        </p:spPr>
      </p:pic>
      <p:pic>
        <p:nvPicPr>
          <p:cNvPr id="224" name="Picture 2"/>
          <p:cNvPicPr/>
          <p:nvPr/>
        </p:nvPicPr>
        <p:blipFill>
          <a:blip r:embed="rId16"/>
          <a:stretch>
            <a:fillRect/>
          </a:stretch>
        </p:blipFill>
        <p:spPr>
          <a:xfrm>
            <a:off x="7907400" y="6494400"/>
            <a:ext cx="401760" cy="279360"/>
          </a:xfrm>
          <a:prstGeom prst="rect">
            <a:avLst/>
          </a:prstGeom>
        </p:spPr>
      </p:pic>
      <p:pic>
        <p:nvPicPr>
          <p:cNvPr id="225" name="Picture 3"/>
          <p:cNvPicPr/>
          <p:nvPr/>
        </p:nvPicPr>
        <p:blipFill>
          <a:blip r:embed="rId17"/>
          <a:stretch>
            <a:fillRect/>
          </a:stretch>
        </p:blipFill>
        <p:spPr>
          <a:xfrm>
            <a:off x="8299440" y="6491160"/>
            <a:ext cx="781200" cy="279360"/>
          </a:xfrm>
          <a:prstGeom prst="rect">
            <a:avLst/>
          </a:prstGeom>
        </p:spPr>
      </p:pic>
      <p:sp>
        <p:nvSpPr>
          <p:cNvPr id="226" name="PlaceHolder 1"/>
          <p:cNvSpPr>
            <a:spLocks noGrp="1"/>
          </p:cNvSpPr>
          <p:nvPr>
            <p:ph type="title"/>
          </p:nvPr>
        </p:nvSpPr>
        <p:spPr>
          <a:xfrm>
            <a:off x="457200" y="273600"/>
            <a:ext cx="8228880" cy="1144800"/>
          </a:xfrm>
          <a:prstGeom prst="rect">
            <a:avLst/>
          </a:prstGeom>
        </p:spPr>
        <p:txBody>
          <a:bodyPr wrap="none" lIns="0" tIns="0" rIns="0" bIns="0" anchor="ctr"/>
          <a:lstStyle/>
          <a:p>
            <a:pPr algn="ctr">
              <a:lnSpc>
                <a:spcPct val="100000"/>
              </a:lnSpc>
            </a:pPr>
            <a:r>
              <a:rPr lang="de-AT"/>
              <a:t>Click to edit the title text format</a:t>
            </a:r>
            <a:endParaRPr/>
          </a:p>
        </p:txBody>
      </p:sp>
      <p:sp>
        <p:nvSpPr>
          <p:cNvPr id="227" name="PlaceHolder 2"/>
          <p:cNvSpPr>
            <a:spLocks noGrp="1"/>
          </p:cNvSpPr>
          <p:nvPr>
            <p:ph type="body"/>
          </p:nvPr>
        </p:nvSpPr>
        <p:spPr>
          <a:xfrm>
            <a:off x="457200" y="1604520"/>
            <a:ext cx="8046360" cy="3976920"/>
          </a:xfrm>
          <a:prstGeom prst="rect">
            <a:avLst/>
          </a:prstGeom>
        </p:spPr>
        <p:txBody>
          <a:bodyPr wrap="none" lIns="0" tIns="0" rIns="0" bIns="0"/>
          <a:lstStyle/>
          <a:p>
            <a:pPr>
              <a:buSzPct val="45000"/>
              <a:buFont typeface="StarSymbol"/>
              <a:buChar char=""/>
            </a:pPr>
            <a:r>
              <a:rPr lang="de-AT"/>
              <a:t>Click to edit the outline text format</a:t>
            </a:r>
            <a:endParaRPr/>
          </a:p>
          <a:p>
            <a:pPr lvl="1">
              <a:buSzPct val="75000"/>
              <a:buFont typeface="StarSymbol"/>
              <a:buChar char=""/>
            </a:pPr>
            <a:r>
              <a:rPr lang="de-AT"/>
              <a:t>Second Outline Level</a:t>
            </a:r>
            <a:endParaRPr/>
          </a:p>
          <a:p>
            <a:pPr lvl="2">
              <a:buSzPct val="45000"/>
              <a:buFont typeface="StarSymbol"/>
              <a:buChar char=""/>
            </a:pPr>
            <a:r>
              <a:rPr lang="de-AT"/>
              <a:t>Third Outline Level</a:t>
            </a:r>
            <a:endParaRPr/>
          </a:p>
          <a:p>
            <a:pPr lvl="3">
              <a:buSzPct val="75000"/>
              <a:buFont typeface="StarSymbol"/>
              <a:buChar char=""/>
            </a:pPr>
            <a:r>
              <a:rPr lang="de-AT"/>
              <a:t>Fourth Outline Level</a:t>
            </a:r>
            <a:endParaRPr/>
          </a:p>
          <a:p>
            <a:pPr lvl="4">
              <a:buSzPct val="45000"/>
              <a:buFont typeface="StarSymbol"/>
              <a:buChar char=""/>
            </a:pPr>
            <a:r>
              <a:rPr lang="de-AT"/>
              <a:t>Fifth Outline Level</a:t>
            </a:r>
            <a:endParaRPr/>
          </a:p>
          <a:p>
            <a:pPr lvl="5">
              <a:buSzPct val="45000"/>
              <a:buFont typeface="StarSymbol"/>
              <a:buChar char=""/>
            </a:pPr>
            <a:r>
              <a:rPr lang="de-AT"/>
              <a:t>Sixth Outline Level</a:t>
            </a:r>
            <a:endParaRPr/>
          </a:p>
          <a:p>
            <a:pPr lvl="6">
              <a:buSzPct val="45000"/>
              <a:buFont typeface="StarSymbol"/>
              <a:buChar char=""/>
            </a:pPr>
            <a:r>
              <a:rPr lang="de-AT"/>
              <a:t>Seventh Outline Level</a:t>
            </a:r>
            <a:endParaRPr/>
          </a:p>
        </p:txBody>
      </p:sp>
    </p:spTree>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blipFill>
          <a:blip r:embed="rId14"/>
        </a:blipFill>
        <a:effectLst/>
      </p:bgPr>
    </p:bg>
    <p:spTree>
      <p:nvGrpSpPr>
        <p:cNvPr id="1" name=""/>
        <p:cNvGrpSpPr/>
        <p:nvPr/>
      </p:nvGrpSpPr>
      <p:grpSpPr>
        <a:xfrm>
          <a:off x="0" y="0"/>
          <a:ext cx="0" cy="0"/>
          <a:chOff x="0" y="0"/>
          <a:chExt cx="0" cy="0"/>
        </a:xfrm>
      </p:grpSpPr>
      <p:pic>
        <p:nvPicPr>
          <p:cNvPr id="260" name="Picture 1"/>
          <p:cNvPicPr/>
          <p:nvPr/>
        </p:nvPicPr>
        <p:blipFill>
          <a:blip r:embed="rId15"/>
          <a:stretch>
            <a:fillRect/>
          </a:stretch>
        </p:blipFill>
        <p:spPr>
          <a:xfrm>
            <a:off x="7034040" y="6500880"/>
            <a:ext cx="816120" cy="279360"/>
          </a:xfrm>
          <a:prstGeom prst="rect">
            <a:avLst/>
          </a:prstGeom>
        </p:spPr>
      </p:pic>
      <p:pic>
        <p:nvPicPr>
          <p:cNvPr id="261" name="Picture 2"/>
          <p:cNvPicPr/>
          <p:nvPr/>
        </p:nvPicPr>
        <p:blipFill>
          <a:blip r:embed="rId16"/>
          <a:stretch>
            <a:fillRect/>
          </a:stretch>
        </p:blipFill>
        <p:spPr>
          <a:xfrm>
            <a:off x="7907400" y="6494400"/>
            <a:ext cx="401760" cy="279360"/>
          </a:xfrm>
          <a:prstGeom prst="rect">
            <a:avLst/>
          </a:prstGeom>
        </p:spPr>
      </p:pic>
      <p:pic>
        <p:nvPicPr>
          <p:cNvPr id="262" name="Picture 3"/>
          <p:cNvPicPr/>
          <p:nvPr/>
        </p:nvPicPr>
        <p:blipFill>
          <a:blip r:embed="rId17"/>
          <a:stretch>
            <a:fillRect/>
          </a:stretch>
        </p:blipFill>
        <p:spPr>
          <a:xfrm>
            <a:off x="8299440" y="6491160"/>
            <a:ext cx="781200" cy="279360"/>
          </a:xfrm>
          <a:prstGeom prst="rect">
            <a:avLst/>
          </a:prstGeom>
        </p:spPr>
      </p:pic>
      <p:sp>
        <p:nvSpPr>
          <p:cNvPr id="263" name="PlaceHolder 1"/>
          <p:cNvSpPr>
            <a:spLocks noGrp="1"/>
          </p:cNvSpPr>
          <p:nvPr>
            <p:ph type="title"/>
          </p:nvPr>
        </p:nvSpPr>
        <p:spPr>
          <a:xfrm>
            <a:off x="457200" y="273600"/>
            <a:ext cx="8229240" cy="1144800"/>
          </a:xfrm>
          <a:prstGeom prst="rect">
            <a:avLst/>
          </a:prstGeom>
        </p:spPr>
        <p:txBody>
          <a:bodyPr wrap="none" lIns="0" tIns="0" rIns="0" bIns="0" anchor="ctr"/>
          <a:lstStyle/>
          <a:p>
            <a:pPr algn="ctr"/>
            <a:r>
              <a:rPr lang="de-AT"/>
              <a:t>Click to edit the title text format</a:t>
            </a:r>
            <a:endParaRPr/>
          </a:p>
        </p:txBody>
      </p:sp>
      <p:sp>
        <p:nvSpPr>
          <p:cNvPr id="264" name="PlaceHolder 2"/>
          <p:cNvSpPr>
            <a:spLocks noGrp="1"/>
          </p:cNvSpPr>
          <p:nvPr>
            <p:ph type="body"/>
          </p:nvPr>
        </p:nvSpPr>
        <p:spPr>
          <a:xfrm>
            <a:off x="457200" y="1604520"/>
            <a:ext cx="8046360" cy="3976920"/>
          </a:xfrm>
          <a:prstGeom prst="rect">
            <a:avLst/>
          </a:prstGeom>
        </p:spPr>
        <p:txBody>
          <a:bodyPr wrap="none" lIns="0" tIns="0" rIns="0" bIns="0"/>
          <a:lstStyle/>
          <a:p>
            <a:pPr>
              <a:buSzPct val="45000"/>
              <a:buFont typeface="StarSymbol"/>
              <a:buChar char=""/>
            </a:pPr>
            <a:r>
              <a:rPr lang="de-AT"/>
              <a:t>Click to edit the outline text format</a:t>
            </a:r>
            <a:endParaRPr/>
          </a:p>
          <a:p>
            <a:pPr lvl="1">
              <a:buSzPct val="75000"/>
              <a:buFont typeface="StarSymbol"/>
              <a:buChar char=""/>
            </a:pPr>
            <a:r>
              <a:rPr lang="de-AT"/>
              <a:t>Second Outline Level</a:t>
            </a:r>
            <a:endParaRPr/>
          </a:p>
          <a:p>
            <a:pPr lvl="2">
              <a:buSzPct val="45000"/>
              <a:buFont typeface="StarSymbol"/>
              <a:buChar char=""/>
            </a:pPr>
            <a:r>
              <a:rPr lang="de-AT"/>
              <a:t>Third Outline Level</a:t>
            </a:r>
            <a:endParaRPr/>
          </a:p>
          <a:p>
            <a:pPr lvl="3">
              <a:buSzPct val="75000"/>
              <a:buFont typeface="StarSymbol"/>
              <a:buChar char=""/>
            </a:pPr>
            <a:r>
              <a:rPr lang="de-AT"/>
              <a:t>Fourth Outline Level</a:t>
            </a:r>
            <a:endParaRPr/>
          </a:p>
          <a:p>
            <a:pPr lvl="4">
              <a:buSzPct val="45000"/>
              <a:buFont typeface="StarSymbol"/>
              <a:buChar char=""/>
            </a:pPr>
            <a:r>
              <a:rPr lang="de-AT"/>
              <a:t>Fifth Outline Level</a:t>
            </a:r>
            <a:endParaRPr/>
          </a:p>
          <a:p>
            <a:pPr lvl="5">
              <a:buSzPct val="45000"/>
              <a:buFont typeface="StarSymbol"/>
              <a:buChar char=""/>
            </a:pPr>
            <a:r>
              <a:rPr lang="de-AT"/>
              <a:t>Sixth Outline Level</a:t>
            </a:r>
            <a:endParaRPr/>
          </a:p>
          <a:p>
            <a:pPr lvl="6">
              <a:buSzPct val="45000"/>
              <a:buFont typeface="StarSymbol"/>
              <a:buChar char=""/>
            </a:pPr>
            <a:r>
              <a:rPr lang="de-AT"/>
              <a:t>Seventh Outline Level</a:t>
            </a:r>
            <a:endParaRPr/>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blipFill>
          <a:blip r:embed="rId14"/>
        </a:blipFill>
        <a:effectLst/>
      </p:bgPr>
    </p:bg>
    <p:spTree>
      <p:nvGrpSpPr>
        <p:cNvPr id="1" name=""/>
        <p:cNvGrpSpPr/>
        <p:nvPr/>
      </p:nvGrpSpPr>
      <p:grpSpPr>
        <a:xfrm>
          <a:off x="0" y="0"/>
          <a:ext cx="0" cy="0"/>
          <a:chOff x="0" y="0"/>
          <a:chExt cx="0" cy="0"/>
        </a:xfrm>
      </p:grpSpPr>
      <p:pic>
        <p:nvPicPr>
          <p:cNvPr id="297" name="Picture 1"/>
          <p:cNvPicPr/>
          <p:nvPr/>
        </p:nvPicPr>
        <p:blipFill>
          <a:blip r:embed="rId15"/>
          <a:stretch>
            <a:fillRect/>
          </a:stretch>
        </p:blipFill>
        <p:spPr>
          <a:xfrm>
            <a:off x="7034040" y="6500880"/>
            <a:ext cx="816120" cy="279360"/>
          </a:xfrm>
          <a:prstGeom prst="rect">
            <a:avLst/>
          </a:prstGeom>
        </p:spPr>
      </p:pic>
      <p:pic>
        <p:nvPicPr>
          <p:cNvPr id="298" name="Picture 2"/>
          <p:cNvPicPr/>
          <p:nvPr/>
        </p:nvPicPr>
        <p:blipFill>
          <a:blip r:embed="rId16"/>
          <a:stretch>
            <a:fillRect/>
          </a:stretch>
        </p:blipFill>
        <p:spPr>
          <a:xfrm>
            <a:off x="7907400" y="6494400"/>
            <a:ext cx="401760" cy="279360"/>
          </a:xfrm>
          <a:prstGeom prst="rect">
            <a:avLst/>
          </a:prstGeom>
        </p:spPr>
      </p:pic>
      <p:pic>
        <p:nvPicPr>
          <p:cNvPr id="299" name="Picture 3"/>
          <p:cNvPicPr/>
          <p:nvPr/>
        </p:nvPicPr>
        <p:blipFill>
          <a:blip r:embed="rId17"/>
          <a:stretch>
            <a:fillRect/>
          </a:stretch>
        </p:blipFill>
        <p:spPr>
          <a:xfrm>
            <a:off x="8299440" y="6491160"/>
            <a:ext cx="781200" cy="279360"/>
          </a:xfrm>
          <a:prstGeom prst="rect">
            <a:avLst/>
          </a:prstGeom>
        </p:spPr>
      </p:pic>
      <p:sp>
        <p:nvSpPr>
          <p:cNvPr id="300" name="PlaceHolder 1"/>
          <p:cNvSpPr>
            <a:spLocks noGrp="1"/>
          </p:cNvSpPr>
          <p:nvPr>
            <p:ph type="title"/>
          </p:nvPr>
        </p:nvSpPr>
        <p:spPr>
          <a:xfrm>
            <a:off x="457200" y="273600"/>
            <a:ext cx="8229240" cy="1144800"/>
          </a:xfrm>
          <a:prstGeom prst="rect">
            <a:avLst/>
          </a:prstGeom>
        </p:spPr>
        <p:txBody>
          <a:bodyPr wrap="none" lIns="0" tIns="0" rIns="0" bIns="0" anchor="ctr"/>
          <a:lstStyle/>
          <a:p>
            <a:pPr algn="ctr"/>
            <a:r>
              <a:rPr lang="de-AT"/>
              <a:t>Click to edit the title text format</a:t>
            </a:r>
            <a:endParaRPr/>
          </a:p>
        </p:txBody>
      </p:sp>
      <p:sp>
        <p:nvSpPr>
          <p:cNvPr id="301" name="PlaceHolder 2"/>
          <p:cNvSpPr>
            <a:spLocks noGrp="1"/>
          </p:cNvSpPr>
          <p:nvPr>
            <p:ph type="body"/>
          </p:nvPr>
        </p:nvSpPr>
        <p:spPr>
          <a:xfrm>
            <a:off x="457200" y="1604520"/>
            <a:ext cx="8046360" cy="3976920"/>
          </a:xfrm>
          <a:prstGeom prst="rect">
            <a:avLst/>
          </a:prstGeom>
        </p:spPr>
        <p:txBody>
          <a:bodyPr wrap="none" lIns="0" tIns="0" rIns="0" bIns="0"/>
          <a:lstStyle/>
          <a:p>
            <a:pPr>
              <a:buSzPct val="45000"/>
              <a:buFont typeface="StarSymbol"/>
              <a:buChar char=""/>
            </a:pPr>
            <a:r>
              <a:rPr lang="de-AT"/>
              <a:t>Click to edit the outline text format</a:t>
            </a:r>
            <a:endParaRPr/>
          </a:p>
          <a:p>
            <a:pPr lvl="1">
              <a:buSzPct val="75000"/>
              <a:buFont typeface="StarSymbol"/>
              <a:buChar char=""/>
            </a:pPr>
            <a:r>
              <a:rPr lang="de-AT"/>
              <a:t>Second Outline Level</a:t>
            </a:r>
            <a:endParaRPr/>
          </a:p>
          <a:p>
            <a:pPr lvl="2">
              <a:buSzPct val="45000"/>
              <a:buFont typeface="StarSymbol"/>
              <a:buChar char=""/>
            </a:pPr>
            <a:r>
              <a:rPr lang="de-AT"/>
              <a:t>Third Outline Level</a:t>
            </a:r>
            <a:endParaRPr/>
          </a:p>
          <a:p>
            <a:pPr lvl="3">
              <a:buSzPct val="75000"/>
              <a:buFont typeface="StarSymbol"/>
              <a:buChar char=""/>
            </a:pPr>
            <a:r>
              <a:rPr lang="de-AT"/>
              <a:t>Fourth Outline Level</a:t>
            </a:r>
            <a:endParaRPr/>
          </a:p>
          <a:p>
            <a:pPr lvl="4">
              <a:buSzPct val="45000"/>
              <a:buFont typeface="StarSymbol"/>
              <a:buChar char=""/>
            </a:pPr>
            <a:r>
              <a:rPr lang="de-AT"/>
              <a:t>Fifth Outline Level</a:t>
            </a:r>
            <a:endParaRPr/>
          </a:p>
          <a:p>
            <a:pPr lvl="5">
              <a:buSzPct val="45000"/>
              <a:buFont typeface="StarSymbol"/>
              <a:buChar char=""/>
            </a:pPr>
            <a:r>
              <a:rPr lang="de-AT"/>
              <a:t>Sixth Outline Level</a:t>
            </a:r>
            <a:endParaRPr/>
          </a:p>
          <a:p>
            <a:pPr lvl="6">
              <a:buSzPct val="45000"/>
              <a:buFont typeface="StarSymbol"/>
              <a:buChar char=""/>
            </a:pPr>
            <a:r>
              <a:rPr lang="de-AT"/>
              <a:t>Seventh Outline Level</a:t>
            </a:r>
            <a:endParaRPr/>
          </a:p>
        </p:txBody>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9.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2.xml"/></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9.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37.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blipFill>
        <a:effectLst/>
      </p:bgPr>
    </p:bg>
    <p:spTree>
      <p:nvGrpSpPr>
        <p:cNvPr id="1" name=""/>
        <p:cNvGrpSpPr/>
        <p:nvPr/>
      </p:nvGrpSpPr>
      <p:grpSpPr>
        <a:xfrm>
          <a:off x="0" y="0"/>
          <a:ext cx="0" cy="0"/>
          <a:chOff x="0" y="0"/>
          <a:chExt cx="0" cy="0"/>
        </a:xfrm>
      </p:grpSpPr>
      <p:sp>
        <p:nvSpPr>
          <p:cNvPr id="567" name="CustomShape 1"/>
          <p:cNvSpPr/>
          <p:nvPr/>
        </p:nvSpPr>
        <p:spPr>
          <a:xfrm>
            <a:off x="1403280" y="3284640"/>
            <a:ext cx="6392880" cy="1744560"/>
          </a:xfrm>
          <a:prstGeom prst="rect">
            <a:avLst/>
          </a:prstGeom>
        </p:spPr>
      </p:sp>
      <p:sp>
        <p:nvSpPr>
          <p:cNvPr id="568" name="CustomShape 2"/>
          <p:cNvSpPr/>
          <p:nvPr/>
        </p:nvSpPr>
        <p:spPr>
          <a:xfrm>
            <a:off x="335520" y="1636920"/>
            <a:ext cx="8487720" cy="1993320"/>
          </a:xfrm>
          <a:prstGeom prst="rect">
            <a:avLst/>
          </a:prstGeom>
        </p:spPr>
        <p:txBody>
          <a:bodyPr lIns="90000" tIns="45000" rIns="90000" bIns="45000">
            <a:spAutoFit/>
          </a:bodyPr>
          <a:lstStyle/>
          <a:p>
            <a:pPr algn="ctr">
              <a:lnSpc>
                <a:spcPct val="100000"/>
              </a:lnSpc>
            </a:pPr>
            <a:r>
              <a:rPr lang="de-AT" sz="4000" b="1" dirty="0">
                <a:solidFill>
                  <a:srgbClr val="376092"/>
                </a:solidFill>
                <a:latin typeface="Trebuchet MS"/>
              </a:rPr>
              <a:t>ARTIP</a:t>
            </a:r>
            <a:endParaRPr dirty="0"/>
          </a:p>
          <a:p>
            <a:pPr algn="ctr">
              <a:lnSpc>
                <a:spcPct val="100000"/>
              </a:lnSpc>
            </a:pPr>
            <a:r>
              <a:rPr lang="de-AT" sz="4000" b="1" dirty="0" err="1">
                <a:solidFill>
                  <a:srgbClr val="376092"/>
                </a:solidFill>
                <a:latin typeface="Trebuchet MS"/>
              </a:rPr>
              <a:t>Awareness</a:t>
            </a:r>
            <a:r>
              <a:rPr lang="de-AT" sz="4000" b="1" dirty="0">
                <a:solidFill>
                  <a:srgbClr val="376092"/>
                </a:solidFill>
                <a:latin typeface="Trebuchet MS"/>
              </a:rPr>
              <a:t> </a:t>
            </a:r>
            <a:r>
              <a:rPr lang="de-AT" sz="4000" b="1" dirty="0" err="1">
                <a:solidFill>
                  <a:srgbClr val="376092"/>
                </a:solidFill>
                <a:latin typeface="Trebuchet MS"/>
              </a:rPr>
              <a:t>Raising</a:t>
            </a:r>
            <a:r>
              <a:rPr lang="de-AT" sz="4000" b="1" dirty="0">
                <a:solidFill>
                  <a:srgbClr val="376092"/>
                </a:solidFill>
                <a:latin typeface="Trebuchet MS"/>
              </a:rPr>
              <a:t> </a:t>
            </a:r>
            <a:r>
              <a:rPr lang="de-AT" sz="4000" b="1" dirty="0" err="1">
                <a:solidFill>
                  <a:srgbClr val="376092"/>
                </a:solidFill>
                <a:latin typeface="Trebuchet MS"/>
              </a:rPr>
              <a:t>and</a:t>
            </a:r>
            <a:r>
              <a:rPr lang="de-AT" sz="4000" b="1" dirty="0">
                <a:solidFill>
                  <a:srgbClr val="376092"/>
                </a:solidFill>
                <a:latin typeface="Trebuchet MS"/>
              </a:rPr>
              <a:t> Training  </a:t>
            </a:r>
            <a:r>
              <a:rPr lang="de-AT" sz="4000" b="1" dirty="0" err="1">
                <a:solidFill>
                  <a:srgbClr val="376092"/>
                </a:solidFill>
                <a:latin typeface="Trebuchet MS"/>
              </a:rPr>
              <a:t>for</a:t>
            </a:r>
            <a:r>
              <a:rPr lang="de-AT" sz="4000" b="1" dirty="0">
                <a:solidFill>
                  <a:srgbClr val="376092"/>
                </a:solidFill>
                <a:latin typeface="Trebuchet MS"/>
              </a:rPr>
              <a:t> </a:t>
            </a:r>
            <a:r>
              <a:rPr lang="de-AT" sz="4000" b="1" dirty="0" err="1">
                <a:solidFill>
                  <a:srgbClr val="376092"/>
                </a:solidFill>
                <a:latin typeface="Trebuchet MS"/>
              </a:rPr>
              <a:t>the</a:t>
            </a:r>
            <a:r>
              <a:rPr lang="de-AT" sz="4000" b="1" dirty="0">
                <a:solidFill>
                  <a:srgbClr val="376092"/>
                </a:solidFill>
                <a:latin typeface="Trebuchet MS"/>
              </a:rPr>
              <a:t> Istanbul Protocol </a:t>
            </a:r>
            <a:endParaRPr dirty="0"/>
          </a:p>
        </p:txBody>
      </p:sp>
      <p:pic>
        <p:nvPicPr>
          <p:cNvPr id="569" name="Content Placeholder 4"/>
          <p:cNvPicPr/>
          <p:nvPr/>
        </p:nvPicPr>
        <p:blipFill>
          <a:blip r:embed="rId4"/>
          <a:stretch>
            <a:fillRect/>
          </a:stretch>
        </p:blipFill>
        <p:spPr>
          <a:xfrm>
            <a:off x="6755400" y="5805000"/>
            <a:ext cx="2331720" cy="938880"/>
          </a:xfrm>
          <a:prstGeom prst="rect">
            <a:avLst/>
          </a:prstGeom>
        </p:spPr>
      </p:pic>
      <p:pic>
        <p:nvPicPr>
          <p:cNvPr id="570" name="3 - Εικόνα"/>
          <p:cNvPicPr/>
          <p:nvPr/>
        </p:nvPicPr>
        <p:blipFill>
          <a:blip r:embed="rId5"/>
          <a:stretch>
            <a:fillRect/>
          </a:stretch>
        </p:blipFill>
        <p:spPr>
          <a:xfrm>
            <a:off x="251640" y="6165360"/>
            <a:ext cx="1576080" cy="546480"/>
          </a:xfrm>
          <a:prstGeom prst="rect">
            <a:avLst/>
          </a:prstGeom>
        </p:spPr>
      </p:pic>
      <p:sp>
        <p:nvSpPr>
          <p:cNvPr id="571" name="CustomShape 3"/>
          <p:cNvSpPr/>
          <p:nvPr/>
        </p:nvSpPr>
        <p:spPr>
          <a:xfrm>
            <a:off x="1171972" y="3927600"/>
            <a:ext cx="6661097" cy="1629762"/>
          </a:xfrm>
          <a:prstGeom prst="rect">
            <a:avLst/>
          </a:prstGeom>
        </p:spPr>
        <p:txBody>
          <a:bodyPr wrap="none" lIns="90000" tIns="45000" rIns="90000" bIns="45000">
            <a:spAutoFit/>
          </a:bodyPr>
          <a:lstStyle/>
          <a:p>
            <a:pPr algn="ctr">
              <a:lnSpc>
                <a:spcPct val="100000"/>
              </a:lnSpc>
            </a:pPr>
            <a:r>
              <a:rPr lang="de-AT" sz="3200" b="1" i="1" dirty="0" err="1">
                <a:solidFill>
                  <a:srgbClr val="376092"/>
                </a:solidFill>
                <a:latin typeface="Trebuchet MS"/>
              </a:rPr>
              <a:t>Concenciación</a:t>
            </a:r>
            <a:r>
              <a:rPr lang="de-AT" sz="3200" b="1" i="1" dirty="0">
                <a:solidFill>
                  <a:srgbClr val="376092"/>
                </a:solidFill>
                <a:latin typeface="Trebuchet MS"/>
              </a:rPr>
              <a:t> y </a:t>
            </a:r>
            <a:r>
              <a:rPr lang="de-AT" sz="3600" b="1" i="1" dirty="0" err="1">
                <a:solidFill>
                  <a:srgbClr val="376092"/>
                </a:solidFill>
                <a:latin typeface="Trebuchet MS"/>
              </a:rPr>
              <a:t>Entrenamiento</a:t>
            </a:r>
            <a:endParaRPr sz="3600" i="1" dirty="0"/>
          </a:p>
          <a:p>
            <a:pPr algn="ctr">
              <a:lnSpc>
                <a:spcPct val="100000"/>
              </a:lnSpc>
            </a:pPr>
            <a:r>
              <a:rPr lang="de-AT" sz="3200" b="1" i="1" dirty="0" err="1">
                <a:solidFill>
                  <a:srgbClr val="376092"/>
                </a:solidFill>
                <a:latin typeface="Trebuchet MS"/>
              </a:rPr>
              <a:t>para</a:t>
            </a:r>
            <a:r>
              <a:rPr lang="de-AT" sz="3200" b="1" i="1" dirty="0">
                <a:solidFill>
                  <a:srgbClr val="376092"/>
                </a:solidFill>
                <a:latin typeface="Trebuchet MS"/>
              </a:rPr>
              <a:t> </a:t>
            </a:r>
            <a:r>
              <a:rPr lang="de-AT" sz="3200" b="1" i="1" dirty="0" err="1">
                <a:solidFill>
                  <a:srgbClr val="376092"/>
                </a:solidFill>
                <a:latin typeface="Trebuchet MS"/>
              </a:rPr>
              <a:t>el</a:t>
            </a:r>
            <a:r>
              <a:rPr lang="de-AT" sz="3200" b="1" i="1" dirty="0">
                <a:solidFill>
                  <a:srgbClr val="376092"/>
                </a:solidFill>
                <a:latin typeface="Trebuchet MS"/>
              </a:rPr>
              <a:t> </a:t>
            </a:r>
            <a:r>
              <a:rPr lang="de-AT" sz="3200" b="1" i="1" dirty="0" err="1">
                <a:solidFill>
                  <a:srgbClr val="376092"/>
                </a:solidFill>
                <a:latin typeface="Trebuchet MS"/>
              </a:rPr>
              <a:t>Protocolo</a:t>
            </a:r>
            <a:r>
              <a:rPr lang="de-AT" sz="3200" b="1" i="1" dirty="0">
                <a:solidFill>
                  <a:srgbClr val="376092"/>
                </a:solidFill>
                <a:latin typeface="Trebuchet MS"/>
              </a:rPr>
              <a:t> de </a:t>
            </a:r>
            <a:r>
              <a:rPr lang="de-AT" sz="3200" b="1" i="1" dirty="0" err="1">
                <a:solidFill>
                  <a:srgbClr val="376092"/>
                </a:solidFill>
                <a:latin typeface="Trebuchet MS"/>
              </a:rPr>
              <a:t>Estambul</a:t>
            </a:r>
            <a:r>
              <a:rPr lang="de-AT" sz="3200" b="1" i="1" dirty="0">
                <a:solidFill>
                  <a:srgbClr val="376092"/>
                </a:solidFill>
                <a:latin typeface="Trebuchet MS"/>
              </a:rPr>
              <a:t> </a:t>
            </a:r>
            <a:endParaRPr i="1" dirty="0"/>
          </a:p>
          <a:p>
            <a:pPr algn="ctr">
              <a:lnSpc>
                <a:spcPct val="100000"/>
              </a:lnSpc>
            </a:pPr>
            <a:r>
              <a:rPr lang="de-AT" sz="3200" b="1" i="1" dirty="0">
                <a:solidFill>
                  <a:srgbClr val="376092"/>
                </a:solidFill>
                <a:latin typeface="Trebuchet MS"/>
              </a:rPr>
              <a:t>(CEPE)</a:t>
            </a:r>
            <a:endParaRPr i="1" dirty="0"/>
          </a:p>
        </p:txBody>
      </p:sp>
    </p:spTree>
  </p:cSld>
  <p:clrMapOvr>
    <a:masterClrMapping/>
  </p:clrMapOvr>
  <p:timing>
    <p:tnLst>
      <p:par>
        <p:cT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 name="CustomShape 1"/>
          <p:cNvSpPr/>
          <p:nvPr/>
        </p:nvSpPr>
        <p:spPr>
          <a:xfrm>
            <a:off x="-5020200" y="511560"/>
            <a:ext cx="6440760" cy="6440760"/>
          </a:xfrm>
          <a:prstGeom prst="rect">
            <a:avLst/>
          </a:prstGeom>
          <a:ln w="25560">
            <a:solidFill>
              <a:srgbClr val="0D0D0D"/>
            </a:solidFill>
            <a:round/>
          </a:ln>
        </p:spPr>
      </p:sp>
      <p:sp>
        <p:nvSpPr>
          <p:cNvPr id="621" name="CustomShape 2"/>
          <p:cNvSpPr/>
          <p:nvPr/>
        </p:nvSpPr>
        <p:spPr>
          <a:xfrm>
            <a:off x="936360" y="1745165"/>
            <a:ext cx="7250760" cy="656509"/>
          </a:xfrm>
          <a:prstGeom prst="rect">
            <a:avLst/>
          </a:prstGeom>
          <a:gradFill>
            <a:gsLst>
              <a:gs pos="0">
                <a:srgbClr val="EDEDED"/>
              </a:gs>
              <a:gs pos="50000">
                <a:srgbClr val="BCBCBC"/>
              </a:gs>
              <a:gs pos="100000">
                <a:srgbClr val="EDEDED"/>
              </a:gs>
            </a:gsLst>
            <a:lin ang="16200000"/>
          </a:gradFill>
          <a:ln w="9360">
            <a:solidFill>
              <a:srgbClr val="000000"/>
            </a:solidFill>
            <a:round/>
          </a:ln>
        </p:spPr>
        <p:txBody>
          <a:bodyPr lIns="585000" tIns="50760" rIns="50760" bIns="50760" anchor="ctr">
            <a:spAutoFit/>
          </a:bodyPr>
          <a:lstStyle/>
          <a:p>
            <a:pPr defTabSz="263525">
              <a:lnSpc>
                <a:spcPct val="90000"/>
              </a:lnSpc>
            </a:pPr>
            <a:r>
              <a:rPr lang="es-ES_tradnl" sz="2000" b="1" dirty="0" smtClean="0">
                <a:solidFill>
                  <a:srgbClr val="000000"/>
                </a:solidFill>
                <a:latin typeface="Calibri"/>
              </a:rPr>
              <a:t>1. Para proteger a personas traumatizadas contra su </a:t>
            </a:r>
            <a:r>
              <a:rPr lang="es-ES_tradnl" sz="2000" b="1" dirty="0" smtClean="0">
                <a:solidFill>
                  <a:srgbClr val="000000"/>
                </a:solidFill>
                <a:latin typeface="Calibri"/>
              </a:rPr>
              <a:t>	devolución </a:t>
            </a:r>
            <a:r>
              <a:rPr lang="es-ES_tradnl" sz="2000" b="1" dirty="0" smtClean="0">
                <a:solidFill>
                  <a:srgbClr val="000000"/>
                </a:solidFill>
                <a:latin typeface="Calibri"/>
              </a:rPr>
              <a:t>a sus países de origen, donde serán perseguidas.</a:t>
            </a:r>
            <a:endParaRPr lang="es-ES_tradnl" dirty="0"/>
          </a:p>
        </p:txBody>
      </p:sp>
      <p:sp>
        <p:nvSpPr>
          <p:cNvPr id="622" name="CustomShape 3"/>
          <p:cNvSpPr/>
          <p:nvPr/>
        </p:nvSpPr>
        <p:spPr>
          <a:xfrm>
            <a:off x="475560" y="1616760"/>
            <a:ext cx="913320" cy="913320"/>
          </a:xfrm>
          <a:prstGeom prst="rect">
            <a:avLst/>
          </a:prstGeom>
          <a:solidFill>
            <a:srgbClr val="FFFFFF"/>
          </a:solidFill>
          <a:ln w="25560">
            <a:solidFill>
              <a:srgbClr val="000000"/>
            </a:solidFill>
            <a:round/>
          </a:ln>
        </p:spPr>
      </p:sp>
      <p:sp>
        <p:nvSpPr>
          <p:cNvPr id="623" name="CustomShape 4"/>
          <p:cNvSpPr/>
          <p:nvPr/>
        </p:nvSpPr>
        <p:spPr>
          <a:xfrm>
            <a:off x="1358640" y="2989225"/>
            <a:ext cx="6782400" cy="379510"/>
          </a:xfrm>
          <a:prstGeom prst="rect">
            <a:avLst/>
          </a:prstGeom>
          <a:gradFill>
            <a:gsLst>
              <a:gs pos="0">
                <a:srgbClr val="EDEDED"/>
              </a:gs>
              <a:gs pos="50000">
                <a:srgbClr val="BCBCBC"/>
              </a:gs>
              <a:gs pos="100000">
                <a:srgbClr val="EDEDED"/>
              </a:gs>
            </a:gsLst>
            <a:lin ang="16200000"/>
          </a:gradFill>
          <a:ln w="9360">
            <a:solidFill>
              <a:srgbClr val="000000"/>
            </a:solidFill>
            <a:round/>
          </a:ln>
        </p:spPr>
        <p:txBody>
          <a:bodyPr lIns="585000" tIns="50760" rIns="50760" bIns="50760" anchor="ctr">
            <a:spAutoFit/>
          </a:bodyPr>
          <a:lstStyle/>
          <a:p>
            <a:pPr>
              <a:lnSpc>
                <a:spcPct val="90000"/>
              </a:lnSpc>
            </a:pPr>
            <a:r>
              <a:rPr lang="es-ES_tradnl" sz="2000" b="1" dirty="0" smtClean="0">
                <a:solidFill>
                  <a:srgbClr val="000000"/>
                </a:solidFill>
                <a:latin typeface="Calibri"/>
              </a:rPr>
              <a:t>2. Para que el sufrimiento de las víctimas sea reconocido.</a:t>
            </a:r>
            <a:endParaRPr lang="es-ES_tradnl" dirty="0"/>
          </a:p>
        </p:txBody>
      </p:sp>
      <p:sp>
        <p:nvSpPr>
          <p:cNvPr id="624" name="CustomShape 5"/>
          <p:cNvSpPr/>
          <p:nvPr/>
        </p:nvSpPr>
        <p:spPr>
          <a:xfrm>
            <a:off x="898200" y="2722320"/>
            <a:ext cx="913320" cy="913320"/>
          </a:xfrm>
          <a:prstGeom prst="rect">
            <a:avLst/>
          </a:prstGeom>
          <a:solidFill>
            <a:srgbClr val="FFFFFF"/>
          </a:solidFill>
          <a:ln w="25560">
            <a:solidFill>
              <a:srgbClr val="000000"/>
            </a:solidFill>
            <a:round/>
          </a:ln>
        </p:spPr>
      </p:sp>
      <p:sp>
        <p:nvSpPr>
          <p:cNvPr id="625" name="CustomShape 6"/>
          <p:cNvSpPr/>
          <p:nvPr/>
        </p:nvSpPr>
        <p:spPr>
          <a:xfrm>
            <a:off x="1358640" y="3956285"/>
            <a:ext cx="6828480" cy="656509"/>
          </a:xfrm>
          <a:prstGeom prst="rect">
            <a:avLst/>
          </a:prstGeom>
          <a:gradFill>
            <a:gsLst>
              <a:gs pos="0">
                <a:srgbClr val="EDEDED"/>
              </a:gs>
              <a:gs pos="50000">
                <a:srgbClr val="BCBCBC"/>
              </a:gs>
              <a:gs pos="100000">
                <a:srgbClr val="EDEDED"/>
              </a:gs>
            </a:gsLst>
            <a:lin ang="16200000"/>
          </a:gradFill>
          <a:ln w="9360">
            <a:solidFill>
              <a:srgbClr val="000000"/>
            </a:solidFill>
            <a:round/>
          </a:ln>
        </p:spPr>
        <p:txBody>
          <a:bodyPr lIns="585000" tIns="50760" rIns="50760" bIns="50760" anchor="ctr">
            <a:spAutoFit/>
          </a:bodyPr>
          <a:lstStyle/>
          <a:p>
            <a:pPr>
              <a:lnSpc>
                <a:spcPct val="90000"/>
              </a:lnSpc>
              <a:tabLst>
                <a:tab pos="263525" algn="l"/>
              </a:tabLst>
            </a:pPr>
            <a:r>
              <a:rPr lang="es-ES_tradnl" sz="2000" b="1" dirty="0" smtClean="0">
                <a:solidFill>
                  <a:srgbClr val="000000"/>
                </a:solidFill>
                <a:latin typeface="Calibri"/>
              </a:rPr>
              <a:t>3. Para indicar claramente las violaciones de los derechos </a:t>
            </a:r>
            <a:r>
              <a:rPr lang="es-ES_tradnl" sz="2000" b="1" dirty="0" smtClean="0">
                <a:solidFill>
                  <a:srgbClr val="000000"/>
                </a:solidFill>
                <a:latin typeface="Calibri"/>
              </a:rPr>
              <a:t>	humanos </a:t>
            </a:r>
            <a:r>
              <a:rPr lang="es-ES_tradnl" sz="2000" b="1" dirty="0" smtClean="0">
                <a:solidFill>
                  <a:srgbClr val="000000"/>
                </a:solidFill>
                <a:latin typeface="Calibri"/>
              </a:rPr>
              <a:t>en los países de origen de las víctimas.</a:t>
            </a:r>
            <a:endParaRPr lang="es-ES_tradnl" dirty="0"/>
          </a:p>
        </p:txBody>
      </p:sp>
      <p:sp>
        <p:nvSpPr>
          <p:cNvPr id="626" name="CustomShape 7"/>
          <p:cNvSpPr/>
          <p:nvPr/>
        </p:nvSpPr>
        <p:spPr>
          <a:xfrm>
            <a:off x="898200" y="3827880"/>
            <a:ext cx="913320" cy="913320"/>
          </a:xfrm>
          <a:prstGeom prst="rect">
            <a:avLst/>
          </a:prstGeom>
          <a:solidFill>
            <a:srgbClr val="FFFFFF"/>
          </a:solidFill>
          <a:ln w="25560">
            <a:solidFill>
              <a:srgbClr val="000000"/>
            </a:solidFill>
            <a:round/>
          </a:ln>
        </p:spPr>
      </p:sp>
      <p:sp>
        <p:nvSpPr>
          <p:cNvPr id="627" name="CustomShape 8"/>
          <p:cNvSpPr/>
          <p:nvPr/>
        </p:nvSpPr>
        <p:spPr>
          <a:xfrm>
            <a:off x="1080000" y="4937746"/>
            <a:ext cx="7107120" cy="933508"/>
          </a:xfrm>
          <a:prstGeom prst="rect">
            <a:avLst/>
          </a:prstGeom>
          <a:gradFill>
            <a:gsLst>
              <a:gs pos="0">
                <a:srgbClr val="EDEDED"/>
              </a:gs>
              <a:gs pos="50000">
                <a:srgbClr val="BCBCBC"/>
              </a:gs>
              <a:gs pos="100000">
                <a:srgbClr val="EDEDED"/>
              </a:gs>
            </a:gsLst>
            <a:lin ang="16200000"/>
          </a:gradFill>
          <a:ln w="9360">
            <a:solidFill>
              <a:srgbClr val="000000"/>
            </a:solidFill>
            <a:round/>
          </a:ln>
        </p:spPr>
        <p:txBody>
          <a:bodyPr lIns="585000" tIns="50760" rIns="50760" bIns="50760" anchor="ctr">
            <a:spAutoFit/>
          </a:bodyPr>
          <a:lstStyle/>
          <a:p>
            <a:pPr defTabSz="263525">
              <a:lnSpc>
                <a:spcPct val="90000"/>
              </a:lnSpc>
            </a:pPr>
            <a:r>
              <a:rPr lang="es-ES_tradnl" sz="2000" b="1" dirty="0" smtClean="0">
                <a:solidFill>
                  <a:srgbClr val="000000"/>
                </a:solidFill>
                <a:latin typeface="Calibri"/>
              </a:rPr>
              <a:t>4. Para dar a las víctimas los medios necesarios para poder </a:t>
            </a:r>
            <a:r>
              <a:rPr lang="es-ES_tradnl" sz="2000" b="1" dirty="0" smtClean="0">
                <a:solidFill>
                  <a:srgbClr val="000000"/>
                </a:solidFill>
                <a:latin typeface="Calibri"/>
              </a:rPr>
              <a:t>	perseguir </a:t>
            </a:r>
            <a:r>
              <a:rPr lang="es-ES_tradnl" sz="2000" b="1" dirty="0" smtClean="0">
                <a:solidFill>
                  <a:srgbClr val="000000"/>
                </a:solidFill>
                <a:latin typeface="Calibri"/>
              </a:rPr>
              <a:t>a los perpetradores en las cortes nacionales de </a:t>
            </a:r>
            <a:r>
              <a:rPr lang="es-ES_tradnl" sz="2000" b="1" dirty="0" smtClean="0">
                <a:solidFill>
                  <a:srgbClr val="000000"/>
                </a:solidFill>
                <a:latin typeface="Calibri"/>
              </a:rPr>
              <a:t>	sus </a:t>
            </a:r>
            <a:r>
              <a:rPr lang="es-ES_tradnl" sz="2000" b="1" dirty="0" smtClean="0">
                <a:solidFill>
                  <a:srgbClr val="000000"/>
                </a:solidFill>
                <a:latin typeface="Calibri"/>
              </a:rPr>
              <a:t>patrias respectivas.</a:t>
            </a:r>
            <a:endParaRPr lang="es-ES_tradnl" dirty="0"/>
          </a:p>
        </p:txBody>
      </p:sp>
      <p:sp>
        <p:nvSpPr>
          <p:cNvPr id="628" name="CustomShape 9"/>
          <p:cNvSpPr/>
          <p:nvPr/>
        </p:nvSpPr>
        <p:spPr>
          <a:xfrm>
            <a:off x="475560" y="4933800"/>
            <a:ext cx="913320" cy="913320"/>
          </a:xfrm>
          <a:prstGeom prst="rect">
            <a:avLst/>
          </a:prstGeom>
          <a:solidFill>
            <a:srgbClr val="FFFFFF"/>
          </a:solidFill>
          <a:ln w="25560">
            <a:solidFill>
              <a:srgbClr val="000000"/>
            </a:solidFill>
            <a:round/>
          </a:ln>
        </p:spPr>
      </p:sp>
      <p:sp>
        <p:nvSpPr>
          <p:cNvPr id="629" name="CustomShape 10"/>
          <p:cNvSpPr/>
          <p:nvPr/>
        </p:nvSpPr>
        <p:spPr>
          <a:xfrm>
            <a:off x="322560" y="277920"/>
            <a:ext cx="8479080" cy="1135080"/>
          </a:xfrm>
          <a:prstGeom prst="rect">
            <a:avLst/>
          </a:prstGeom>
        </p:spPr>
        <p:txBody>
          <a:bodyPr lIns="90000" tIns="46800" rIns="90000" bIns="46800" anchor="ctr"/>
          <a:lstStyle/>
          <a:p>
            <a:pPr algn="ctr">
              <a:lnSpc>
                <a:spcPct val="100000"/>
              </a:lnSpc>
            </a:pPr>
            <a:r>
              <a:rPr lang="de-AT" sz="4000" b="1">
                <a:solidFill>
                  <a:srgbClr val="376092"/>
                </a:solidFill>
                <a:latin typeface="Trebuchet MS"/>
              </a:rPr>
              <a:t>B. ¿Para qué documentar </a:t>
            </a:r>
            <a:r>
              <a:rPr lang="de-AT" sz="2400" b="1">
                <a:solidFill>
                  <a:srgbClr val="376092"/>
                </a:solidFill>
                <a:latin typeface="Trebuchet MS"/>
              </a:rPr>
              <a:t> </a:t>
            </a:r>
            <a:r>
              <a:rPr lang="de-AT" sz="4000" b="1">
                <a:solidFill>
                  <a:srgbClr val="376092"/>
                </a:solidFill>
                <a:latin typeface="Trebuchet MS"/>
              </a:rPr>
              <a:t>torturas?</a:t>
            </a:r>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6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6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6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6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 name="CustomShape 1"/>
          <p:cNvSpPr/>
          <p:nvPr/>
        </p:nvSpPr>
        <p:spPr>
          <a:xfrm>
            <a:off x="-5170680" y="431460"/>
            <a:ext cx="6591600" cy="6721560"/>
          </a:xfrm>
          <a:prstGeom prst="rect">
            <a:avLst/>
          </a:prstGeom>
          <a:ln w="25560">
            <a:solidFill>
              <a:srgbClr val="000000"/>
            </a:solidFill>
            <a:round/>
          </a:ln>
        </p:spPr>
      </p:sp>
      <p:sp>
        <p:nvSpPr>
          <p:cNvPr id="631" name="CustomShape 2"/>
          <p:cNvSpPr/>
          <p:nvPr/>
        </p:nvSpPr>
        <p:spPr>
          <a:xfrm>
            <a:off x="948240" y="1413000"/>
            <a:ext cx="7038360" cy="928800"/>
          </a:xfrm>
          <a:prstGeom prst="rect">
            <a:avLst/>
          </a:prstGeom>
          <a:gradFill>
            <a:gsLst>
              <a:gs pos="0">
                <a:srgbClr val="EDEDED"/>
              </a:gs>
              <a:gs pos="50000">
                <a:srgbClr val="BCBCBC"/>
              </a:gs>
              <a:gs pos="100000">
                <a:srgbClr val="EDEDED"/>
              </a:gs>
            </a:gsLst>
            <a:lin ang="16200000"/>
          </a:gradFill>
          <a:ln w="9360">
            <a:solidFill>
              <a:srgbClr val="000000"/>
            </a:solidFill>
            <a:round/>
          </a:ln>
        </p:spPr>
        <p:txBody>
          <a:bodyPr lIns="610560" tIns="50760" rIns="50760" bIns="50760" anchor="ctr"/>
          <a:lstStyle/>
          <a:p>
            <a:pPr defTabSz="263525">
              <a:lnSpc>
                <a:spcPct val="90000"/>
              </a:lnSpc>
            </a:pPr>
            <a:r>
              <a:rPr lang="de-AT" sz="2000" b="1" dirty="0">
                <a:solidFill>
                  <a:srgbClr val="000000"/>
                </a:solidFill>
                <a:latin typeface="Calibri"/>
              </a:rPr>
              <a:t>5. </a:t>
            </a:r>
            <a:r>
              <a:rPr lang="es-ES_tradnl" sz="2000" b="1" dirty="0" smtClean="0">
                <a:solidFill>
                  <a:srgbClr val="000000"/>
                </a:solidFill>
                <a:latin typeface="Calibri"/>
              </a:rPr>
              <a:t>La documentación permite posiblemente</a:t>
            </a:r>
            <a:r>
              <a:rPr lang="es-ES_tradnl" sz="2000" b="1" dirty="0" smtClean="0">
                <a:solidFill>
                  <a:srgbClr val="000000"/>
                </a:solidFill>
                <a:latin typeface="Calibri"/>
              </a:rPr>
              <a:t> </a:t>
            </a:r>
            <a:r>
              <a:rPr lang="es-ES_tradnl" sz="2000" b="1" dirty="0" smtClean="0">
                <a:solidFill>
                  <a:srgbClr val="000000"/>
                </a:solidFill>
                <a:latin typeface="Calibri"/>
              </a:rPr>
              <a:t>perseguir a 	perpetradores en cortes internacionales o cortes de 	países terceros.</a:t>
            </a:r>
            <a:endParaRPr lang="es-ES_tradnl" dirty="0"/>
          </a:p>
        </p:txBody>
      </p:sp>
      <p:sp>
        <p:nvSpPr>
          <p:cNvPr id="632" name="CustomShape 3"/>
          <p:cNvSpPr/>
          <p:nvPr/>
        </p:nvSpPr>
        <p:spPr>
          <a:xfrm>
            <a:off x="467640" y="1484640"/>
            <a:ext cx="953280" cy="953280"/>
          </a:xfrm>
          <a:prstGeom prst="rect">
            <a:avLst/>
          </a:prstGeom>
          <a:solidFill>
            <a:srgbClr val="FFFFFF"/>
          </a:solidFill>
          <a:ln w="25560">
            <a:solidFill>
              <a:srgbClr val="0D0D0D"/>
            </a:solidFill>
            <a:round/>
          </a:ln>
        </p:spPr>
      </p:sp>
      <p:sp>
        <p:nvSpPr>
          <p:cNvPr id="633" name="CustomShape 4"/>
          <p:cNvSpPr/>
          <p:nvPr/>
        </p:nvSpPr>
        <p:spPr>
          <a:xfrm>
            <a:off x="1389240" y="2734560"/>
            <a:ext cx="6552000" cy="761040"/>
          </a:xfrm>
          <a:prstGeom prst="rect">
            <a:avLst/>
          </a:prstGeom>
          <a:gradFill>
            <a:gsLst>
              <a:gs pos="0">
                <a:srgbClr val="EDEDED"/>
              </a:gs>
              <a:gs pos="50000">
                <a:srgbClr val="BCBCBC"/>
              </a:gs>
              <a:gs pos="100000">
                <a:srgbClr val="EDEDED"/>
              </a:gs>
            </a:gsLst>
            <a:lin ang="16200000"/>
          </a:gradFill>
          <a:ln w="9360">
            <a:solidFill>
              <a:srgbClr val="000000"/>
            </a:solidFill>
            <a:round/>
          </a:ln>
        </p:spPr>
        <p:txBody>
          <a:bodyPr lIns="610560" tIns="50760" rIns="50760" bIns="50760" anchor="ctr"/>
          <a:lstStyle/>
          <a:p>
            <a:pPr defTabSz="263525"/>
            <a:r>
              <a:rPr lang="es-ES_tradnl" sz="2000" b="1" dirty="0" smtClean="0">
                <a:solidFill>
                  <a:srgbClr val="000000"/>
                </a:solidFill>
                <a:latin typeface="Calibri"/>
              </a:rPr>
              <a:t>6. Para ampliar los conocimientos sobre tortura y otras 	formas de maltrato.</a:t>
            </a:r>
            <a:endParaRPr lang="es-ES_tradnl" dirty="0"/>
          </a:p>
        </p:txBody>
      </p:sp>
      <p:sp>
        <p:nvSpPr>
          <p:cNvPr id="634" name="CustomShape 5"/>
          <p:cNvSpPr/>
          <p:nvPr/>
        </p:nvSpPr>
        <p:spPr>
          <a:xfrm>
            <a:off x="908640" y="2638440"/>
            <a:ext cx="953280" cy="953280"/>
          </a:xfrm>
          <a:prstGeom prst="rect">
            <a:avLst/>
          </a:prstGeom>
          <a:solidFill>
            <a:srgbClr val="FFFFFF"/>
          </a:solidFill>
          <a:ln w="25560">
            <a:solidFill>
              <a:srgbClr val="000000"/>
            </a:solidFill>
            <a:round/>
          </a:ln>
        </p:spPr>
      </p:sp>
      <p:sp>
        <p:nvSpPr>
          <p:cNvPr id="635" name="CustomShape 6"/>
          <p:cNvSpPr/>
          <p:nvPr/>
        </p:nvSpPr>
        <p:spPr>
          <a:xfrm>
            <a:off x="1389240" y="3888360"/>
            <a:ext cx="6127200" cy="761040"/>
          </a:xfrm>
          <a:prstGeom prst="rect">
            <a:avLst/>
          </a:prstGeom>
          <a:gradFill>
            <a:gsLst>
              <a:gs pos="0">
                <a:srgbClr val="EDEDED"/>
              </a:gs>
              <a:gs pos="50000">
                <a:srgbClr val="BCBCBC"/>
              </a:gs>
              <a:gs pos="100000">
                <a:srgbClr val="EDEDED"/>
              </a:gs>
            </a:gsLst>
            <a:lin ang="16200000"/>
          </a:gradFill>
          <a:ln w="9360">
            <a:solidFill>
              <a:srgbClr val="000000"/>
            </a:solidFill>
            <a:round/>
          </a:ln>
        </p:spPr>
        <p:txBody>
          <a:bodyPr lIns="610560" tIns="50760" rIns="50760" bIns="50760" anchor="ctr"/>
          <a:lstStyle/>
          <a:p>
            <a:pPr defTabSz="263525">
              <a:lnSpc>
                <a:spcPct val="90000"/>
              </a:lnSpc>
            </a:pPr>
            <a:r>
              <a:rPr lang="de-AT" sz="2000" b="1" dirty="0">
                <a:solidFill>
                  <a:srgbClr val="000000"/>
                </a:solidFill>
                <a:latin typeface="Calibri"/>
              </a:rPr>
              <a:t>7</a:t>
            </a:r>
            <a:r>
              <a:rPr lang="de-AT" sz="2000" b="1" dirty="0" smtClean="0">
                <a:solidFill>
                  <a:srgbClr val="000000"/>
                </a:solidFill>
                <a:latin typeface="Calibri"/>
              </a:rPr>
              <a:t>.</a:t>
            </a:r>
            <a:r>
              <a:rPr lang="es-ES_tradnl" sz="2000" b="1" dirty="0" smtClean="0">
                <a:solidFill>
                  <a:srgbClr val="000000"/>
                </a:solidFill>
                <a:latin typeface="Calibri"/>
              </a:rPr>
              <a:t> Es mucho más fácil en países seguros e 	ingeniosos.</a:t>
            </a:r>
            <a:endParaRPr lang="es-ES_tradnl" dirty="0"/>
          </a:p>
        </p:txBody>
      </p:sp>
      <p:sp>
        <p:nvSpPr>
          <p:cNvPr id="636" name="CustomShape 7"/>
          <p:cNvSpPr/>
          <p:nvPr/>
        </p:nvSpPr>
        <p:spPr>
          <a:xfrm>
            <a:off x="908640" y="3792240"/>
            <a:ext cx="953280" cy="953280"/>
          </a:xfrm>
          <a:prstGeom prst="rect">
            <a:avLst/>
          </a:prstGeom>
          <a:solidFill>
            <a:srgbClr val="FFFFFF"/>
          </a:solidFill>
          <a:ln w="25560">
            <a:solidFill>
              <a:srgbClr val="000000"/>
            </a:solidFill>
            <a:round/>
          </a:ln>
        </p:spPr>
      </p:sp>
      <p:sp>
        <p:nvSpPr>
          <p:cNvPr id="637" name="CustomShape 8"/>
          <p:cNvSpPr/>
          <p:nvPr/>
        </p:nvSpPr>
        <p:spPr>
          <a:xfrm>
            <a:off x="1368000" y="5042160"/>
            <a:ext cx="6568200" cy="857160"/>
          </a:xfrm>
          <a:prstGeom prst="rect">
            <a:avLst/>
          </a:prstGeom>
          <a:gradFill>
            <a:gsLst>
              <a:gs pos="0">
                <a:srgbClr val="EDEDED"/>
              </a:gs>
              <a:gs pos="50000">
                <a:srgbClr val="BCBCBC"/>
              </a:gs>
              <a:gs pos="100000">
                <a:srgbClr val="EDEDED"/>
              </a:gs>
            </a:gsLst>
            <a:lin ang="16200000"/>
          </a:gradFill>
          <a:ln w="9360">
            <a:solidFill>
              <a:srgbClr val="000000"/>
            </a:solidFill>
            <a:round/>
          </a:ln>
        </p:spPr>
        <p:txBody>
          <a:bodyPr lIns="610560" tIns="50760" rIns="50760" bIns="50760" anchor="ctr"/>
          <a:lstStyle/>
          <a:p>
            <a:pPr defTabSz="263525">
              <a:lnSpc>
                <a:spcPct val="90000"/>
              </a:lnSpc>
            </a:pPr>
            <a:r>
              <a:rPr lang="de-AT" sz="2000" b="1" dirty="0">
                <a:solidFill>
                  <a:srgbClr val="000000"/>
                </a:solidFill>
                <a:latin typeface="Calibri"/>
              </a:rPr>
              <a:t>8. </a:t>
            </a:r>
            <a:r>
              <a:rPr lang="de-AT" sz="2000" b="1" dirty="0" smtClean="0">
                <a:solidFill>
                  <a:srgbClr val="000000"/>
                </a:solidFill>
                <a:latin typeface="Calibri"/>
              </a:rPr>
              <a:t>Para </a:t>
            </a:r>
            <a:r>
              <a:rPr lang="es-ES_tradnl" sz="2000" b="1" dirty="0" smtClean="0">
                <a:solidFill>
                  <a:srgbClr val="000000"/>
                </a:solidFill>
                <a:latin typeface="Calibri"/>
              </a:rPr>
              <a:t>indicar que tortura y maltrato todavía pueden 	existir en los dichos países “civilizados”.</a:t>
            </a:r>
            <a:endParaRPr lang="es-ES_tradnl" dirty="0"/>
          </a:p>
        </p:txBody>
      </p:sp>
      <p:sp>
        <p:nvSpPr>
          <p:cNvPr id="638" name="CustomShape 9"/>
          <p:cNvSpPr/>
          <p:nvPr/>
        </p:nvSpPr>
        <p:spPr>
          <a:xfrm>
            <a:off x="467640" y="4946040"/>
            <a:ext cx="953280" cy="953280"/>
          </a:xfrm>
          <a:prstGeom prst="rect">
            <a:avLst/>
          </a:prstGeom>
          <a:solidFill>
            <a:srgbClr val="FFFFFF"/>
          </a:solidFill>
          <a:ln w="25560">
            <a:solidFill>
              <a:srgbClr val="0D0D0D"/>
            </a:solidFill>
            <a:round/>
          </a:ln>
        </p:spPr>
      </p:sp>
      <p:sp>
        <p:nvSpPr>
          <p:cNvPr id="639" name="CustomShape 10"/>
          <p:cNvSpPr/>
          <p:nvPr/>
        </p:nvSpPr>
        <p:spPr>
          <a:xfrm>
            <a:off x="184320" y="277920"/>
            <a:ext cx="8694000" cy="1135080"/>
          </a:xfrm>
          <a:prstGeom prst="rect">
            <a:avLst/>
          </a:prstGeom>
        </p:spPr>
        <p:txBody>
          <a:bodyPr lIns="90000" tIns="46800" rIns="90000" bIns="46800" anchor="ctr"/>
          <a:lstStyle/>
          <a:p>
            <a:pPr algn="ctr">
              <a:lnSpc>
                <a:spcPct val="100000"/>
              </a:lnSpc>
            </a:pPr>
            <a:r>
              <a:rPr lang="de-AT" sz="4000" b="1">
                <a:solidFill>
                  <a:srgbClr val="376092"/>
                </a:solidFill>
                <a:latin typeface="Trebuchet MS"/>
              </a:rPr>
              <a:t>B. ¿Para qué documentar </a:t>
            </a:r>
            <a:r>
              <a:rPr lang="de-AT" sz="2400" b="1">
                <a:solidFill>
                  <a:srgbClr val="376092"/>
                </a:solidFill>
                <a:latin typeface="Trebuchet MS"/>
              </a:rPr>
              <a:t> </a:t>
            </a:r>
            <a:r>
              <a:rPr lang="de-AT" sz="4000" b="1">
                <a:solidFill>
                  <a:srgbClr val="376092"/>
                </a:solidFill>
                <a:latin typeface="Trebuchet MS"/>
              </a:rPr>
              <a:t>torturas?</a:t>
            </a:r>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6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6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6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6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 name="CustomShape 1"/>
          <p:cNvSpPr/>
          <p:nvPr/>
        </p:nvSpPr>
        <p:spPr>
          <a:xfrm>
            <a:off x="457200" y="273600"/>
            <a:ext cx="8224560" cy="1140480"/>
          </a:xfrm>
          <a:prstGeom prst="rect">
            <a:avLst/>
          </a:prstGeom>
        </p:spPr>
      </p:sp>
      <p:sp>
        <p:nvSpPr>
          <p:cNvPr id="641" name="CustomShape 2"/>
          <p:cNvSpPr/>
          <p:nvPr/>
        </p:nvSpPr>
        <p:spPr>
          <a:xfrm>
            <a:off x="457200" y="1604520"/>
            <a:ext cx="3921480" cy="3972240"/>
          </a:xfrm>
          <a:prstGeom prst="rect">
            <a:avLst/>
          </a:prstGeom>
        </p:spPr>
      </p:sp>
      <p:sp>
        <p:nvSpPr>
          <p:cNvPr id="642" name="CustomShape 3"/>
          <p:cNvSpPr/>
          <p:nvPr/>
        </p:nvSpPr>
        <p:spPr>
          <a:xfrm>
            <a:off x="4579920" y="1604520"/>
            <a:ext cx="3921480" cy="3972240"/>
          </a:xfrm>
          <a:prstGeom prst="rect">
            <a:avLst/>
          </a:prstGeom>
        </p:spPr>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 name="CustomShape 1"/>
          <p:cNvSpPr/>
          <p:nvPr/>
        </p:nvSpPr>
        <p:spPr>
          <a:xfrm>
            <a:off x="457200" y="273600"/>
            <a:ext cx="8224560" cy="1140480"/>
          </a:xfrm>
          <a:prstGeom prst="rect">
            <a:avLst/>
          </a:prstGeom>
        </p:spPr>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 name="CustomShape 1"/>
          <p:cNvSpPr/>
          <p:nvPr/>
        </p:nvSpPr>
        <p:spPr>
          <a:xfrm>
            <a:off x="457200" y="273600"/>
            <a:ext cx="8224560" cy="5303160"/>
          </a:xfrm>
          <a:prstGeom prst="rect">
            <a:avLst/>
          </a:prstGeom>
        </p:spPr>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 name="CustomShape 1"/>
          <p:cNvSpPr/>
          <p:nvPr/>
        </p:nvSpPr>
        <p:spPr>
          <a:xfrm>
            <a:off x="457200" y="273600"/>
            <a:ext cx="8224560" cy="1140480"/>
          </a:xfrm>
          <a:prstGeom prst="rect">
            <a:avLst/>
          </a:prstGeom>
        </p:spPr>
      </p:sp>
      <p:sp>
        <p:nvSpPr>
          <p:cNvPr id="646" name="CustomShape 2"/>
          <p:cNvSpPr/>
          <p:nvPr/>
        </p:nvSpPr>
        <p:spPr>
          <a:xfrm>
            <a:off x="457200" y="1604520"/>
            <a:ext cx="3921480" cy="1891800"/>
          </a:xfrm>
          <a:prstGeom prst="rect">
            <a:avLst/>
          </a:prstGeom>
        </p:spPr>
      </p:sp>
      <p:sp>
        <p:nvSpPr>
          <p:cNvPr id="647" name="CustomShape 3"/>
          <p:cNvSpPr/>
          <p:nvPr/>
        </p:nvSpPr>
        <p:spPr>
          <a:xfrm>
            <a:off x="457200" y="3681360"/>
            <a:ext cx="3921480" cy="1891800"/>
          </a:xfrm>
          <a:prstGeom prst="rect">
            <a:avLst/>
          </a:prstGeom>
        </p:spPr>
      </p:sp>
      <p:sp>
        <p:nvSpPr>
          <p:cNvPr id="648" name="CustomShape 4"/>
          <p:cNvSpPr/>
          <p:nvPr/>
        </p:nvSpPr>
        <p:spPr>
          <a:xfrm>
            <a:off x="4579920" y="1604520"/>
            <a:ext cx="3921480" cy="3972240"/>
          </a:xfrm>
          <a:prstGeom prst="rect">
            <a:avLst/>
          </a:prstGeom>
        </p:spPr>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 name="CustomShape 1"/>
          <p:cNvSpPr/>
          <p:nvPr/>
        </p:nvSpPr>
        <p:spPr>
          <a:xfrm>
            <a:off x="457200" y="273600"/>
            <a:ext cx="8224560" cy="1140480"/>
          </a:xfrm>
          <a:prstGeom prst="rect">
            <a:avLst/>
          </a:prstGeom>
        </p:spPr>
      </p:sp>
      <p:sp>
        <p:nvSpPr>
          <p:cNvPr id="650" name="CustomShape 2"/>
          <p:cNvSpPr/>
          <p:nvPr/>
        </p:nvSpPr>
        <p:spPr>
          <a:xfrm>
            <a:off x="457200" y="1604520"/>
            <a:ext cx="3921480" cy="3972240"/>
          </a:xfrm>
          <a:prstGeom prst="rect">
            <a:avLst/>
          </a:prstGeom>
        </p:spPr>
      </p:sp>
      <p:sp>
        <p:nvSpPr>
          <p:cNvPr id="651" name="CustomShape 3"/>
          <p:cNvSpPr/>
          <p:nvPr/>
        </p:nvSpPr>
        <p:spPr>
          <a:xfrm>
            <a:off x="4579920" y="1604520"/>
            <a:ext cx="3921480" cy="1891800"/>
          </a:xfrm>
          <a:prstGeom prst="rect">
            <a:avLst/>
          </a:prstGeom>
        </p:spPr>
      </p:sp>
      <p:sp>
        <p:nvSpPr>
          <p:cNvPr id="652" name="CustomShape 4"/>
          <p:cNvSpPr/>
          <p:nvPr/>
        </p:nvSpPr>
        <p:spPr>
          <a:xfrm>
            <a:off x="4579920" y="3681360"/>
            <a:ext cx="3921480" cy="1891800"/>
          </a:xfrm>
          <a:prstGeom prst="rect">
            <a:avLst/>
          </a:prstGeom>
        </p:spPr>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3" name="CustomShape 1"/>
          <p:cNvSpPr/>
          <p:nvPr/>
        </p:nvSpPr>
        <p:spPr>
          <a:xfrm>
            <a:off x="457200" y="273600"/>
            <a:ext cx="8224560" cy="1140480"/>
          </a:xfrm>
          <a:prstGeom prst="rect">
            <a:avLst/>
          </a:prstGeom>
        </p:spPr>
      </p:sp>
      <p:sp>
        <p:nvSpPr>
          <p:cNvPr id="654" name="CustomShape 2"/>
          <p:cNvSpPr/>
          <p:nvPr/>
        </p:nvSpPr>
        <p:spPr>
          <a:xfrm>
            <a:off x="457200" y="1604520"/>
            <a:ext cx="3921480" cy="1891800"/>
          </a:xfrm>
          <a:prstGeom prst="rect">
            <a:avLst/>
          </a:prstGeom>
        </p:spPr>
      </p:sp>
      <p:sp>
        <p:nvSpPr>
          <p:cNvPr id="655" name="CustomShape 3"/>
          <p:cNvSpPr/>
          <p:nvPr/>
        </p:nvSpPr>
        <p:spPr>
          <a:xfrm>
            <a:off x="4579920" y="1604520"/>
            <a:ext cx="3921480" cy="1891800"/>
          </a:xfrm>
          <a:prstGeom prst="rect">
            <a:avLst/>
          </a:prstGeom>
        </p:spPr>
      </p:sp>
      <p:sp>
        <p:nvSpPr>
          <p:cNvPr id="656" name="CustomShape 4"/>
          <p:cNvSpPr/>
          <p:nvPr/>
        </p:nvSpPr>
        <p:spPr>
          <a:xfrm>
            <a:off x="457200" y="3681360"/>
            <a:ext cx="8040960" cy="1891800"/>
          </a:xfrm>
          <a:prstGeom prst="rect">
            <a:avLst/>
          </a:prstGeom>
        </p:spPr>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7" name="CustomShape 1"/>
          <p:cNvSpPr/>
          <p:nvPr/>
        </p:nvSpPr>
        <p:spPr>
          <a:xfrm>
            <a:off x="457200" y="273600"/>
            <a:ext cx="8224560" cy="1140480"/>
          </a:xfrm>
          <a:prstGeom prst="rect">
            <a:avLst/>
          </a:prstGeom>
        </p:spPr>
      </p:sp>
      <p:sp>
        <p:nvSpPr>
          <p:cNvPr id="658" name="CustomShape 2"/>
          <p:cNvSpPr/>
          <p:nvPr/>
        </p:nvSpPr>
        <p:spPr>
          <a:xfrm>
            <a:off x="457200" y="1604520"/>
            <a:ext cx="8041680" cy="1891800"/>
          </a:xfrm>
          <a:prstGeom prst="rect">
            <a:avLst/>
          </a:prstGeom>
        </p:spPr>
      </p:sp>
      <p:sp>
        <p:nvSpPr>
          <p:cNvPr id="659" name="CustomShape 3"/>
          <p:cNvSpPr/>
          <p:nvPr/>
        </p:nvSpPr>
        <p:spPr>
          <a:xfrm>
            <a:off x="457200" y="3681360"/>
            <a:ext cx="8041680" cy="1891800"/>
          </a:xfrm>
          <a:prstGeom prst="rect">
            <a:avLst/>
          </a:prstGeom>
        </p:spPr>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 name="CustomShape 1"/>
          <p:cNvSpPr/>
          <p:nvPr/>
        </p:nvSpPr>
        <p:spPr>
          <a:xfrm>
            <a:off x="1609200" y="245284"/>
            <a:ext cx="6033240" cy="706432"/>
          </a:xfrm>
          <a:prstGeom prst="rect">
            <a:avLst/>
          </a:prstGeom>
        </p:spPr>
        <p:txBody>
          <a:bodyPr lIns="90000" tIns="45000" rIns="90000" bIns="45000" anchor="ctr">
            <a:spAutoFit/>
          </a:bodyPr>
          <a:lstStyle/>
          <a:p>
            <a:pPr algn="ctr">
              <a:lnSpc>
                <a:spcPct val="100000"/>
              </a:lnSpc>
            </a:pPr>
            <a:r>
              <a:rPr lang="de-AT" sz="4000" b="1">
                <a:solidFill>
                  <a:srgbClr val="376092"/>
                </a:solidFill>
                <a:latin typeface="Trebuchet MS"/>
              </a:rPr>
              <a:t>Apoyo a la financiación </a:t>
            </a:r>
            <a:endParaRPr/>
          </a:p>
        </p:txBody>
      </p:sp>
      <p:pic>
        <p:nvPicPr>
          <p:cNvPr id="573" name="Picture 3"/>
          <p:cNvPicPr/>
          <p:nvPr/>
        </p:nvPicPr>
        <p:blipFill>
          <a:blip r:embed="rId3"/>
          <a:stretch>
            <a:fillRect/>
          </a:stretch>
        </p:blipFill>
        <p:spPr>
          <a:xfrm>
            <a:off x="1784160" y="1286280"/>
            <a:ext cx="5568840" cy="2247840"/>
          </a:xfrm>
          <a:prstGeom prst="rect">
            <a:avLst/>
          </a:prstGeom>
          <a:ln w="3240">
            <a:solidFill>
              <a:srgbClr val="000000"/>
            </a:solidFill>
            <a:miter/>
          </a:ln>
        </p:spPr>
      </p:pic>
      <p:sp>
        <p:nvSpPr>
          <p:cNvPr id="574" name="CustomShape 2"/>
          <p:cNvSpPr/>
          <p:nvPr/>
        </p:nvSpPr>
        <p:spPr>
          <a:xfrm>
            <a:off x="1801800" y="1387440"/>
            <a:ext cx="5568840" cy="2247840"/>
          </a:xfrm>
          <a:prstGeom prst="rect">
            <a:avLst/>
          </a:prstGeom>
        </p:spPr>
      </p:sp>
      <p:sp>
        <p:nvSpPr>
          <p:cNvPr id="575" name="CustomShape 3"/>
          <p:cNvSpPr/>
          <p:nvPr/>
        </p:nvSpPr>
        <p:spPr>
          <a:xfrm>
            <a:off x="538560" y="4071004"/>
            <a:ext cx="8060040" cy="1571842"/>
          </a:xfrm>
          <a:prstGeom prst="rect">
            <a:avLst/>
          </a:prstGeom>
        </p:spPr>
        <p:txBody>
          <a:bodyPr lIns="90000" tIns="46800" rIns="90000" bIns="46800">
            <a:spAutoFit/>
          </a:bodyPr>
          <a:lstStyle/>
          <a:p>
            <a:pPr algn="ctr">
              <a:lnSpc>
                <a:spcPct val="100000"/>
              </a:lnSpc>
            </a:pPr>
            <a:r>
              <a:rPr lang="es-ES_tradnl" sz="2400" i="1" dirty="0" smtClean="0">
                <a:solidFill>
                  <a:srgbClr val="000000"/>
                </a:solidFill>
                <a:latin typeface="Calibri"/>
              </a:rPr>
              <a:t>Este proyecto fue</a:t>
            </a:r>
            <a:r>
              <a:rPr lang="es-ES_tradnl" sz="2400" b="1" i="1" dirty="0" smtClean="0">
                <a:solidFill>
                  <a:srgbClr val="000000"/>
                </a:solidFill>
                <a:latin typeface="Calibri"/>
              </a:rPr>
              <a:t> </a:t>
            </a:r>
            <a:r>
              <a:rPr lang="es-ES_tradnl" sz="2400" i="1" dirty="0" smtClean="0">
                <a:solidFill>
                  <a:srgbClr val="000000"/>
                </a:solidFill>
                <a:latin typeface="Calibri"/>
              </a:rPr>
              <a:t>financiado con el apoyo de la Comisión Europea. La presente comunicación refleja sólo las opiniones del autor. Por ello la Comisión no se responsabiliza del uso que se pueda hacer de las informaciones aquí</a:t>
            </a:r>
            <a:r>
              <a:rPr lang="es-ES_tradnl" sz="2400" b="1" i="1" dirty="0" smtClean="0">
                <a:solidFill>
                  <a:srgbClr val="FF3366"/>
                </a:solidFill>
                <a:latin typeface="Calibri"/>
              </a:rPr>
              <a:t> </a:t>
            </a:r>
            <a:r>
              <a:rPr lang="es-ES_tradnl" sz="2400" i="1" dirty="0" smtClean="0">
                <a:solidFill>
                  <a:srgbClr val="000000"/>
                </a:solidFill>
                <a:latin typeface="Calibri"/>
              </a:rPr>
              <a:t>contenidas.</a:t>
            </a:r>
            <a:endParaRPr lang="es-ES_tradnl" dirty="0"/>
          </a:p>
        </p:txBody>
      </p:sp>
    </p:spTree>
  </p:cSld>
  <p:clrMapOvr>
    <a:masterClrMapping/>
  </p:clrMapOvr>
  <p:timing>
    <p:tnLst>
      <p:par>
        <p:cT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0" name="CustomShape 1"/>
          <p:cNvSpPr/>
          <p:nvPr/>
        </p:nvSpPr>
        <p:spPr>
          <a:xfrm>
            <a:off x="457200" y="273600"/>
            <a:ext cx="8224560" cy="1140480"/>
          </a:xfrm>
          <a:prstGeom prst="rect">
            <a:avLst/>
          </a:prstGeom>
        </p:spPr>
      </p:sp>
      <p:sp>
        <p:nvSpPr>
          <p:cNvPr id="661" name="CustomShape 2"/>
          <p:cNvSpPr/>
          <p:nvPr/>
        </p:nvSpPr>
        <p:spPr>
          <a:xfrm>
            <a:off x="457200" y="1604520"/>
            <a:ext cx="3921480" cy="1891800"/>
          </a:xfrm>
          <a:prstGeom prst="rect">
            <a:avLst/>
          </a:prstGeom>
        </p:spPr>
      </p:sp>
      <p:sp>
        <p:nvSpPr>
          <p:cNvPr id="662" name="CustomShape 3"/>
          <p:cNvSpPr/>
          <p:nvPr/>
        </p:nvSpPr>
        <p:spPr>
          <a:xfrm>
            <a:off x="4579920" y="1604520"/>
            <a:ext cx="3921480" cy="1891800"/>
          </a:xfrm>
          <a:prstGeom prst="rect">
            <a:avLst/>
          </a:prstGeom>
        </p:spPr>
      </p:sp>
      <p:sp>
        <p:nvSpPr>
          <p:cNvPr id="663" name="CustomShape 4"/>
          <p:cNvSpPr/>
          <p:nvPr/>
        </p:nvSpPr>
        <p:spPr>
          <a:xfrm>
            <a:off x="4579920" y="3681360"/>
            <a:ext cx="3921480" cy="1891800"/>
          </a:xfrm>
          <a:prstGeom prst="rect">
            <a:avLst/>
          </a:prstGeom>
        </p:spPr>
      </p:sp>
      <p:sp>
        <p:nvSpPr>
          <p:cNvPr id="664" name="CustomShape 5"/>
          <p:cNvSpPr/>
          <p:nvPr/>
        </p:nvSpPr>
        <p:spPr>
          <a:xfrm>
            <a:off x="457200" y="3681360"/>
            <a:ext cx="3921480" cy="1891800"/>
          </a:xfrm>
          <a:prstGeom prst="rect">
            <a:avLst/>
          </a:prstGeom>
        </p:spPr>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 name="CustomShape 1"/>
          <p:cNvSpPr/>
          <p:nvPr/>
        </p:nvSpPr>
        <p:spPr>
          <a:xfrm>
            <a:off x="457200" y="273600"/>
            <a:ext cx="8224560" cy="1140480"/>
          </a:xfrm>
          <a:prstGeom prst="rect">
            <a:avLst/>
          </a:prstGeom>
        </p:spPr>
      </p:sp>
      <p:sp>
        <p:nvSpPr>
          <p:cNvPr id="666" name="CustomShape 2"/>
          <p:cNvSpPr/>
          <p:nvPr/>
        </p:nvSpPr>
        <p:spPr>
          <a:xfrm>
            <a:off x="457200" y="1604520"/>
            <a:ext cx="3921480" cy="1891800"/>
          </a:xfrm>
          <a:prstGeom prst="rect">
            <a:avLst/>
          </a:prstGeom>
        </p:spPr>
      </p:sp>
      <p:sp>
        <p:nvSpPr>
          <p:cNvPr id="667" name="CustomShape 3"/>
          <p:cNvSpPr/>
          <p:nvPr/>
        </p:nvSpPr>
        <p:spPr>
          <a:xfrm>
            <a:off x="4579920" y="1604520"/>
            <a:ext cx="3921480" cy="1891800"/>
          </a:xfrm>
          <a:prstGeom prst="rect">
            <a:avLst/>
          </a:prstGeom>
        </p:spPr>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 name="CustomShape 1"/>
          <p:cNvSpPr/>
          <p:nvPr/>
        </p:nvSpPr>
        <p:spPr>
          <a:xfrm>
            <a:off x="457200" y="273600"/>
            <a:ext cx="8224560" cy="1140480"/>
          </a:xfrm>
          <a:prstGeom prst="rect">
            <a:avLst/>
          </a:prstGeom>
        </p:spPr>
      </p:sp>
      <p:sp>
        <p:nvSpPr>
          <p:cNvPr id="669" name="CustomShape 2"/>
          <p:cNvSpPr/>
          <p:nvPr/>
        </p:nvSpPr>
        <p:spPr>
          <a:xfrm>
            <a:off x="457200" y="1604520"/>
            <a:ext cx="3921480" cy="1891800"/>
          </a:xfrm>
          <a:prstGeom prst="rect">
            <a:avLst/>
          </a:prstGeom>
        </p:spPr>
      </p:sp>
      <p:sp>
        <p:nvSpPr>
          <p:cNvPr id="670" name="CustomShape 3"/>
          <p:cNvSpPr/>
          <p:nvPr/>
        </p:nvSpPr>
        <p:spPr>
          <a:xfrm>
            <a:off x="4579920" y="1604520"/>
            <a:ext cx="3921480" cy="1891800"/>
          </a:xfrm>
          <a:prstGeom prst="rect">
            <a:avLst/>
          </a:prstGeom>
        </p:spPr>
      </p:sp>
      <p:sp>
        <p:nvSpPr>
          <p:cNvPr id="671" name="CustomShape 4"/>
          <p:cNvSpPr/>
          <p:nvPr/>
        </p:nvSpPr>
        <p:spPr>
          <a:xfrm>
            <a:off x="4579920" y="3681360"/>
            <a:ext cx="3921480" cy="1891800"/>
          </a:xfrm>
          <a:prstGeom prst="rect">
            <a:avLst/>
          </a:prstGeom>
        </p:spPr>
      </p:sp>
      <p:sp>
        <p:nvSpPr>
          <p:cNvPr id="672" name="CustomShape 5"/>
          <p:cNvSpPr/>
          <p:nvPr/>
        </p:nvSpPr>
        <p:spPr>
          <a:xfrm>
            <a:off x="457200" y="3681360"/>
            <a:ext cx="3921480" cy="1891800"/>
          </a:xfrm>
          <a:prstGeom prst="rect">
            <a:avLst/>
          </a:prstGeom>
        </p:spPr>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3" name="CustomShape 1"/>
          <p:cNvSpPr/>
          <p:nvPr/>
        </p:nvSpPr>
        <p:spPr>
          <a:xfrm>
            <a:off x="457200" y="273600"/>
            <a:ext cx="8224560" cy="1140480"/>
          </a:xfrm>
          <a:prstGeom prst="rect">
            <a:avLst/>
          </a:prstGeom>
        </p:spPr>
      </p:sp>
      <p:sp>
        <p:nvSpPr>
          <p:cNvPr id="674" name="CustomShape 2"/>
          <p:cNvSpPr/>
          <p:nvPr/>
        </p:nvSpPr>
        <p:spPr>
          <a:xfrm>
            <a:off x="457200" y="1604520"/>
            <a:ext cx="3921480" cy="1891800"/>
          </a:xfrm>
          <a:prstGeom prst="rect">
            <a:avLst/>
          </a:prstGeom>
        </p:spPr>
      </p:sp>
      <p:sp>
        <p:nvSpPr>
          <p:cNvPr id="675" name="CustomShape 3"/>
          <p:cNvSpPr/>
          <p:nvPr/>
        </p:nvSpPr>
        <p:spPr>
          <a:xfrm>
            <a:off x="4579920" y="1604520"/>
            <a:ext cx="3921480" cy="1891800"/>
          </a:xfrm>
          <a:prstGeom prst="rect">
            <a:avLst/>
          </a:prstGeom>
        </p:spPr>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 name="CustomShape 1"/>
          <p:cNvSpPr/>
          <p:nvPr/>
        </p:nvSpPr>
        <p:spPr>
          <a:xfrm>
            <a:off x="457200" y="273600"/>
            <a:ext cx="8227800" cy="1143720"/>
          </a:xfrm>
          <a:prstGeom prst="rect">
            <a:avLst/>
          </a:prstGeom>
        </p:spPr>
      </p:sp>
      <p:sp>
        <p:nvSpPr>
          <p:cNvPr id="677" name="CustomShape 2"/>
          <p:cNvSpPr/>
          <p:nvPr/>
        </p:nvSpPr>
        <p:spPr>
          <a:xfrm>
            <a:off x="457200" y="1604520"/>
            <a:ext cx="3924720" cy="1895040"/>
          </a:xfrm>
          <a:prstGeom prst="rect">
            <a:avLst/>
          </a:prstGeom>
        </p:spPr>
      </p:sp>
      <p:sp>
        <p:nvSpPr>
          <p:cNvPr id="678" name="CustomShape 3"/>
          <p:cNvSpPr/>
          <p:nvPr/>
        </p:nvSpPr>
        <p:spPr>
          <a:xfrm>
            <a:off x="4579920" y="1604520"/>
            <a:ext cx="3924720" cy="1895040"/>
          </a:xfrm>
          <a:prstGeom prst="rect">
            <a:avLst/>
          </a:prstGeom>
        </p:spPr>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6" name="CustomShape 1"/>
          <p:cNvSpPr/>
          <p:nvPr/>
        </p:nvSpPr>
        <p:spPr>
          <a:xfrm>
            <a:off x="2273032" y="412324"/>
            <a:ext cx="4590016" cy="706432"/>
          </a:xfrm>
          <a:prstGeom prst="rect">
            <a:avLst/>
          </a:prstGeom>
        </p:spPr>
        <p:txBody>
          <a:bodyPr wrap="none" lIns="90000" tIns="45000" rIns="90000" bIns="45000" anchor="ctr">
            <a:spAutoFit/>
          </a:bodyPr>
          <a:lstStyle/>
          <a:p>
            <a:pPr algn="ctr">
              <a:lnSpc>
                <a:spcPct val="100000"/>
              </a:lnSpc>
            </a:pPr>
            <a:r>
              <a:rPr lang="de-AT" sz="4000" b="1" dirty="0" err="1">
                <a:solidFill>
                  <a:srgbClr val="376092"/>
                </a:solidFill>
                <a:latin typeface="Trebuchet MS"/>
              </a:rPr>
              <a:t>Derechos</a:t>
            </a:r>
            <a:r>
              <a:rPr lang="de-AT" sz="4000" b="1" dirty="0">
                <a:solidFill>
                  <a:srgbClr val="376092"/>
                </a:solidFill>
                <a:latin typeface="Trebuchet MS"/>
              </a:rPr>
              <a:t> de </a:t>
            </a:r>
            <a:r>
              <a:rPr lang="de-AT" sz="4000" b="1" dirty="0" err="1">
                <a:solidFill>
                  <a:srgbClr val="376092"/>
                </a:solidFill>
                <a:latin typeface="Trebuchet MS"/>
              </a:rPr>
              <a:t>autor</a:t>
            </a:r>
            <a:endParaRPr dirty="0"/>
          </a:p>
        </p:txBody>
      </p:sp>
      <p:pic>
        <p:nvPicPr>
          <p:cNvPr id="577" name="Picture 3"/>
          <p:cNvPicPr/>
          <p:nvPr/>
        </p:nvPicPr>
        <p:blipFill>
          <a:blip r:embed="rId3"/>
          <a:stretch>
            <a:fillRect/>
          </a:stretch>
        </p:blipFill>
        <p:spPr>
          <a:xfrm>
            <a:off x="2484360" y="3284640"/>
            <a:ext cx="3684600" cy="1284480"/>
          </a:xfrm>
          <a:prstGeom prst="rect">
            <a:avLst/>
          </a:prstGeom>
        </p:spPr>
      </p:pic>
      <p:sp>
        <p:nvSpPr>
          <p:cNvPr id="578" name="CustomShape 2"/>
          <p:cNvSpPr/>
          <p:nvPr/>
        </p:nvSpPr>
        <p:spPr>
          <a:xfrm>
            <a:off x="2484360" y="3284640"/>
            <a:ext cx="3684600" cy="1284480"/>
          </a:xfrm>
          <a:prstGeom prst="rect">
            <a:avLst/>
          </a:prstGeom>
        </p:spPr>
      </p:sp>
      <p:sp>
        <p:nvSpPr>
          <p:cNvPr id="579" name="CustomShape 3"/>
          <p:cNvSpPr/>
          <p:nvPr/>
        </p:nvSpPr>
        <p:spPr>
          <a:xfrm>
            <a:off x="826920" y="1557360"/>
            <a:ext cx="7151040" cy="1202510"/>
          </a:xfrm>
          <a:prstGeom prst="rect">
            <a:avLst/>
          </a:prstGeom>
        </p:spPr>
        <p:txBody>
          <a:bodyPr lIns="90000" tIns="46800" rIns="90000" bIns="46800">
            <a:spAutoFit/>
          </a:bodyPr>
          <a:lstStyle/>
          <a:p>
            <a:pPr algn="ctr">
              <a:lnSpc>
                <a:spcPct val="100000"/>
              </a:lnSpc>
            </a:pPr>
            <a:r>
              <a:rPr lang="de-AT" sz="2400" dirty="0">
                <a:latin typeface="Calibri"/>
              </a:rPr>
              <a:t> Este </a:t>
            </a:r>
            <a:r>
              <a:rPr lang="de-AT" sz="2400" dirty="0" err="1">
                <a:latin typeface="Calibri"/>
              </a:rPr>
              <a:t>trabajo</a:t>
            </a:r>
            <a:r>
              <a:rPr lang="de-AT" sz="2400" dirty="0">
                <a:latin typeface="Calibri"/>
              </a:rPr>
              <a:t> </a:t>
            </a:r>
            <a:r>
              <a:rPr lang="de-AT" sz="2400" dirty="0" err="1">
                <a:latin typeface="Calibri"/>
              </a:rPr>
              <a:t>está</a:t>
            </a:r>
            <a:r>
              <a:rPr lang="de-AT" sz="2400" dirty="0">
                <a:latin typeface="Calibri"/>
              </a:rPr>
              <a:t> </a:t>
            </a:r>
            <a:r>
              <a:rPr lang="de-AT" sz="2400" dirty="0" err="1">
                <a:latin typeface="Calibri"/>
              </a:rPr>
              <a:t>autorizado</a:t>
            </a:r>
            <a:r>
              <a:rPr lang="de-AT" sz="2400" dirty="0">
                <a:latin typeface="Calibri"/>
              </a:rPr>
              <a:t> </a:t>
            </a:r>
            <a:r>
              <a:rPr lang="de-AT" sz="2400" dirty="0" err="1">
                <a:latin typeface="Calibri"/>
              </a:rPr>
              <a:t>bajo</a:t>
            </a:r>
            <a:r>
              <a:rPr lang="de-AT" sz="2400" dirty="0">
                <a:latin typeface="Calibri"/>
              </a:rPr>
              <a:t> la </a:t>
            </a:r>
            <a:r>
              <a:rPr lang="de-AT" sz="2400" dirty="0" err="1">
                <a:latin typeface="Calibri"/>
              </a:rPr>
              <a:t>licencia</a:t>
            </a:r>
            <a:r>
              <a:rPr lang="de-AT" sz="2400" dirty="0">
                <a:latin typeface="Calibri"/>
              </a:rPr>
              <a:t>:</a:t>
            </a:r>
            <a:endParaRPr dirty="0"/>
          </a:p>
          <a:p>
            <a:pPr algn="ctr">
              <a:lnSpc>
                <a:spcPct val="100000"/>
              </a:lnSpc>
            </a:pPr>
            <a:r>
              <a:rPr lang="de-AT" sz="2400" u="sng" dirty="0">
                <a:solidFill>
                  <a:srgbClr val="FFFFFF"/>
                </a:solidFill>
                <a:latin typeface="Calibri"/>
              </a:rPr>
              <a:t>Creative </a:t>
            </a:r>
            <a:r>
              <a:rPr lang="de-AT" sz="2400" u="sng" dirty="0" err="1">
                <a:solidFill>
                  <a:srgbClr val="FFFFFF"/>
                </a:solidFill>
                <a:latin typeface="Calibri"/>
              </a:rPr>
              <a:t>Commons</a:t>
            </a:r>
            <a:r>
              <a:rPr lang="de-AT" sz="2400" u="sng" dirty="0">
                <a:solidFill>
                  <a:srgbClr val="FFFFFF"/>
                </a:solidFill>
                <a:latin typeface="Calibri"/>
              </a:rPr>
              <a:t> </a:t>
            </a:r>
            <a:r>
              <a:rPr lang="de-AT" sz="2400" u="sng" dirty="0" err="1">
                <a:solidFill>
                  <a:srgbClr val="FFFFFF"/>
                </a:solidFill>
                <a:latin typeface="Calibri"/>
              </a:rPr>
              <a:t>Attribution-NonCommercial-NoDerivs</a:t>
            </a:r>
            <a:r>
              <a:rPr lang="de-AT" sz="2400" u="sng" dirty="0">
                <a:solidFill>
                  <a:srgbClr val="FFFFFF"/>
                </a:solidFill>
                <a:latin typeface="Calibri"/>
              </a:rPr>
              <a:t> 3.0 </a:t>
            </a:r>
            <a:r>
              <a:rPr lang="de-AT" sz="2400" u="sng" dirty="0" err="1">
                <a:solidFill>
                  <a:srgbClr val="FFFFFF"/>
                </a:solidFill>
                <a:latin typeface="Calibri"/>
              </a:rPr>
              <a:t>Unported</a:t>
            </a:r>
            <a:r>
              <a:rPr lang="de-AT" sz="2400" u="sng" dirty="0">
                <a:solidFill>
                  <a:srgbClr val="FFFFFF"/>
                </a:solidFill>
                <a:latin typeface="Calibri"/>
              </a:rPr>
              <a:t> </a:t>
            </a:r>
            <a:r>
              <a:rPr lang="de-AT" sz="2400" u="sng" dirty="0" err="1">
                <a:solidFill>
                  <a:srgbClr val="FFFFFF"/>
                </a:solidFill>
                <a:latin typeface="Calibri"/>
              </a:rPr>
              <a:t>License</a:t>
            </a:r>
            <a:r>
              <a:rPr lang="de-AT" sz="2400" u="sng" dirty="0">
                <a:solidFill>
                  <a:srgbClr val="FFFFFF"/>
                </a:solidFill>
                <a:latin typeface="Calibri"/>
              </a:rPr>
              <a:t>.</a:t>
            </a:r>
            <a:endParaRPr dirty="0"/>
          </a:p>
        </p:txBody>
      </p:sp>
      <p:sp>
        <p:nvSpPr>
          <p:cNvPr id="580" name="CustomShape 4"/>
          <p:cNvSpPr/>
          <p:nvPr/>
        </p:nvSpPr>
        <p:spPr>
          <a:xfrm>
            <a:off x="1152000" y="5295600"/>
            <a:ext cx="6364800" cy="463846"/>
          </a:xfrm>
          <a:prstGeom prst="rect">
            <a:avLst/>
          </a:prstGeom>
        </p:spPr>
        <p:txBody>
          <a:bodyPr lIns="90000" tIns="46800" rIns="90000" bIns="46800">
            <a:spAutoFit/>
          </a:bodyPr>
          <a:lstStyle/>
          <a:p>
            <a:pPr>
              <a:lnSpc>
                <a:spcPct val="100000"/>
              </a:lnSpc>
            </a:pPr>
            <a:r>
              <a:rPr lang="de-AT" sz="2400" dirty="0" smtClean="0">
                <a:solidFill>
                  <a:srgbClr val="000000"/>
                </a:solidFill>
                <a:latin typeface="Calibri"/>
              </a:rPr>
              <a:t>Para </a:t>
            </a:r>
            <a:r>
              <a:rPr lang="de-AT" sz="2400" dirty="0" err="1" smtClean="0">
                <a:solidFill>
                  <a:srgbClr val="000000"/>
                </a:solidFill>
                <a:latin typeface="Calibri"/>
              </a:rPr>
              <a:t>detalles</a:t>
            </a:r>
            <a:r>
              <a:rPr lang="de-AT" sz="2400" dirty="0" smtClean="0">
                <a:solidFill>
                  <a:srgbClr val="000000"/>
                </a:solidFill>
                <a:latin typeface="Calibri"/>
              </a:rPr>
              <a:t> </a:t>
            </a:r>
            <a:r>
              <a:rPr lang="de-AT" sz="2400" dirty="0" err="1" smtClean="0">
                <a:solidFill>
                  <a:srgbClr val="000000"/>
                </a:solidFill>
                <a:latin typeface="Calibri"/>
              </a:rPr>
              <a:t>veáse</a:t>
            </a:r>
            <a:r>
              <a:rPr lang="de-AT" sz="2400" dirty="0" smtClean="0">
                <a:solidFill>
                  <a:srgbClr val="000000"/>
                </a:solidFill>
                <a:latin typeface="Calibri"/>
              </a:rPr>
              <a:t>: </a:t>
            </a:r>
            <a:r>
              <a:rPr lang="de-AT" sz="2400" u="sng" dirty="0">
                <a:solidFill>
                  <a:srgbClr val="FFFFFF"/>
                </a:solidFill>
                <a:latin typeface="Calibri"/>
              </a:rPr>
              <a:t>http://creativecommons.org</a:t>
            </a:r>
            <a:endParaRPr dirty="0"/>
          </a:p>
        </p:txBody>
      </p:sp>
    </p:spTree>
  </p:cSld>
  <p:clrMapOvr>
    <a:masterClrMapping/>
  </p:clrMapOvr>
  <p:timing>
    <p:tnLst>
      <p:par>
        <p:cT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1" name="CustomShape 1"/>
          <p:cNvSpPr/>
          <p:nvPr/>
        </p:nvSpPr>
        <p:spPr>
          <a:xfrm>
            <a:off x="720000" y="4473360"/>
            <a:ext cx="4947486" cy="2218172"/>
          </a:xfrm>
          <a:prstGeom prst="rect">
            <a:avLst/>
          </a:prstGeom>
        </p:spPr>
        <p:txBody>
          <a:bodyPr wrap="none" lIns="90000" tIns="46800" rIns="90000" bIns="46800" anchor="t" anchorCtr="0">
            <a:spAutoFit/>
          </a:bodyPr>
          <a:lstStyle/>
          <a:p>
            <a:r>
              <a:rPr lang="de-AT" sz="4000" b="1" dirty="0" err="1">
                <a:solidFill>
                  <a:srgbClr val="376092"/>
                </a:solidFill>
                <a:latin typeface="Trebuchet MS"/>
              </a:rPr>
              <a:t>el</a:t>
            </a:r>
            <a:r>
              <a:rPr lang="de-AT" sz="4000" b="1" dirty="0">
                <a:solidFill>
                  <a:srgbClr val="376092"/>
                </a:solidFill>
                <a:latin typeface="Trebuchet MS"/>
              </a:rPr>
              <a:t> PE y </a:t>
            </a:r>
            <a:r>
              <a:rPr lang="de-AT" sz="4000" b="1" dirty="0" err="1">
                <a:solidFill>
                  <a:srgbClr val="376092"/>
                </a:solidFill>
                <a:latin typeface="Trebuchet MS"/>
              </a:rPr>
              <a:t>su</a:t>
            </a:r>
            <a:r>
              <a:rPr lang="de-AT" sz="4000" b="1" dirty="0">
                <a:solidFill>
                  <a:srgbClr val="376092"/>
                </a:solidFill>
                <a:latin typeface="Trebuchet MS"/>
              </a:rPr>
              <a:t> </a:t>
            </a:r>
            <a:r>
              <a:rPr lang="de-AT" sz="4000" b="1" dirty="0" err="1">
                <a:solidFill>
                  <a:srgbClr val="376092"/>
                </a:solidFill>
                <a:latin typeface="Trebuchet MS"/>
              </a:rPr>
              <a:t>historia</a:t>
            </a:r>
            <a:r>
              <a:rPr lang="de-AT" sz="4000" b="1" dirty="0">
                <a:solidFill>
                  <a:srgbClr val="376092"/>
                </a:solidFill>
                <a:latin typeface="Trebuchet MS"/>
              </a:rPr>
              <a:t> - </a:t>
            </a:r>
            <a:endParaRPr dirty="0"/>
          </a:p>
          <a:p>
            <a:r>
              <a:rPr lang="de-AT" sz="4000" b="1" dirty="0" err="1">
                <a:solidFill>
                  <a:srgbClr val="376092"/>
                </a:solidFill>
                <a:latin typeface="Trebuchet MS"/>
              </a:rPr>
              <a:t>resumen</a:t>
            </a:r>
            <a:endParaRPr dirty="0"/>
          </a:p>
          <a:p>
            <a:r>
              <a:rPr lang="de-AT" sz="4000" b="1" dirty="0">
                <a:solidFill>
                  <a:srgbClr val="FF3366"/>
                </a:solidFill>
                <a:latin typeface="Trebuchet MS"/>
              </a:rPr>
              <a:t> </a:t>
            </a:r>
            <a:endParaRPr dirty="0"/>
          </a:p>
          <a:p>
            <a:pPr algn="ctr">
              <a:lnSpc>
                <a:spcPct val="100000"/>
              </a:lnSpc>
            </a:pPr>
            <a:endParaRPr dirty="0"/>
          </a:p>
        </p:txBody>
      </p:sp>
      <p:sp>
        <p:nvSpPr>
          <p:cNvPr id="582" name="CustomShape 2"/>
          <p:cNvSpPr/>
          <p:nvPr/>
        </p:nvSpPr>
        <p:spPr>
          <a:xfrm>
            <a:off x="722160" y="2906640"/>
            <a:ext cx="7764480" cy="1492200"/>
          </a:xfrm>
          <a:prstGeom prst="rect">
            <a:avLst/>
          </a:prstGeom>
        </p:spPr>
        <p:txBody>
          <a:bodyPr lIns="90000" tIns="46800" rIns="90000" bIns="46800" anchor="b"/>
          <a:lstStyle/>
          <a:p>
            <a:pPr>
              <a:lnSpc>
                <a:spcPct val="100000"/>
              </a:lnSpc>
            </a:pPr>
            <a:r>
              <a:rPr lang="de-AT" sz="2800" b="1">
                <a:solidFill>
                  <a:srgbClr val="262626"/>
                </a:solidFill>
                <a:latin typeface="Calibri"/>
              </a:rPr>
              <a:t>Introducción</a:t>
            </a:r>
            <a:endParaRPr/>
          </a:p>
        </p:txBody>
      </p:sp>
    </p:spTree>
  </p:cSld>
  <p:clrMapOvr>
    <a:masterClrMapping/>
  </p:clrMapOvr>
  <p:timing>
    <p:tnLst>
      <p:par>
        <p:cT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 name="CustomShape 1"/>
          <p:cNvSpPr/>
          <p:nvPr/>
        </p:nvSpPr>
        <p:spPr>
          <a:xfrm>
            <a:off x="2322746" y="188566"/>
            <a:ext cx="4511468" cy="710067"/>
          </a:xfrm>
          <a:prstGeom prst="rect">
            <a:avLst/>
          </a:prstGeom>
        </p:spPr>
        <p:txBody>
          <a:bodyPr wrap="none" lIns="90000" tIns="46800" rIns="90000" bIns="46800" anchor="ctr">
            <a:spAutoFit/>
          </a:bodyPr>
          <a:lstStyle/>
          <a:p>
            <a:pPr algn="ctr">
              <a:lnSpc>
                <a:spcPct val="100000"/>
              </a:lnSpc>
            </a:pPr>
            <a:r>
              <a:rPr lang="de-AT" sz="4000" b="1" dirty="0">
                <a:solidFill>
                  <a:srgbClr val="376092"/>
                </a:solidFill>
                <a:latin typeface="Trebuchet MS"/>
              </a:rPr>
              <a:t>A. </a:t>
            </a:r>
            <a:r>
              <a:rPr lang="de-AT" sz="4000" b="1" dirty="0" err="1">
                <a:solidFill>
                  <a:srgbClr val="376092"/>
                </a:solidFill>
                <a:latin typeface="Trebuchet MS"/>
              </a:rPr>
              <a:t>Historia</a:t>
            </a:r>
            <a:r>
              <a:rPr lang="de-AT" sz="4000" b="1" dirty="0">
                <a:solidFill>
                  <a:srgbClr val="376092"/>
                </a:solidFill>
                <a:latin typeface="Trebuchet MS"/>
              </a:rPr>
              <a:t> del PE </a:t>
            </a:r>
            <a:endParaRPr dirty="0"/>
          </a:p>
        </p:txBody>
      </p:sp>
      <p:sp>
        <p:nvSpPr>
          <p:cNvPr id="584" name="CustomShape 2"/>
          <p:cNvSpPr/>
          <p:nvPr/>
        </p:nvSpPr>
        <p:spPr>
          <a:xfrm>
            <a:off x="1278258" y="1125360"/>
            <a:ext cx="6578124" cy="3110724"/>
          </a:xfrm>
          <a:prstGeom prst="rect">
            <a:avLst/>
          </a:prstGeom>
        </p:spPr>
        <p:txBody>
          <a:bodyPr wrap="none" lIns="90000" tIns="46800" rIns="90000" bIns="46800">
            <a:spAutoFit/>
          </a:bodyPr>
          <a:lstStyle/>
          <a:p>
            <a:pPr algn="ctr">
              <a:lnSpc>
                <a:spcPct val="100000"/>
              </a:lnSpc>
            </a:pPr>
            <a:r>
              <a:rPr lang="es-ES_tradnl" sz="2800" b="1" dirty="0" smtClean="0">
                <a:solidFill>
                  <a:srgbClr val="262626"/>
                </a:solidFill>
                <a:latin typeface="Calibri"/>
              </a:rPr>
              <a:t>El caso de </a:t>
            </a:r>
            <a:r>
              <a:rPr lang="es-ES_tradnl" sz="2800" b="1" dirty="0" err="1" smtClean="0">
                <a:solidFill>
                  <a:srgbClr val="262626"/>
                </a:solidFill>
                <a:latin typeface="Calibri"/>
              </a:rPr>
              <a:t>Baki</a:t>
            </a:r>
            <a:r>
              <a:rPr lang="es-ES_tradnl" sz="2800" b="1" dirty="0" smtClean="0">
                <a:solidFill>
                  <a:srgbClr val="262626"/>
                </a:solidFill>
                <a:latin typeface="Calibri"/>
              </a:rPr>
              <a:t> </a:t>
            </a:r>
            <a:r>
              <a:rPr lang="es-ES_tradnl" sz="2800" b="1" dirty="0" err="1" smtClean="0">
                <a:solidFill>
                  <a:srgbClr val="262626"/>
                </a:solidFill>
                <a:latin typeface="Calibri"/>
              </a:rPr>
              <a:t>Erdoğan</a:t>
            </a:r>
            <a:endParaRPr lang="es-ES_tradnl" dirty="0" smtClean="0"/>
          </a:p>
          <a:p>
            <a:pPr algn="ctr">
              <a:lnSpc>
                <a:spcPct val="100000"/>
              </a:lnSpc>
            </a:pPr>
            <a:r>
              <a:rPr lang="es-ES_tradnl" sz="2400" dirty="0" smtClean="0">
                <a:solidFill>
                  <a:srgbClr val="262626"/>
                </a:solidFill>
                <a:latin typeface="Calibri"/>
              </a:rPr>
              <a:t>Detención de </a:t>
            </a:r>
            <a:r>
              <a:rPr lang="es-ES_tradnl" sz="2400" dirty="0" err="1" smtClean="0">
                <a:solidFill>
                  <a:srgbClr val="262626"/>
                </a:solidFill>
                <a:latin typeface="Calibri"/>
              </a:rPr>
              <a:t>Erdoğan</a:t>
            </a:r>
            <a:r>
              <a:rPr lang="es-ES_tradnl" sz="2400" dirty="0" smtClean="0">
                <a:solidFill>
                  <a:srgbClr val="262626"/>
                </a:solidFill>
                <a:latin typeface="Calibri"/>
              </a:rPr>
              <a:t> el 10 de agosto de 1993; </a:t>
            </a:r>
            <a:endParaRPr lang="es-ES_tradnl" dirty="0" smtClean="0"/>
          </a:p>
          <a:p>
            <a:pPr algn="ctr">
              <a:lnSpc>
                <a:spcPct val="100000"/>
              </a:lnSpc>
            </a:pPr>
            <a:r>
              <a:rPr lang="es-ES_tradnl" sz="2400" dirty="0" smtClean="0">
                <a:solidFill>
                  <a:srgbClr val="262626"/>
                </a:solidFill>
                <a:latin typeface="Calibri"/>
              </a:rPr>
              <a:t>10 días más tarde cayó en coma y luego murió.</a:t>
            </a:r>
            <a:endParaRPr lang="es-ES_tradnl" dirty="0" smtClean="0"/>
          </a:p>
          <a:p>
            <a:pPr algn="ctr">
              <a:lnSpc>
                <a:spcPct val="100000"/>
              </a:lnSpc>
            </a:pPr>
            <a:r>
              <a:rPr lang="es-ES_tradnl" sz="2400" dirty="0" smtClean="0">
                <a:solidFill>
                  <a:srgbClr val="262626"/>
                </a:solidFill>
                <a:latin typeface="Calibri"/>
              </a:rPr>
              <a:t>Causa oficial de su muerte: </a:t>
            </a:r>
          </a:p>
          <a:p>
            <a:pPr algn="ctr">
              <a:lnSpc>
                <a:spcPct val="100000"/>
              </a:lnSpc>
            </a:pPr>
            <a:r>
              <a:rPr lang="es-ES_tradnl" sz="2400" dirty="0" smtClean="0">
                <a:solidFill>
                  <a:srgbClr val="262626"/>
                </a:solidFill>
                <a:latin typeface="Calibri"/>
              </a:rPr>
              <a:t>edema pulmonar por huelga de hambre.</a:t>
            </a:r>
            <a:endParaRPr lang="es-ES_tradnl" dirty="0" smtClean="0"/>
          </a:p>
          <a:p>
            <a:pPr algn="ctr">
              <a:lnSpc>
                <a:spcPct val="100000"/>
              </a:lnSpc>
            </a:pPr>
            <a:r>
              <a:rPr lang="es-ES_tradnl" sz="2400" dirty="0" smtClean="0">
                <a:solidFill>
                  <a:srgbClr val="262626"/>
                </a:solidFill>
                <a:latin typeface="Calibri"/>
              </a:rPr>
              <a:t>Durante la preparación del cadáver para el funeral, </a:t>
            </a:r>
          </a:p>
          <a:p>
            <a:pPr algn="ctr">
              <a:lnSpc>
                <a:spcPct val="100000"/>
              </a:lnSpc>
            </a:pPr>
            <a:r>
              <a:rPr lang="es-ES_tradnl" sz="2400" dirty="0" smtClean="0">
                <a:solidFill>
                  <a:srgbClr val="262626"/>
                </a:solidFill>
                <a:latin typeface="Calibri"/>
              </a:rPr>
              <a:t>parientes descubrieron rastros de abuso físico, </a:t>
            </a:r>
            <a:endParaRPr lang="es-ES_tradnl" dirty="0" smtClean="0"/>
          </a:p>
          <a:p>
            <a:pPr algn="ctr">
              <a:lnSpc>
                <a:spcPct val="100000"/>
              </a:lnSpc>
            </a:pPr>
            <a:r>
              <a:rPr lang="es-ES_tradnl" sz="2400" dirty="0" smtClean="0">
                <a:solidFill>
                  <a:srgbClr val="262626"/>
                </a:solidFill>
                <a:latin typeface="Calibri"/>
              </a:rPr>
              <a:t>que documentaron fotográficamente.</a:t>
            </a:r>
            <a:endParaRPr lang="es-ES_tradnl" dirty="0"/>
          </a:p>
        </p:txBody>
      </p:sp>
      <p:pic>
        <p:nvPicPr>
          <p:cNvPr id="585" name="Grafik 4"/>
          <p:cNvPicPr/>
          <p:nvPr/>
        </p:nvPicPr>
        <p:blipFill>
          <a:blip r:embed="rId2"/>
          <a:stretch>
            <a:fillRect/>
          </a:stretch>
        </p:blipFill>
        <p:spPr>
          <a:xfrm>
            <a:off x="5508000" y="4437000"/>
            <a:ext cx="3354120" cy="1720080"/>
          </a:xfrm>
          <a:prstGeom prst="rect">
            <a:avLst/>
          </a:prstGeom>
        </p:spPr>
      </p:pic>
      <p:sp>
        <p:nvSpPr>
          <p:cNvPr id="586" name="CustomShape 3"/>
          <p:cNvSpPr/>
          <p:nvPr/>
        </p:nvSpPr>
        <p:spPr>
          <a:xfrm>
            <a:off x="5458320" y="6104160"/>
            <a:ext cx="2484000" cy="265320"/>
          </a:xfrm>
          <a:prstGeom prst="rect">
            <a:avLst/>
          </a:prstGeom>
        </p:spPr>
        <p:txBody>
          <a:bodyPr wrap="none" lIns="90000" tIns="45000" rIns="90000" bIns="45000"/>
          <a:lstStyle/>
          <a:p>
            <a:pPr>
              <a:lnSpc>
                <a:spcPct val="100000"/>
              </a:lnSpc>
            </a:pPr>
            <a:r>
              <a:rPr lang="de-AT" sz="1200">
                <a:solidFill>
                  <a:srgbClr val="000000"/>
                </a:solidFill>
                <a:latin typeface="Calibri"/>
              </a:rPr>
              <a:t>Districts of Aydin by The Emirr</a:t>
            </a:r>
            <a:endParaRPr/>
          </a:p>
        </p:txBody>
      </p:sp>
    </p:spTree>
  </p:cSld>
  <p:clrMapOvr>
    <a:masterClrMapping/>
  </p:clrMapOvr>
  <p:timing>
    <p:tnLst>
      <p:par>
        <p:cT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 name="CustomShape 1"/>
          <p:cNvSpPr/>
          <p:nvPr/>
        </p:nvSpPr>
        <p:spPr>
          <a:xfrm>
            <a:off x="468360" y="1609454"/>
            <a:ext cx="8220240" cy="4126387"/>
          </a:xfrm>
          <a:prstGeom prst="rect">
            <a:avLst/>
          </a:prstGeom>
        </p:spPr>
        <p:txBody>
          <a:bodyPr lIns="90000" tIns="46800" rIns="90000" bIns="46800">
            <a:spAutoFit/>
          </a:bodyPr>
          <a:lstStyle/>
          <a:p>
            <a:pPr algn="ctr">
              <a:lnSpc>
                <a:spcPct val="100000"/>
              </a:lnSpc>
            </a:pPr>
            <a:r>
              <a:rPr lang="es-ES_tradnl" sz="2800" b="1" dirty="0" smtClean="0">
                <a:solidFill>
                  <a:srgbClr val="262626"/>
                </a:solidFill>
                <a:latin typeface="Calibri"/>
              </a:rPr>
              <a:t>El caso de </a:t>
            </a:r>
            <a:r>
              <a:rPr lang="es-ES_tradnl" sz="2800" b="1" dirty="0" err="1" smtClean="0">
                <a:solidFill>
                  <a:srgbClr val="262626"/>
                </a:solidFill>
                <a:latin typeface="Calibri"/>
              </a:rPr>
              <a:t>Baki</a:t>
            </a:r>
            <a:r>
              <a:rPr lang="es-ES_tradnl" sz="2800" b="1" dirty="0" smtClean="0">
                <a:solidFill>
                  <a:srgbClr val="262626"/>
                </a:solidFill>
                <a:latin typeface="Calibri"/>
              </a:rPr>
              <a:t> </a:t>
            </a:r>
            <a:r>
              <a:rPr lang="es-ES_tradnl" sz="2800" b="1" dirty="0" err="1" smtClean="0">
                <a:solidFill>
                  <a:srgbClr val="262626"/>
                </a:solidFill>
                <a:latin typeface="Calibri"/>
              </a:rPr>
              <a:t>Erdoğan</a:t>
            </a:r>
            <a:endParaRPr lang="es-ES_tradnl" dirty="0" smtClean="0"/>
          </a:p>
          <a:p>
            <a:pPr algn="ctr">
              <a:lnSpc>
                <a:spcPct val="100000"/>
              </a:lnSpc>
            </a:pPr>
            <a:r>
              <a:rPr lang="es-ES_tradnl" sz="2400" dirty="0" smtClean="0">
                <a:solidFill>
                  <a:srgbClr val="262626"/>
                </a:solidFill>
                <a:latin typeface="Calibri"/>
              </a:rPr>
              <a:t>El reporte médico alternativo de la Asociación Médica de Izmir declara que la muerte se debe a un fallo respiratorio agudo causado por múltiples traumas: </a:t>
            </a:r>
          </a:p>
          <a:p>
            <a:pPr algn="ctr">
              <a:lnSpc>
                <a:spcPct val="100000"/>
              </a:lnSpc>
            </a:pPr>
            <a:r>
              <a:rPr lang="es-ES_tradnl" sz="2400" dirty="0" smtClean="0">
                <a:solidFill>
                  <a:srgbClr val="262626"/>
                </a:solidFill>
                <a:latin typeface="Calibri"/>
              </a:rPr>
              <a:t>principalmente descargas eléctricas y ahorcamiento.</a:t>
            </a:r>
            <a:endParaRPr lang="es-ES_tradnl" dirty="0" smtClean="0"/>
          </a:p>
          <a:p>
            <a:pPr algn="ctr">
              <a:lnSpc>
                <a:spcPct val="100000"/>
              </a:lnSpc>
            </a:pPr>
            <a:r>
              <a:rPr lang="es-ES_tradnl" sz="2400" dirty="0" smtClean="0">
                <a:solidFill>
                  <a:srgbClr val="262626"/>
                </a:solidFill>
                <a:latin typeface="Calibri"/>
              </a:rPr>
              <a:t>Punto de referencia para la investigación: </a:t>
            </a:r>
            <a:endParaRPr lang="es-ES_tradnl" dirty="0"/>
          </a:p>
          <a:p>
            <a:pPr algn="ctr">
              <a:lnSpc>
                <a:spcPct val="100000"/>
              </a:lnSpc>
            </a:pPr>
            <a:r>
              <a:rPr lang="es-ES_tradnl" sz="2400" i="1" dirty="0" smtClean="0">
                <a:solidFill>
                  <a:srgbClr val="262626"/>
                </a:solidFill>
                <a:latin typeface="Calibri"/>
              </a:rPr>
              <a:t>Protocolo de</a:t>
            </a:r>
            <a:r>
              <a:rPr lang="es-ES_tradnl" sz="2400" dirty="0" smtClean="0">
                <a:solidFill>
                  <a:srgbClr val="262626"/>
                </a:solidFill>
                <a:latin typeface="Calibri"/>
              </a:rPr>
              <a:t> </a:t>
            </a:r>
            <a:r>
              <a:rPr lang="es-ES_tradnl" sz="2400" i="1" dirty="0" smtClean="0">
                <a:solidFill>
                  <a:srgbClr val="262626"/>
                </a:solidFill>
                <a:latin typeface="Calibri"/>
              </a:rPr>
              <a:t>Minnesota</a:t>
            </a:r>
            <a:r>
              <a:rPr lang="es-ES_tradnl" sz="2400" dirty="0" smtClean="0">
                <a:solidFill>
                  <a:srgbClr val="262626"/>
                </a:solidFill>
                <a:latin typeface="Calibri"/>
              </a:rPr>
              <a:t>.</a:t>
            </a:r>
            <a:endParaRPr lang="es-ES_tradnl" dirty="0" smtClean="0"/>
          </a:p>
          <a:p>
            <a:pPr algn="ctr">
              <a:lnSpc>
                <a:spcPct val="100000"/>
              </a:lnSpc>
            </a:pPr>
            <a:r>
              <a:rPr lang="es-ES_tradnl" sz="2400" dirty="0" smtClean="0">
                <a:solidFill>
                  <a:srgbClr val="262626"/>
                </a:solidFill>
                <a:latin typeface="Wingdings"/>
              </a:rPr>
              <a:t></a:t>
            </a:r>
            <a:r>
              <a:rPr lang="es-ES_tradnl" sz="2400" dirty="0" smtClean="0">
                <a:solidFill>
                  <a:srgbClr val="262626"/>
                </a:solidFill>
                <a:latin typeface="Calibri"/>
              </a:rPr>
              <a:t> Proceso legal:  los acusados fueron declarados culpables </a:t>
            </a:r>
          </a:p>
          <a:p>
            <a:pPr algn="ctr">
              <a:lnSpc>
                <a:spcPct val="100000"/>
              </a:lnSpc>
            </a:pPr>
            <a:r>
              <a:rPr lang="es-ES_tradnl" sz="2400" dirty="0" smtClean="0">
                <a:solidFill>
                  <a:srgbClr val="262626"/>
                </a:solidFill>
                <a:latin typeface="Calibri"/>
              </a:rPr>
              <a:t>de homicidio negligente </a:t>
            </a:r>
            <a:endParaRPr lang="es-ES_tradnl" sz="2400" dirty="0">
              <a:solidFill>
                <a:srgbClr val="262626"/>
              </a:solidFill>
              <a:latin typeface="Calibri"/>
            </a:endParaRPr>
          </a:p>
          <a:p>
            <a:pPr algn="ctr">
              <a:lnSpc>
                <a:spcPct val="100000"/>
              </a:lnSpc>
            </a:pPr>
            <a:r>
              <a:rPr lang="es-ES_tradnl" sz="2400" dirty="0">
                <a:solidFill>
                  <a:srgbClr val="262626"/>
                </a:solidFill>
                <a:latin typeface="Calibri"/>
              </a:rPr>
              <a:t>y</a:t>
            </a:r>
            <a:r>
              <a:rPr lang="es-ES_tradnl" sz="2400" dirty="0" smtClean="0">
                <a:solidFill>
                  <a:srgbClr val="262626"/>
                </a:solidFill>
                <a:latin typeface="Calibri"/>
              </a:rPr>
              <a:t> fueron condenados a cinco años y medio de prisión.</a:t>
            </a:r>
            <a:endParaRPr lang="es-ES_tradnl" dirty="0" smtClean="0"/>
          </a:p>
          <a:p>
            <a:pPr algn="ctr">
              <a:lnSpc>
                <a:spcPct val="100000"/>
              </a:lnSpc>
            </a:pPr>
            <a:endParaRPr lang="es-ES_tradnl" dirty="0"/>
          </a:p>
        </p:txBody>
      </p:sp>
      <p:sp>
        <p:nvSpPr>
          <p:cNvPr id="588" name="CustomShape 2"/>
          <p:cNvSpPr/>
          <p:nvPr/>
        </p:nvSpPr>
        <p:spPr>
          <a:xfrm>
            <a:off x="2322746" y="497848"/>
            <a:ext cx="4511468" cy="710067"/>
          </a:xfrm>
          <a:prstGeom prst="rect">
            <a:avLst/>
          </a:prstGeom>
        </p:spPr>
        <p:txBody>
          <a:bodyPr wrap="none" lIns="90000" tIns="46800" rIns="90000" bIns="46800" anchor="ctr">
            <a:spAutoFit/>
          </a:bodyPr>
          <a:lstStyle/>
          <a:p>
            <a:pPr algn="ctr">
              <a:lnSpc>
                <a:spcPct val="100000"/>
              </a:lnSpc>
            </a:pPr>
            <a:r>
              <a:rPr lang="de-AT" sz="4000" b="1" dirty="0">
                <a:solidFill>
                  <a:srgbClr val="376092"/>
                </a:solidFill>
                <a:latin typeface="Trebuchet MS"/>
              </a:rPr>
              <a:t>A. </a:t>
            </a:r>
            <a:r>
              <a:rPr lang="de-AT" sz="4000" b="1" dirty="0" err="1">
                <a:solidFill>
                  <a:srgbClr val="376092"/>
                </a:solidFill>
                <a:latin typeface="Trebuchet MS"/>
              </a:rPr>
              <a:t>Historia</a:t>
            </a:r>
            <a:r>
              <a:rPr lang="de-AT" sz="4000" b="1" dirty="0">
                <a:solidFill>
                  <a:srgbClr val="376092"/>
                </a:solidFill>
                <a:latin typeface="Trebuchet MS"/>
              </a:rPr>
              <a:t> del PE </a:t>
            </a:r>
            <a:endParaRPr dirty="0"/>
          </a:p>
        </p:txBody>
      </p:sp>
    </p:spTree>
  </p:cSld>
  <p:clrMapOvr>
    <a:masterClrMapping/>
  </p:clrMapOvr>
  <p:timing>
    <p:tnLst>
      <p:par>
        <p:cT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 name="CustomShape 1"/>
          <p:cNvSpPr/>
          <p:nvPr/>
        </p:nvSpPr>
        <p:spPr>
          <a:xfrm>
            <a:off x="3192120" y="1152000"/>
            <a:ext cx="2397600" cy="1648800"/>
          </a:xfrm>
          <a:prstGeom prst="rect">
            <a:avLst/>
          </a:prstGeom>
          <a:gradFill>
            <a:gsLst>
              <a:gs pos="0">
                <a:srgbClr val="EDEDED"/>
              </a:gs>
              <a:gs pos="50000">
                <a:srgbClr val="BCBCBC"/>
              </a:gs>
              <a:gs pos="100000">
                <a:srgbClr val="EDEDED"/>
              </a:gs>
            </a:gsLst>
            <a:lin ang="16200000"/>
          </a:gradFill>
          <a:ln w="9360">
            <a:solidFill>
              <a:srgbClr val="000000"/>
            </a:solidFill>
            <a:round/>
          </a:ln>
        </p:spPr>
        <p:txBody>
          <a:bodyPr lIns="95400" tIns="95400" rIns="95400" bIns="95400" anchor="ctr"/>
          <a:lstStyle/>
          <a:p>
            <a:pPr algn="ctr">
              <a:lnSpc>
                <a:spcPct val="90000"/>
              </a:lnSpc>
            </a:pPr>
            <a:r>
              <a:rPr lang="es-ES_tradnl" sz="2500" dirty="0" smtClean="0">
                <a:solidFill>
                  <a:srgbClr val="000000"/>
                </a:solidFill>
                <a:latin typeface="Calibri"/>
              </a:rPr>
              <a:t>Organización Médicos para los  Derechos Humanos</a:t>
            </a:r>
            <a:endParaRPr lang="es-ES_tradnl" dirty="0"/>
          </a:p>
        </p:txBody>
      </p:sp>
      <p:sp>
        <p:nvSpPr>
          <p:cNvPr id="590" name="CustomShape 2"/>
          <p:cNvSpPr/>
          <p:nvPr/>
        </p:nvSpPr>
        <p:spPr>
          <a:xfrm>
            <a:off x="2710800" y="1967760"/>
            <a:ext cx="3714480" cy="3714480"/>
          </a:xfrm>
          <a:prstGeom prst="rect">
            <a:avLst/>
          </a:prstGeom>
          <a:ln w="9360">
            <a:solidFill>
              <a:srgbClr val="0D0D0D"/>
            </a:solidFill>
            <a:round/>
          </a:ln>
        </p:spPr>
      </p:sp>
      <p:sp>
        <p:nvSpPr>
          <p:cNvPr id="591" name="CustomShape 3"/>
          <p:cNvSpPr/>
          <p:nvPr/>
        </p:nvSpPr>
        <p:spPr>
          <a:xfrm>
            <a:off x="5111280" y="4062240"/>
            <a:ext cx="2137320" cy="1386720"/>
          </a:xfrm>
          <a:prstGeom prst="rect">
            <a:avLst/>
          </a:prstGeom>
          <a:gradFill>
            <a:gsLst>
              <a:gs pos="0">
                <a:srgbClr val="EDEDED"/>
              </a:gs>
              <a:gs pos="50000">
                <a:srgbClr val="BCBCBC"/>
              </a:gs>
              <a:gs pos="100000">
                <a:srgbClr val="EDEDED"/>
              </a:gs>
            </a:gsLst>
            <a:lin ang="16200000"/>
          </a:gradFill>
          <a:ln w="9360">
            <a:solidFill>
              <a:srgbClr val="000000"/>
            </a:solidFill>
            <a:round/>
          </a:ln>
        </p:spPr>
        <p:txBody>
          <a:bodyPr lIns="95400" tIns="95400" rIns="95400" bIns="95400" anchor="ctr"/>
          <a:lstStyle/>
          <a:p>
            <a:pPr algn="ctr">
              <a:lnSpc>
                <a:spcPct val="90000"/>
              </a:lnSpc>
            </a:pPr>
            <a:r>
              <a:rPr lang="de-AT" sz="2500">
                <a:solidFill>
                  <a:srgbClr val="000000"/>
                </a:solidFill>
                <a:latin typeface="Calibri"/>
              </a:rPr>
              <a:t>Asociación Médica de Turquía</a:t>
            </a:r>
            <a:endParaRPr/>
          </a:p>
        </p:txBody>
      </p:sp>
      <p:sp>
        <p:nvSpPr>
          <p:cNvPr id="592" name="CustomShape 4"/>
          <p:cNvSpPr/>
          <p:nvPr/>
        </p:nvSpPr>
        <p:spPr>
          <a:xfrm>
            <a:off x="2710800" y="1967760"/>
            <a:ext cx="3714480" cy="3714480"/>
          </a:xfrm>
          <a:prstGeom prst="rect">
            <a:avLst/>
          </a:prstGeom>
          <a:ln w="9360">
            <a:solidFill>
              <a:srgbClr val="0D0D0D"/>
            </a:solidFill>
            <a:round/>
          </a:ln>
        </p:spPr>
      </p:sp>
      <p:sp>
        <p:nvSpPr>
          <p:cNvPr id="593" name="CustomShape 5"/>
          <p:cNvSpPr/>
          <p:nvPr/>
        </p:nvSpPr>
        <p:spPr>
          <a:xfrm>
            <a:off x="1887480" y="4062240"/>
            <a:ext cx="2354040" cy="1386720"/>
          </a:xfrm>
          <a:prstGeom prst="rect">
            <a:avLst/>
          </a:prstGeom>
          <a:gradFill>
            <a:gsLst>
              <a:gs pos="0">
                <a:srgbClr val="EDEDED"/>
              </a:gs>
              <a:gs pos="50000">
                <a:srgbClr val="BCBCBC"/>
              </a:gs>
              <a:gs pos="100000">
                <a:srgbClr val="EDEDED"/>
              </a:gs>
            </a:gsLst>
            <a:lin ang="16200000"/>
          </a:gradFill>
          <a:ln w="9360">
            <a:solidFill>
              <a:srgbClr val="000000"/>
            </a:solidFill>
            <a:round/>
          </a:ln>
        </p:spPr>
        <p:txBody>
          <a:bodyPr lIns="95400" tIns="95400" rIns="95400" bIns="95400" anchor="ctr"/>
          <a:lstStyle/>
          <a:p>
            <a:pPr algn="ctr">
              <a:lnSpc>
                <a:spcPct val="90000"/>
              </a:lnSpc>
            </a:pPr>
            <a:r>
              <a:rPr lang="de-AT" sz="2500">
                <a:solidFill>
                  <a:srgbClr val="000000"/>
                </a:solidFill>
                <a:latin typeface="Calibri"/>
              </a:rPr>
              <a:t>Fundación de los Derechos Humanos de Turquía</a:t>
            </a:r>
            <a:endParaRPr/>
          </a:p>
        </p:txBody>
      </p:sp>
      <p:sp>
        <p:nvSpPr>
          <p:cNvPr id="594" name="CustomShape 6"/>
          <p:cNvSpPr/>
          <p:nvPr/>
        </p:nvSpPr>
        <p:spPr>
          <a:xfrm>
            <a:off x="2710800" y="1967760"/>
            <a:ext cx="3714480" cy="3714480"/>
          </a:xfrm>
          <a:prstGeom prst="rect">
            <a:avLst/>
          </a:prstGeom>
          <a:ln w="9360">
            <a:solidFill>
              <a:srgbClr val="0D0D0D"/>
            </a:solidFill>
            <a:round/>
          </a:ln>
        </p:spPr>
      </p:sp>
      <p:sp>
        <p:nvSpPr>
          <p:cNvPr id="596" name="CustomShape 8"/>
          <p:cNvSpPr/>
          <p:nvPr/>
        </p:nvSpPr>
        <p:spPr>
          <a:xfrm>
            <a:off x="0" y="1929677040"/>
            <a:ext cx="441135000" cy="2078142480"/>
          </a:xfrm>
          <a:prstGeom prst="rect">
            <a:avLst/>
          </a:prstGeom>
        </p:spPr>
      </p:sp>
      <p:sp>
        <p:nvSpPr>
          <p:cNvPr id="597" name="CustomShape 9"/>
          <p:cNvSpPr/>
          <p:nvPr/>
        </p:nvSpPr>
        <p:spPr>
          <a:xfrm>
            <a:off x="0" y="-158087160"/>
            <a:ext cx="1630452960" cy="377280"/>
          </a:xfrm>
          <a:prstGeom prst="rect">
            <a:avLst/>
          </a:prstGeom>
        </p:spPr>
        <p:txBody>
          <a:bodyPr lIns="90000" tIns="45000" rIns="90000" bIns="45000"/>
          <a:lstStyle/>
          <a:p>
            <a:pPr>
              <a:lnSpc>
                <a:spcPct val="100000"/>
              </a:lnSpc>
            </a:pPr>
            <a:r>
              <a:rPr lang="de-AT"/>
              <a:t>Turkish</a:t>
            </a:r>
            <a:endParaRPr/>
          </a:p>
        </p:txBody>
      </p:sp>
      <p:sp>
        <p:nvSpPr>
          <p:cNvPr id="598" name="CustomShape 10"/>
          <p:cNvSpPr/>
          <p:nvPr/>
        </p:nvSpPr>
        <p:spPr>
          <a:xfrm>
            <a:off x="1747318320" y="0"/>
            <a:ext cx="441135000" cy="2078142480"/>
          </a:xfrm>
          <a:prstGeom prst="rect">
            <a:avLst/>
          </a:prstGeom>
        </p:spPr>
      </p:sp>
      <p:sp>
        <p:nvSpPr>
          <p:cNvPr id="599" name="CustomShape 11"/>
          <p:cNvSpPr/>
          <p:nvPr/>
        </p:nvSpPr>
        <p:spPr>
          <a:xfrm>
            <a:off x="349780320" y="-158087160"/>
            <a:ext cx="1397530080" cy="377280"/>
          </a:xfrm>
          <a:prstGeom prst="rect">
            <a:avLst/>
          </a:prstGeom>
        </p:spPr>
        <p:txBody>
          <a:bodyPr lIns="90000" tIns="45000" rIns="90000" bIns="45000"/>
          <a:lstStyle/>
          <a:p>
            <a:pPr>
              <a:lnSpc>
                <a:spcPct val="100000"/>
              </a:lnSpc>
            </a:pPr>
            <a:r>
              <a:rPr lang="de-AT"/>
              <a:t>Human </a:t>
            </a:r>
            <a:endParaRPr/>
          </a:p>
        </p:txBody>
      </p:sp>
      <p:sp>
        <p:nvSpPr>
          <p:cNvPr id="600" name="CustomShape 12"/>
          <p:cNvSpPr/>
          <p:nvPr/>
        </p:nvSpPr>
        <p:spPr>
          <a:xfrm>
            <a:off x="1373230440" y="-1525907520"/>
            <a:ext cx="441135000" cy="2078142480"/>
          </a:xfrm>
          <a:prstGeom prst="rect">
            <a:avLst/>
          </a:prstGeom>
        </p:spPr>
      </p:sp>
      <p:sp>
        <p:nvSpPr>
          <p:cNvPr id="601" name="CustomShape 13"/>
          <p:cNvSpPr/>
          <p:nvPr/>
        </p:nvSpPr>
        <p:spPr>
          <a:xfrm>
            <a:off x="468360" y="-108000"/>
            <a:ext cx="8220240" cy="1303200"/>
          </a:xfrm>
          <a:prstGeom prst="rect">
            <a:avLst/>
          </a:prstGeom>
        </p:spPr>
        <p:txBody>
          <a:bodyPr lIns="90000" tIns="46800" rIns="90000" bIns="46800" anchor="ctr"/>
          <a:lstStyle/>
          <a:p>
            <a:pPr algn="ctr">
              <a:lnSpc>
                <a:spcPct val="100000"/>
              </a:lnSpc>
            </a:pPr>
            <a:r>
              <a:rPr lang="de-AT" sz="4000" b="1">
                <a:solidFill>
                  <a:srgbClr val="376092"/>
                </a:solidFill>
                <a:latin typeface="Trebuchet MS"/>
              </a:rPr>
              <a:t>A. Historia del PE </a:t>
            </a:r>
            <a:endParaRPr/>
          </a:p>
        </p:txBody>
      </p:sp>
      <p:pic>
        <p:nvPicPr>
          <p:cNvPr id="602" name="Grafik 8"/>
          <p:cNvPicPr/>
          <p:nvPr/>
        </p:nvPicPr>
        <p:blipFill>
          <a:blip r:embed="rId2"/>
          <a:stretch>
            <a:fillRect/>
          </a:stretch>
        </p:blipFill>
        <p:spPr>
          <a:xfrm>
            <a:off x="7403760" y="4293000"/>
            <a:ext cx="928080" cy="928080"/>
          </a:xfrm>
          <a:prstGeom prst="rect">
            <a:avLst/>
          </a:prstGeom>
        </p:spPr>
      </p:pic>
      <p:sp>
        <p:nvSpPr>
          <p:cNvPr id="603" name="CustomShape 14"/>
          <p:cNvSpPr/>
          <p:nvPr/>
        </p:nvSpPr>
        <p:spPr>
          <a:xfrm>
            <a:off x="2426040" y="2853000"/>
            <a:ext cx="4295880" cy="997560"/>
          </a:xfrm>
          <a:prstGeom prst="rect">
            <a:avLst/>
          </a:prstGeom>
        </p:spPr>
        <p:txBody>
          <a:bodyPr wrap="none" lIns="90000" tIns="45000" rIns="90000" bIns="45000"/>
          <a:lstStyle/>
          <a:p>
            <a:r>
              <a:rPr lang="es-ES_tradnl" sz="2000" b="1" dirty="0" smtClean="0">
                <a:solidFill>
                  <a:srgbClr val="FFFFFF"/>
                </a:solidFill>
                <a:latin typeface="Calibri"/>
              </a:rPr>
              <a:t>1996 Simposio</a:t>
            </a:r>
            <a:endParaRPr lang="es-ES_tradnl" dirty="0" smtClean="0"/>
          </a:p>
          <a:p>
            <a:pPr algn="ctr">
              <a:lnSpc>
                <a:spcPct val="100000"/>
              </a:lnSpc>
            </a:pPr>
            <a:r>
              <a:rPr lang="es-ES_tradnl" sz="2000" b="1" dirty="0" smtClean="0">
                <a:solidFill>
                  <a:srgbClr val="FFFFFF"/>
                </a:solidFill>
                <a:latin typeface="Calibri"/>
              </a:rPr>
              <a:t>La Medicina y los Derechos Humanos:</a:t>
            </a:r>
            <a:endParaRPr lang="es-ES_tradnl" dirty="0" smtClean="0"/>
          </a:p>
          <a:p>
            <a:pPr algn="ctr">
              <a:lnSpc>
                <a:spcPct val="100000"/>
              </a:lnSpc>
            </a:pPr>
            <a:r>
              <a:rPr lang="es-ES_tradnl" sz="2000" b="1" dirty="0" smtClean="0">
                <a:solidFill>
                  <a:srgbClr val="FFFFFF"/>
                </a:solidFill>
                <a:latin typeface="Calibri"/>
              </a:rPr>
              <a:t>decisión de crear el PE</a:t>
            </a:r>
            <a:endParaRPr lang="es-ES_tradnl" dirty="0"/>
          </a:p>
        </p:txBody>
      </p:sp>
      <p:pic>
        <p:nvPicPr>
          <p:cNvPr id="604" name="Grafik 10"/>
          <p:cNvPicPr/>
          <p:nvPr/>
        </p:nvPicPr>
        <p:blipFill>
          <a:blip r:embed="rId3"/>
          <a:stretch>
            <a:fillRect/>
          </a:stretch>
        </p:blipFill>
        <p:spPr>
          <a:xfrm>
            <a:off x="899640" y="4293000"/>
            <a:ext cx="856080" cy="971280"/>
          </a:xfrm>
          <a:prstGeom prst="rect">
            <a:avLst/>
          </a:prstGeom>
        </p:spPr>
      </p:pic>
      <p:pic>
        <p:nvPicPr>
          <p:cNvPr id="605" name="Grafik 11"/>
          <p:cNvPicPr/>
          <p:nvPr/>
        </p:nvPicPr>
        <p:blipFill>
          <a:blip r:embed="rId4"/>
          <a:stretch>
            <a:fillRect/>
          </a:stretch>
        </p:blipFill>
        <p:spPr>
          <a:xfrm>
            <a:off x="5796000" y="1484640"/>
            <a:ext cx="712080" cy="712080"/>
          </a:xfrm>
          <a:prstGeom prst="rect">
            <a:avLst/>
          </a:prstGeom>
        </p:spPr>
      </p:pic>
    </p:spTree>
  </p:cSld>
  <p:clrMapOvr>
    <a:masterClrMapping/>
  </p:clrMapOvr>
  <p:timing>
    <p:tnLst>
      <p:par>
        <p:cT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 name="CustomShape 1"/>
          <p:cNvSpPr/>
          <p:nvPr/>
        </p:nvSpPr>
        <p:spPr>
          <a:xfrm>
            <a:off x="648000" y="2514600"/>
            <a:ext cx="6868440" cy="2102040"/>
          </a:xfrm>
          <a:prstGeom prst="rect">
            <a:avLst/>
          </a:prstGeom>
          <a:gradFill>
            <a:gsLst>
              <a:gs pos="0">
                <a:srgbClr val="EDEDED"/>
              </a:gs>
              <a:gs pos="50000">
                <a:srgbClr val="BCBCBC"/>
              </a:gs>
              <a:gs pos="100000">
                <a:srgbClr val="EDEDED"/>
              </a:gs>
            </a:gsLst>
            <a:lin ang="16200000"/>
          </a:gradFill>
          <a:ln w="9360">
            <a:solidFill>
              <a:srgbClr val="000000"/>
            </a:solidFill>
            <a:round/>
          </a:ln>
        </p:spPr>
      </p:sp>
      <p:sp>
        <p:nvSpPr>
          <p:cNvPr id="607" name="CustomShape 2"/>
          <p:cNvSpPr/>
          <p:nvPr/>
        </p:nvSpPr>
        <p:spPr>
          <a:xfrm>
            <a:off x="741146" y="1270786"/>
            <a:ext cx="2414837" cy="1951594"/>
          </a:xfrm>
          <a:prstGeom prst="rect">
            <a:avLst/>
          </a:prstGeom>
        </p:spPr>
        <p:txBody>
          <a:bodyPr wrap="square" lIns="128160" tIns="128160" rIns="128160" bIns="128160" anchor="t" anchorCtr="0">
            <a:spAutoFit/>
          </a:bodyPr>
          <a:lstStyle/>
          <a:p>
            <a:r>
              <a:rPr lang="es-ES_tradnl" sz="2000" b="1" dirty="0" smtClean="0">
                <a:solidFill>
                  <a:srgbClr val="000000"/>
                </a:solidFill>
                <a:latin typeface="Calibri"/>
              </a:rPr>
              <a:t>Agosto 1999: </a:t>
            </a:r>
            <a:endParaRPr lang="es-ES_tradnl" sz="2000" dirty="0" smtClean="0"/>
          </a:p>
          <a:p>
            <a:pPr>
              <a:lnSpc>
                <a:spcPct val="90000"/>
              </a:lnSpc>
            </a:pPr>
            <a:r>
              <a:rPr lang="es-ES_tradnl" sz="2000" dirty="0" smtClean="0">
                <a:solidFill>
                  <a:srgbClr val="000000"/>
                </a:solidFill>
                <a:latin typeface="Calibri"/>
              </a:rPr>
              <a:t>El PE llega a tener  </a:t>
            </a:r>
          </a:p>
          <a:p>
            <a:pPr>
              <a:lnSpc>
                <a:spcPct val="90000"/>
              </a:lnSpc>
            </a:pPr>
            <a:r>
              <a:rPr lang="es-ES_tradnl" sz="2000" dirty="0" smtClean="0">
                <a:solidFill>
                  <a:srgbClr val="000000"/>
                </a:solidFill>
                <a:latin typeface="Calibri"/>
              </a:rPr>
              <a:t>más de 75 expertos </a:t>
            </a:r>
            <a:endParaRPr lang="es-ES_tradnl" sz="2000" dirty="0" smtClean="0"/>
          </a:p>
          <a:p>
            <a:pPr>
              <a:lnSpc>
                <a:spcPct val="90000"/>
              </a:lnSpc>
            </a:pPr>
            <a:r>
              <a:rPr lang="es-ES_tradnl" sz="2000" dirty="0" smtClean="0">
                <a:solidFill>
                  <a:srgbClr val="000000"/>
                </a:solidFill>
                <a:latin typeface="Calibri"/>
              </a:rPr>
              <a:t>que representan </a:t>
            </a:r>
          </a:p>
          <a:p>
            <a:pPr>
              <a:lnSpc>
                <a:spcPct val="90000"/>
              </a:lnSpc>
            </a:pPr>
            <a:r>
              <a:rPr lang="es-ES_tradnl" sz="2000" dirty="0" smtClean="0">
                <a:solidFill>
                  <a:srgbClr val="000000"/>
                </a:solidFill>
                <a:latin typeface="Calibri"/>
              </a:rPr>
              <a:t>40 organizaciones </a:t>
            </a:r>
          </a:p>
          <a:p>
            <a:pPr>
              <a:lnSpc>
                <a:spcPct val="90000"/>
              </a:lnSpc>
            </a:pPr>
            <a:r>
              <a:rPr lang="es-ES_tradnl" sz="2000" dirty="0" smtClean="0">
                <a:solidFill>
                  <a:srgbClr val="000000"/>
                </a:solidFill>
                <a:latin typeface="Calibri"/>
              </a:rPr>
              <a:t>en 15 países.</a:t>
            </a:r>
            <a:endParaRPr lang="es-ES_tradnl" sz="2000" dirty="0"/>
          </a:p>
        </p:txBody>
      </p:sp>
      <p:sp>
        <p:nvSpPr>
          <p:cNvPr id="608" name="CustomShape 3"/>
          <p:cNvSpPr/>
          <p:nvPr/>
        </p:nvSpPr>
        <p:spPr>
          <a:xfrm>
            <a:off x="1237320" y="3375000"/>
            <a:ext cx="492120" cy="492120"/>
          </a:xfrm>
          <a:prstGeom prst="rect">
            <a:avLst/>
          </a:prstGeom>
          <a:solidFill>
            <a:srgbClr val="FFFFFF"/>
          </a:solidFill>
          <a:ln w="25560">
            <a:solidFill>
              <a:srgbClr val="000000"/>
            </a:solidFill>
            <a:round/>
          </a:ln>
        </p:spPr>
      </p:sp>
      <p:sp>
        <p:nvSpPr>
          <p:cNvPr id="609" name="CustomShape 4"/>
          <p:cNvSpPr/>
          <p:nvPr/>
        </p:nvSpPr>
        <p:spPr>
          <a:xfrm>
            <a:off x="2290902" y="4171839"/>
            <a:ext cx="3105138" cy="2105483"/>
          </a:xfrm>
          <a:prstGeom prst="rect">
            <a:avLst/>
          </a:prstGeom>
        </p:spPr>
        <p:txBody>
          <a:bodyPr wrap="square" lIns="128160" tIns="128160" rIns="128160" bIns="128160">
            <a:spAutoFit/>
          </a:bodyPr>
          <a:lstStyle/>
          <a:p>
            <a:pPr>
              <a:lnSpc>
                <a:spcPct val="100000"/>
              </a:lnSpc>
            </a:pPr>
            <a:r>
              <a:rPr lang="es-ES_tradnl" sz="2000" b="1" dirty="0" smtClean="0">
                <a:solidFill>
                  <a:srgbClr val="000000"/>
                </a:solidFill>
                <a:latin typeface="Calibri"/>
              </a:rPr>
              <a:t>Dic. 2000: </a:t>
            </a:r>
            <a:endParaRPr lang="es-ES_tradnl" sz="2000" dirty="0" smtClean="0"/>
          </a:p>
          <a:p>
            <a:pPr>
              <a:lnSpc>
                <a:spcPct val="100000"/>
              </a:lnSpc>
            </a:pPr>
            <a:r>
              <a:rPr lang="es-ES_tradnl" sz="2000" dirty="0" smtClean="0">
                <a:solidFill>
                  <a:srgbClr val="000000"/>
                </a:solidFill>
                <a:latin typeface="Calibri"/>
              </a:rPr>
              <a:t>Adopción del PE por la Asamblea General de la ONU y el Alto Comisionado para los Derechos Humanos</a:t>
            </a:r>
            <a:endParaRPr lang="es-ES_tradnl" sz="2000" dirty="0" smtClean="0"/>
          </a:p>
        </p:txBody>
      </p:sp>
      <p:sp>
        <p:nvSpPr>
          <p:cNvPr id="610" name="CustomShape 5"/>
          <p:cNvSpPr/>
          <p:nvPr/>
        </p:nvSpPr>
        <p:spPr>
          <a:xfrm>
            <a:off x="3421800" y="3375000"/>
            <a:ext cx="492120" cy="492120"/>
          </a:xfrm>
          <a:prstGeom prst="rect">
            <a:avLst/>
          </a:prstGeom>
          <a:solidFill>
            <a:srgbClr val="FFFFFF"/>
          </a:solidFill>
          <a:ln w="25560">
            <a:solidFill>
              <a:srgbClr val="000000"/>
            </a:solidFill>
            <a:round/>
          </a:ln>
        </p:spPr>
      </p:sp>
      <p:sp>
        <p:nvSpPr>
          <p:cNvPr id="611" name="CustomShape 6"/>
          <p:cNvSpPr/>
          <p:nvPr/>
        </p:nvSpPr>
        <p:spPr>
          <a:xfrm>
            <a:off x="5396040" y="3375000"/>
            <a:ext cx="492120" cy="492120"/>
          </a:xfrm>
          <a:prstGeom prst="rect">
            <a:avLst/>
          </a:prstGeom>
          <a:solidFill>
            <a:srgbClr val="FFFFFF"/>
          </a:solidFill>
          <a:ln w="25560">
            <a:solidFill>
              <a:srgbClr val="000000"/>
            </a:solidFill>
            <a:round/>
          </a:ln>
        </p:spPr>
      </p:sp>
      <p:sp>
        <p:nvSpPr>
          <p:cNvPr id="612" name="CustomShape 7"/>
          <p:cNvSpPr/>
          <p:nvPr/>
        </p:nvSpPr>
        <p:spPr>
          <a:xfrm>
            <a:off x="2245801" y="188566"/>
            <a:ext cx="4665357" cy="710067"/>
          </a:xfrm>
          <a:prstGeom prst="rect">
            <a:avLst/>
          </a:prstGeom>
        </p:spPr>
        <p:txBody>
          <a:bodyPr wrap="none" lIns="90000" tIns="46800" rIns="90000" bIns="46800" anchor="ctr">
            <a:spAutoFit/>
          </a:bodyPr>
          <a:lstStyle/>
          <a:p>
            <a:pPr algn="ctr">
              <a:lnSpc>
                <a:spcPct val="100000"/>
              </a:lnSpc>
            </a:pPr>
            <a:r>
              <a:rPr lang="de-AT" sz="4000" b="1">
                <a:solidFill>
                  <a:srgbClr val="376092"/>
                </a:solidFill>
                <a:latin typeface="Trebuchet MS"/>
              </a:rPr>
              <a:t>A. Historia del PE  </a:t>
            </a:r>
            <a:endParaRPr/>
          </a:p>
        </p:txBody>
      </p:sp>
      <p:sp>
        <p:nvSpPr>
          <p:cNvPr id="616" name="CustomShape 11"/>
          <p:cNvSpPr/>
          <p:nvPr/>
        </p:nvSpPr>
        <p:spPr>
          <a:xfrm>
            <a:off x="-720" y="0"/>
            <a:ext cx="360" cy="2109359160"/>
          </a:xfrm>
          <a:prstGeom prst="rect">
            <a:avLst/>
          </a:prstGeom>
        </p:spPr>
      </p:sp>
      <p:pic>
        <p:nvPicPr>
          <p:cNvPr id="617" name="Grafik 4"/>
          <p:cNvPicPr/>
          <p:nvPr/>
        </p:nvPicPr>
        <p:blipFill>
          <a:blip r:embed="rId2"/>
          <a:stretch>
            <a:fillRect/>
          </a:stretch>
        </p:blipFill>
        <p:spPr>
          <a:xfrm>
            <a:off x="7612560" y="2709000"/>
            <a:ext cx="1343880" cy="1864440"/>
          </a:xfrm>
          <a:prstGeom prst="rect">
            <a:avLst/>
          </a:prstGeom>
        </p:spPr>
      </p:pic>
      <p:sp>
        <p:nvSpPr>
          <p:cNvPr id="3" name="Rechteck 2"/>
          <p:cNvSpPr/>
          <p:nvPr/>
        </p:nvSpPr>
        <p:spPr>
          <a:xfrm>
            <a:off x="4411461" y="1542107"/>
            <a:ext cx="2728927" cy="1631216"/>
          </a:xfrm>
          <a:prstGeom prst="rect">
            <a:avLst/>
          </a:prstGeom>
        </p:spPr>
        <p:txBody>
          <a:bodyPr wrap="square">
            <a:spAutoFit/>
          </a:bodyPr>
          <a:lstStyle/>
          <a:p>
            <a:r>
              <a:rPr lang="es-ES_tradnl" sz="2000" b="1" dirty="0" smtClean="0">
                <a:solidFill>
                  <a:srgbClr val="000000"/>
                </a:solidFill>
                <a:latin typeface="Calibri"/>
              </a:rPr>
              <a:t>Marzo 2001:</a:t>
            </a:r>
            <a:endParaRPr lang="es-ES_tradnl" sz="2000" dirty="0" smtClean="0"/>
          </a:p>
          <a:p>
            <a:r>
              <a:rPr lang="es-ES_tradnl" sz="2000" dirty="0" smtClean="0">
                <a:solidFill>
                  <a:srgbClr val="000000"/>
                </a:solidFill>
                <a:latin typeface="Calibri"/>
              </a:rPr>
              <a:t>Se publica el PE como </a:t>
            </a:r>
          </a:p>
          <a:p>
            <a:r>
              <a:rPr lang="es-ES_tradnl" sz="2000" dirty="0" smtClean="0">
                <a:solidFill>
                  <a:srgbClr val="000000"/>
                </a:solidFill>
                <a:latin typeface="Calibri"/>
              </a:rPr>
              <a:t>parte de las Series de</a:t>
            </a:r>
          </a:p>
          <a:p>
            <a:r>
              <a:rPr lang="es-ES_tradnl" sz="2000" dirty="0" smtClean="0">
                <a:solidFill>
                  <a:srgbClr val="000000"/>
                </a:solidFill>
                <a:latin typeface="Calibri"/>
              </a:rPr>
              <a:t>Capacitación Profesional </a:t>
            </a:r>
          </a:p>
          <a:p>
            <a:r>
              <a:rPr lang="es-ES_tradnl" sz="2000" dirty="0" smtClean="0">
                <a:solidFill>
                  <a:srgbClr val="000000"/>
                </a:solidFill>
                <a:latin typeface="Calibri"/>
              </a:rPr>
              <a:t>de la ONU</a:t>
            </a:r>
            <a:endParaRPr lang="es-ES_tradnl" sz="2000" dirty="0" smtClean="0"/>
          </a:p>
        </p:txBody>
      </p:sp>
    </p:spTree>
  </p:cSld>
  <p:clrMapOvr>
    <a:masterClrMapping/>
  </p:clrMapOvr>
  <p:timing>
    <p:tnLst>
      <p:par>
        <p:cT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 name="CustomShape 1"/>
          <p:cNvSpPr/>
          <p:nvPr/>
        </p:nvSpPr>
        <p:spPr>
          <a:xfrm>
            <a:off x="230400" y="335880"/>
            <a:ext cx="8617320" cy="786600"/>
          </a:xfrm>
          <a:prstGeom prst="rect">
            <a:avLst/>
          </a:prstGeom>
        </p:spPr>
        <p:txBody>
          <a:bodyPr lIns="90000" tIns="46800" rIns="90000" bIns="46800" anchor="ctr"/>
          <a:lstStyle/>
          <a:p>
            <a:pPr algn="ctr">
              <a:lnSpc>
                <a:spcPct val="100000"/>
              </a:lnSpc>
            </a:pPr>
            <a:r>
              <a:rPr lang="de-AT" sz="4000" b="1">
                <a:solidFill>
                  <a:srgbClr val="376092"/>
                </a:solidFill>
                <a:latin typeface="Trebuchet MS"/>
              </a:rPr>
              <a:t>B. ¿Para qué documentar torturas?</a:t>
            </a:r>
            <a:endParaRPr/>
          </a:p>
        </p:txBody>
      </p:sp>
      <p:sp>
        <p:nvSpPr>
          <p:cNvPr id="619" name="CustomShape 2"/>
          <p:cNvSpPr/>
          <p:nvPr/>
        </p:nvSpPr>
        <p:spPr>
          <a:xfrm>
            <a:off x="558140" y="1375920"/>
            <a:ext cx="7944592" cy="4882680"/>
          </a:xfrm>
          <a:prstGeom prst="rect">
            <a:avLst/>
          </a:prstGeom>
        </p:spPr>
        <p:txBody>
          <a:bodyPr lIns="90000" tIns="46800" rIns="90000" bIns="46800"/>
          <a:lstStyle/>
          <a:p>
            <a:pPr>
              <a:lnSpc>
                <a:spcPct val="100000"/>
              </a:lnSpc>
            </a:pPr>
            <a:r>
              <a:rPr lang="es-ES_tradnl" sz="2400" dirty="0" smtClean="0">
                <a:solidFill>
                  <a:srgbClr val="262626"/>
                </a:solidFill>
                <a:latin typeface="Calibri"/>
              </a:rPr>
              <a:t>Detrás de la creación del PE está la decisión firme</a:t>
            </a:r>
            <a:r>
              <a:rPr lang="es-ES_tradnl" sz="2400" dirty="0" smtClean="0">
                <a:solidFill>
                  <a:srgbClr val="000000"/>
                </a:solidFill>
                <a:latin typeface="Calibri"/>
              </a:rPr>
              <a:t> de</a:t>
            </a:r>
            <a:r>
              <a:rPr lang="es-ES_tradnl" sz="2400" dirty="0" smtClean="0">
                <a:solidFill>
                  <a:srgbClr val="262626"/>
                </a:solidFill>
                <a:latin typeface="Calibri"/>
              </a:rPr>
              <a:t> llevar a los perpetradores ante la Corte y luchar así contra </a:t>
            </a:r>
            <a:r>
              <a:rPr lang="es-ES_tradnl" sz="2400" dirty="0" smtClean="0">
                <a:solidFill>
                  <a:srgbClr val="262626"/>
                </a:solidFill>
                <a:latin typeface="Calibri"/>
              </a:rPr>
              <a:t>la impunidad</a:t>
            </a:r>
            <a:r>
              <a:rPr lang="es-ES_tradnl" sz="2400" dirty="0" smtClean="0">
                <a:solidFill>
                  <a:srgbClr val="262626"/>
                </a:solidFill>
                <a:latin typeface="Calibri"/>
              </a:rPr>
              <a:t>. </a:t>
            </a:r>
            <a:endParaRPr lang="es-ES_tradnl" dirty="0" smtClean="0"/>
          </a:p>
          <a:p>
            <a:pPr>
              <a:lnSpc>
                <a:spcPct val="100000"/>
              </a:lnSpc>
            </a:pPr>
            <a:r>
              <a:rPr lang="es-ES_tradnl" sz="2400" dirty="0" smtClean="0">
                <a:latin typeface="Calibri"/>
              </a:rPr>
              <a:t>Su aplicación </a:t>
            </a:r>
            <a:r>
              <a:rPr lang="es-ES_tradnl" sz="2400" dirty="0" smtClean="0">
                <a:solidFill>
                  <a:srgbClr val="262626"/>
                </a:solidFill>
                <a:latin typeface="Calibri"/>
              </a:rPr>
              <a:t>parece ser lo más importante en países donde siguen existiendo sistemáticamente o de vez en cuando torturas. </a:t>
            </a:r>
            <a:endParaRPr lang="es-ES_tradnl" dirty="0" smtClean="0"/>
          </a:p>
          <a:p>
            <a:pPr>
              <a:lnSpc>
                <a:spcPct val="100000"/>
              </a:lnSpc>
            </a:pPr>
            <a:r>
              <a:rPr lang="es-ES_tradnl" sz="2400" dirty="0" smtClean="0">
                <a:solidFill>
                  <a:srgbClr val="262626"/>
                </a:solidFill>
                <a:latin typeface="Calibri"/>
              </a:rPr>
              <a:t>Por lo tanto puede ser que a primera vista no sea obvio, por qué debería hacerse el esfuerzo de efectuar rigurosamente  documentaciones en países europeos, donde presuntamente no hay tortura.</a:t>
            </a:r>
            <a:endParaRPr lang="es-ES_tradnl" dirty="0" smtClean="0"/>
          </a:p>
          <a:p>
            <a:pPr>
              <a:lnSpc>
                <a:spcPct val="100000"/>
              </a:lnSpc>
            </a:pPr>
            <a:r>
              <a:rPr lang="es-ES_tradnl" sz="2400" dirty="0" smtClean="0">
                <a:solidFill>
                  <a:srgbClr val="262626"/>
                </a:solidFill>
                <a:latin typeface="Wingdings"/>
              </a:rPr>
              <a:t></a:t>
            </a:r>
            <a:r>
              <a:rPr lang="es-ES_tradnl" sz="2400" dirty="0" smtClean="0">
                <a:solidFill>
                  <a:srgbClr val="262626"/>
                </a:solidFill>
                <a:latin typeface="Calibri"/>
              </a:rPr>
              <a:t> Reflexione Ud. mismo y encuentre razones, </a:t>
            </a:r>
            <a:r>
              <a:rPr lang="es-ES_tradnl" sz="2400" i="1" dirty="0" smtClean="0">
                <a:solidFill>
                  <a:srgbClr val="262626"/>
                </a:solidFill>
                <a:latin typeface="Calibri"/>
              </a:rPr>
              <a:t>por las cuales una documentación sobre tortura también es sensata y útil en Europa</a:t>
            </a:r>
            <a:r>
              <a:rPr lang="de-AT" sz="2400" i="1" dirty="0" smtClean="0">
                <a:solidFill>
                  <a:srgbClr val="262626"/>
                </a:solidFill>
                <a:latin typeface="Calibri"/>
              </a:rPr>
              <a:t>.</a:t>
            </a:r>
            <a:endParaRPr dirty="0"/>
          </a:p>
        </p:txBody>
      </p:sp>
    </p:spTree>
  </p:cSld>
  <p:clrMapOvr>
    <a:masterClrMapping/>
  </p:clrMapOvr>
  <p:timing>
    <p:tnLst>
      <p:par>
        <p:cT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562</Words>
  <Application>Microsoft Office PowerPoint</Application>
  <PresentationFormat>Bildschirmpräsentation (4:3)</PresentationFormat>
  <Paragraphs>78</Paragraphs>
  <Slides>24</Slides>
  <Notes>3</Notes>
  <HiddenSlides>0</HiddenSlides>
  <MMClips>0</MMClips>
  <ScaleCrop>false</ScaleCrop>
  <HeadingPairs>
    <vt:vector size="6" baseType="variant">
      <vt:variant>
        <vt:lpstr>Verwendete Schriftarten</vt:lpstr>
      </vt:variant>
      <vt:variant>
        <vt:i4>7</vt:i4>
      </vt:variant>
      <vt:variant>
        <vt:lpstr>Design</vt:lpstr>
      </vt:variant>
      <vt:variant>
        <vt:i4>15</vt:i4>
      </vt:variant>
      <vt:variant>
        <vt:lpstr>Folientitel</vt:lpstr>
      </vt:variant>
      <vt:variant>
        <vt:i4>24</vt:i4>
      </vt:variant>
    </vt:vector>
  </HeadingPairs>
  <TitlesOfParts>
    <vt:vector size="46" baseType="lpstr">
      <vt:lpstr>Arial</vt:lpstr>
      <vt:lpstr>Calibri</vt:lpstr>
      <vt:lpstr>DejaVu Sans</vt:lpstr>
      <vt:lpstr>StarSymbol</vt:lpstr>
      <vt:lpstr>Times New Roman</vt:lpstr>
      <vt:lpstr>Trebuchet MS</vt:lpstr>
      <vt:lpstr>Wingdings</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MCR</dc:creator>
  <cp:lastModifiedBy>Mo Chats</cp:lastModifiedBy>
  <cp:revision>26</cp:revision>
  <dcterms:modified xsi:type="dcterms:W3CDTF">2013-05-16T02:52:47Z</dcterms:modified>
</cp:coreProperties>
</file>