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654" r:id="rId2"/>
    <p:sldId id="564" r:id="rId3"/>
    <p:sldId id="523" r:id="rId4"/>
    <p:sldId id="653" r:id="rId5"/>
    <p:sldId id="651" r:id="rId6"/>
    <p:sldId id="652" r:id="rId7"/>
    <p:sldId id="648" r:id="rId8"/>
    <p:sldId id="524" r:id="rId9"/>
    <p:sldId id="565" r:id="rId10"/>
    <p:sldId id="569" r:id="rId11"/>
    <p:sldId id="570" r:id="rId12"/>
    <p:sldId id="525" r:id="rId13"/>
    <p:sldId id="566" r:id="rId14"/>
    <p:sldId id="571" r:id="rId15"/>
    <p:sldId id="649" r:id="rId16"/>
    <p:sldId id="526" r:id="rId17"/>
    <p:sldId id="528" r:id="rId18"/>
    <p:sldId id="632" r:id="rId19"/>
    <p:sldId id="633" r:id="rId20"/>
    <p:sldId id="634" r:id="rId21"/>
    <p:sldId id="636" r:id="rId22"/>
    <p:sldId id="650" r:id="rId23"/>
    <p:sldId id="635" r:id="rId24"/>
    <p:sldId id="637" r:id="rId25"/>
    <p:sldId id="638" r:id="rId26"/>
    <p:sldId id="639" r:id="rId27"/>
    <p:sldId id="640" r:id="rId28"/>
    <p:sldId id="641" r:id="rId29"/>
    <p:sldId id="642" r:id="rId30"/>
    <p:sldId id="643" r:id="rId3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5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6" autoAdjust="0"/>
    <p:restoredTop sz="93642" autoAdjust="0"/>
  </p:normalViewPr>
  <p:slideViewPr>
    <p:cSldViewPr>
      <p:cViewPr varScale="1">
        <p:scale>
          <a:sx n="65" d="100"/>
          <a:sy n="65" d="100"/>
        </p:scale>
        <p:origin x="54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87" y="5251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13F22-ECF3-4006-9EE4-1EBDD11EFAF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C6E3EDBC-4B1E-40A6-9E16-375C05EF5CF6}">
      <dgm:prSet phldrT="[Text]"/>
      <dgm:spPr>
        <a:solidFill>
          <a:schemeClr val="accent4"/>
        </a:solidFill>
      </dgm:spPr>
      <dgm:t>
        <a:bodyPr/>
        <a:lstStyle/>
        <a:p>
          <a:r>
            <a:rPr lang="es-ES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Los actos de tortura y malos tratos se pueden prevenir con un sólido marco jurídico interno, junto con los tratados de derechos humanos del país ratificó</a:t>
          </a:r>
          <a:r>
            <a:rPr lang="en-GB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de-AT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978978-ED3E-47E0-A553-19AC90786021}" type="parTrans" cxnId="{9DD0C8AD-1E51-4C75-8BBB-D8BE50E18259}">
      <dgm:prSet/>
      <dgm:spPr/>
      <dgm:t>
        <a:bodyPr/>
        <a:lstStyle/>
        <a:p>
          <a:endParaRPr lang="de-AT"/>
        </a:p>
      </dgm:t>
    </dgm:pt>
    <dgm:pt modelId="{C8A5C9C7-C67F-4F62-8F78-38A153DA986B}" type="sibTrans" cxnId="{9DD0C8AD-1E51-4C75-8BBB-D8BE50E18259}">
      <dgm:prSet/>
      <dgm:spPr/>
      <dgm:t>
        <a:bodyPr/>
        <a:lstStyle/>
        <a:p>
          <a:endParaRPr lang="de-AT"/>
        </a:p>
      </dgm:t>
    </dgm:pt>
    <dgm:pt modelId="{F08CAC70-EE03-4296-A725-8AECA789EAC0}" type="pres">
      <dgm:prSet presAssocID="{CCE13F22-ECF3-4006-9EE4-1EBDD11EFA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AC5BD312-6418-4B5D-A3A4-D452E1B4A581}" type="pres">
      <dgm:prSet presAssocID="{C6E3EDBC-4B1E-40A6-9E16-375C05EF5CF6}" presName="parentText" presStyleLbl="node1" presStyleIdx="0" presStyleCnt="1" custLinFactNeighborX="-7072" custLinFactNeighborY="-134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66F2CE45-6263-401E-98BF-FFB4E461D1E1}" type="presOf" srcId="{CCE13F22-ECF3-4006-9EE4-1EBDD11EFAFA}" destId="{F08CAC70-EE03-4296-A725-8AECA789EAC0}" srcOrd="0" destOrd="0" presId="urn:microsoft.com/office/officeart/2005/8/layout/vList2"/>
    <dgm:cxn modelId="{239322F0-49F4-4FBF-8E48-B69BF14796D1}" type="presOf" srcId="{C6E3EDBC-4B1E-40A6-9E16-375C05EF5CF6}" destId="{AC5BD312-6418-4B5D-A3A4-D452E1B4A581}" srcOrd="0" destOrd="0" presId="urn:microsoft.com/office/officeart/2005/8/layout/vList2"/>
    <dgm:cxn modelId="{9DD0C8AD-1E51-4C75-8BBB-D8BE50E18259}" srcId="{CCE13F22-ECF3-4006-9EE4-1EBDD11EFAFA}" destId="{C6E3EDBC-4B1E-40A6-9E16-375C05EF5CF6}" srcOrd="0" destOrd="0" parTransId="{F4978978-ED3E-47E0-A553-19AC90786021}" sibTransId="{C8A5C9C7-C67F-4F62-8F78-38A153DA986B}"/>
    <dgm:cxn modelId="{A7D3CEB3-9725-4DBA-A061-42D003E0C362}" type="presParOf" srcId="{F08CAC70-EE03-4296-A725-8AECA789EAC0}" destId="{AC5BD312-6418-4B5D-A3A4-D452E1B4A5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D64A2-F061-49DF-8274-AA43152FDEBA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6F313B24-EF82-4DA2-B083-36433E8699A8}">
      <dgm:prSet phldrT="[Text]"/>
      <dgm:spPr>
        <a:solidFill>
          <a:schemeClr val="accent4"/>
        </a:solidFill>
      </dgm:spPr>
      <dgm:t>
        <a:bodyPr/>
        <a:lstStyle/>
        <a:p>
          <a:r>
            <a:rPr lang="de-D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Proponer legislación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009D7C-1B8A-4B70-93DC-A7454FEBA80A}" type="parTrans" cxnId="{AF9F66E8-0BF5-4BFF-988C-DA1E1CAE77FB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192053-CA9D-4DB7-A5FC-F37D85438029}" type="sibTrans" cxnId="{AF9F66E8-0BF5-4BFF-988C-DA1E1CAE77FB}">
      <dgm:prSet/>
      <dgm:spPr>
        <a:ln>
          <a:solidFill>
            <a:schemeClr val="accent4"/>
          </a:solidFill>
        </a:ln>
      </dgm:spPr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57ADBD-ACD1-411A-9440-7D1875B76DDE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 implementation process 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BF6707-EEA6-438D-BD90-A2888FA1166A}" type="parTrans" cxnId="{AD262894-4E80-42AD-8DA9-489222229EE8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730E45-C24A-46D6-A854-5FE23A60E9D5}" type="sibTrans" cxnId="{AD262894-4E80-42AD-8DA9-489222229EE8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6DD72B-BCC5-4196-89F4-339D7AEE7419}">
      <dgm:prSet phldrT="[Text]"/>
      <dgm:spPr>
        <a:solidFill>
          <a:schemeClr val="accent4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Abogar por la mejora de la legislación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623E51-6A44-443C-953D-983AA9F8E69F}" type="parTrans" cxnId="{D9242F43-358F-4239-91C4-E447066E7D22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6A3DD3-B303-4523-8590-3A7A0FECBC27}" type="sibTrans" cxnId="{D9242F43-358F-4239-91C4-E447066E7D22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AEFA41-FED9-4FAD-AABA-4C66A4551960}">
      <dgm:prSet/>
      <dgm:spPr>
        <a:solidFill>
          <a:schemeClr val="accent4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Desarrollar un análisis comparativo de las normas internacionales y regionales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CAC15D-8D5A-4CE2-B547-80A951237577}" type="parTrans" cxnId="{5825FD59-E8DB-4023-B005-FC6AF7F1EC90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BE6ACF-898B-40D6-8B45-808CCF11A4CC}" type="sibTrans" cxnId="{5825FD59-E8DB-4023-B005-FC6AF7F1EC90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4D149A-8EC3-40A9-BE41-11BB318098E4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Observar los principios de jurisdicción universal y la no devolución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A928F9-8F39-456B-BC4D-14A3CFA2CF6F}" type="parTrans" cxnId="{3A30EDD9-6C58-4858-9F86-1527E6CE9D53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D76D52-AA2F-48BA-848B-FA22B3799E8B}" type="sibTrans" cxnId="{3A30EDD9-6C58-4858-9F86-1527E6CE9D53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A56E9D-30DC-4908-929A-0A3BC06C4ED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Convocatoria para la tipificación de la tortura</a:t>
          </a:r>
          <a:endParaRPr lang="en-GB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917A21-0B44-4C46-AE70-E2D35766749D}" type="parTrans" cxnId="{423761FA-0CDB-4A73-821D-A54FB6E60CCC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DFBB22-EB85-4C62-9909-64E9F237E53F}" type="sibTrans" cxnId="{423761FA-0CDB-4A73-821D-A54FB6E60CCC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ACF02-9EAC-4C5A-9708-494AE8FE3D15}" type="pres">
      <dgm:prSet presAssocID="{065D64A2-F061-49DF-8274-AA43152FDEB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de-DE"/>
        </a:p>
      </dgm:t>
    </dgm:pt>
    <dgm:pt modelId="{E74DD17D-5CE9-424B-B7C6-2C651A2F3085}" type="pres">
      <dgm:prSet presAssocID="{065D64A2-F061-49DF-8274-AA43152FDEBA}" presName="Name1" presStyleCnt="0"/>
      <dgm:spPr/>
    </dgm:pt>
    <dgm:pt modelId="{6DC4B5E9-0A95-4A55-9AF0-21A447419A53}" type="pres">
      <dgm:prSet presAssocID="{065D64A2-F061-49DF-8274-AA43152FDEBA}" presName="cycle" presStyleCnt="0"/>
      <dgm:spPr/>
    </dgm:pt>
    <dgm:pt modelId="{09ED44BB-4F0F-43B9-97A5-01FA6A90A877}" type="pres">
      <dgm:prSet presAssocID="{065D64A2-F061-49DF-8274-AA43152FDEBA}" presName="srcNode" presStyleLbl="node1" presStyleIdx="0" presStyleCnt="6"/>
      <dgm:spPr/>
    </dgm:pt>
    <dgm:pt modelId="{038F2A77-1580-448F-A9E3-927F031AF1B1}" type="pres">
      <dgm:prSet presAssocID="{065D64A2-F061-49DF-8274-AA43152FDEBA}" presName="conn" presStyleLbl="parChTrans1D2" presStyleIdx="0" presStyleCnt="1"/>
      <dgm:spPr/>
      <dgm:t>
        <a:bodyPr/>
        <a:lstStyle/>
        <a:p>
          <a:endParaRPr lang="de-DE"/>
        </a:p>
      </dgm:t>
    </dgm:pt>
    <dgm:pt modelId="{377EA634-02B5-4C1A-BB02-0B77DECF6A81}" type="pres">
      <dgm:prSet presAssocID="{065D64A2-F061-49DF-8274-AA43152FDEBA}" presName="extraNode" presStyleLbl="node1" presStyleIdx="0" presStyleCnt="6"/>
      <dgm:spPr/>
    </dgm:pt>
    <dgm:pt modelId="{7FC22E85-74ED-4B5D-A56D-D60FD149C2DF}" type="pres">
      <dgm:prSet presAssocID="{065D64A2-F061-49DF-8274-AA43152FDEBA}" presName="dstNode" presStyleLbl="node1" presStyleIdx="0" presStyleCnt="6"/>
      <dgm:spPr/>
    </dgm:pt>
    <dgm:pt modelId="{EB84606C-556C-42D9-9287-A6D94FA81683}" type="pres">
      <dgm:prSet presAssocID="{6F313B24-EF82-4DA2-B083-36433E8699A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14A39D7-BB62-4D3A-A90A-37EDC5AA9D22}" type="pres">
      <dgm:prSet presAssocID="{6F313B24-EF82-4DA2-B083-36433E8699A8}" presName="accent_1" presStyleCnt="0"/>
      <dgm:spPr/>
    </dgm:pt>
    <dgm:pt modelId="{255B1394-9CFC-4D17-825C-47AF7EC0893B}" type="pres">
      <dgm:prSet presAssocID="{6F313B24-EF82-4DA2-B083-36433E8699A8}" presName="accentRepeatNode" presStyleLbl="solidFgAcc1" presStyleIdx="0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8371802E-3DC0-4AF9-8ABE-6D45BC614189}" type="pres">
      <dgm:prSet presAssocID="{4557ADBD-ACD1-411A-9440-7D1875B76DD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8D061E5-754F-4739-9E2D-5B3524B94181}" type="pres">
      <dgm:prSet presAssocID="{4557ADBD-ACD1-411A-9440-7D1875B76DDE}" presName="accent_2" presStyleCnt="0"/>
      <dgm:spPr/>
    </dgm:pt>
    <dgm:pt modelId="{39F26913-AFCA-4FFD-93A8-37032BD768F7}" type="pres">
      <dgm:prSet presAssocID="{4557ADBD-ACD1-411A-9440-7D1875B76DDE}" presName="accentRepeatNode" presStyleLbl="solidFgAcc1" presStyleIdx="1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1BD2EF1E-EF47-4680-8011-189F8193EB5B}" type="pres">
      <dgm:prSet presAssocID="{B16DD72B-BCC5-4196-89F4-339D7AEE741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D8327FF-792F-4CA1-95EE-65EE3F9412B3}" type="pres">
      <dgm:prSet presAssocID="{B16DD72B-BCC5-4196-89F4-339D7AEE7419}" presName="accent_3" presStyleCnt="0"/>
      <dgm:spPr/>
    </dgm:pt>
    <dgm:pt modelId="{C269F6AB-77BE-4DE5-9DBD-620617F0223D}" type="pres">
      <dgm:prSet presAssocID="{B16DD72B-BCC5-4196-89F4-339D7AEE7419}" presName="accentRepeatNode" presStyleLbl="solidFgAcc1" presStyleIdx="2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53F16032-EBE4-4A7D-B5B5-D7530BA81F2A}" type="pres">
      <dgm:prSet presAssocID="{31A56E9D-30DC-4908-929A-0A3BC06C4ED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CC5AAE-33CE-482C-9678-ABC8914AC18F}" type="pres">
      <dgm:prSet presAssocID="{31A56E9D-30DC-4908-929A-0A3BC06C4ED1}" presName="accent_4" presStyleCnt="0"/>
      <dgm:spPr/>
    </dgm:pt>
    <dgm:pt modelId="{B8122AA1-00CC-4E7F-A3E7-57450D9AB034}" type="pres">
      <dgm:prSet presAssocID="{31A56E9D-30DC-4908-929A-0A3BC06C4ED1}" presName="accentRepeatNode" presStyleLbl="solidFgAcc1" presStyleIdx="3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2AD62A62-6B7B-40B1-9B68-2D95EF7864CD}" type="pres">
      <dgm:prSet presAssocID="{C8AEFA41-FED9-4FAD-AABA-4C66A4551960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CF6457-05AA-425B-B712-B262182E5079}" type="pres">
      <dgm:prSet presAssocID="{C8AEFA41-FED9-4FAD-AABA-4C66A4551960}" presName="accent_5" presStyleCnt="0"/>
      <dgm:spPr/>
    </dgm:pt>
    <dgm:pt modelId="{4625C0C8-0D3E-477C-8F86-BDE2BA5E3AA9}" type="pres">
      <dgm:prSet presAssocID="{C8AEFA41-FED9-4FAD-AABA-4C66A4551960}" presName="accentRepeatNode" presStyleLbl="solidFgAcc1" presStyleIdx="4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32B215A7-16C6-46E9-BD37-DDC1E056349F}" type="pres">
      <dgm:prSet presAssocID="{CE4D149A-8EC3-40A9-BE41-11BB318098E4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6B89B2-F580-4E2C-8A7B-EFEA2092B25F}" type="pres">
      <dgm:prSet presAssocID="{CE4D149A-8EC3-40A9-BE41-11BB318098E4}" presName="accent_6" presStyleCnt="0"/>
      <dgm:spPr/>
    </dgm:pt>
    <dgm:pt modelId="{38A9F743-4C8F-48F5-B113-C92CF022EB8E}" type="pres">
      <dgm:prSet presAssocID="{CE4D149A-8EC3-40A9-BE41-11BB318098E4}" presName="accentRepeatNode" presStyleLbl="solidFgAcc1" presStyleIdx="5" presStyleCnt="6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</dgm:ptLst>
  <dgm:cxnLst>
    <dgm:cxn modelId="{423761FA-0CDB-4A73-821D-A54FB6E60CCC}" srcId="{065D64A2-F061-49DF-8274-AA43152FDEBA}" destId="{31A56E9D-30DC-4908-929A-0A3BC06C4ED1}" srcOrd="3" destOrd="0" parTransId="{6E917A21-0B44-4C46-AE70-E2D35766749D}" sibTransId="{8CDFBB22-EB85-4C62-9909-64E9F237E53F}"/>
    <dgm:cxn modelId="{FCBFEA33-B38E-4BD1-8716-8CEFBD82B72D}" type="presOf" srcId="{B16DD72B-BCC5-4196-89F4-339D7AEE7419}" destId="{1BD2EF1E-EF47-4680-8011-189F8193EB5B}" srcOrd="0" destOrd="0" presId="urn:microsoft.com/office/officeart/2008/layout/VerticalCurvedList"/>
    <dgm:cxn modelId="{D9242F43-358F-4239-91C4-E447066E7D22}" srcId="{065D64A2-F061-49DF-8274-AA43152FDEBA}" destId="{B16DD72B-BCC5-4196-89F4-339D7AEE7419}" srcOrd="2" destOrd="0" parTransId="{B2623E51-6A44-443C-953D-983AA9F8E69F}" sibTransId="{AE6A3DD3-B303-4523-8590-3A7A0FECBC27}"/>
    <dgm:cxn modelId="{5825FD59-E8DB-4023-B005-FC6AF7F1EC90}" srcId="{065D64A2-F061-49DF-8274-AA43152FDEBA}" destId="{C8AEFA41-FED9-4FAD-AABA-4C66A4551960}" srcOrd="4" destOrd="0" parTransId="{33CAC15D-8D5A-4CE2-B547-80A951237577}" sibTransId="{1EBE6ACF-898B-40D6-8B45-808CCF11A4CC}"/>
    <dgm:cxn modelId="{0289937A-A6AB-4CED-B039-BC3331C1064B}" type="presOf" srcId="{31A56E9D-30DC-4908-929A-0A3BC06C4ED1}" destId="{53F16032-EBE4-4A7D-B5B5-D7530BA81F2A}" srcOrd="0" destOrd="0" presId="urn:microsoft.com/office/officeart/2008/layout/VerticalCurvedList"/>
    <dgm:cxn modelId="{7E946D30-D60F-476C-8433-320AD89DFF19}" type="presOf" srcId="{4557ADBD-ACD1-411A-9440-7D1875B76DDE}" destId="{8371802E-3DC0-4AF9-8ABE-6D45BC614189}" srcOrd="0" destOrd="0" presId="urn:microsoft.com/office/officeart/2008/layout/VerticalCurvedList"/>
    <dgm:cxn modelId="{A102F671-E671-4CDA-9BC6-194A38E837CD}" type="presOf" srcId="{CE4D149A-8EC3-40A9-BE41-11BB318098E4}" destId="{32B215A7-16C6-46E9-BD37-DDC1E056349F}" srcOrd="0" destOrd="0" presId="urn:microsoft.com/office/officeart/2008/layout/VerticalCurvedList"/>
    <dgm:cxn modelId="{0B21CF57-CB63-48FC-B60F-3F499F869E2F}" type="presOf" srcId="{C8AEFA41-FED9-4FAD-AABA-4C66A4551960}" destId="{2AD62A62-6B7B-40B1-9B68-2D95EF7864CD}" srcOrd="0" destOrd="0" presId="urn:microsoft.com/office/officeart/2008/layout/VerticalCurvedList"/>
    <dgm:cxn modelId="{3A30EDD9-6C58-4858-9F86-1527E6CE9D53}" srcId="{065D64A2-F061-49DF-8274-AA43152FDEBA}" destId="{CE4D149A-8EC3-40A9-BE41-11BB318098E4}" srcOrd="5" destOrd="0" parTransId="{DCA928F9-8F39-456B-BC4D-14A3CFA2CF6F}" sibTransId="{64D76D52-AA2F-48BA-848B-FA22B3799E8B}"/>
    <dgm:cxn modelId="{6BA2635E-9269-4678-887A-7455E10CC7A4}" type="presOf" srcId="{B7192053-CA9D-4DB7-A5FC-F37D85438029}" destId="{038F2A77-1580-448F-A9E3-927F031AF1B1}" srcOrd="0" destOrd="0" presId="urn:microsoft.com/office/officeart/2008/layout/VerticalCurvedList"/>
    <dgm:cxn modelId="{AB65A3A3-9152-46E9-8E61-316164F7CC58}" type="presOf" srcId="{065D64A2-F061-49DF-8274-AA43152FDEBA}" destId="{040ACF02-9EAC-4C5A-9708-494AE8FE3D15}" srcOrd="0" destOrd="0" presId="urn:microsoft.com/office/officeart/2008/layout/VerticalCurvedList"/>
    <dgm:cxn modelId="{AF9F66E8-0BF5-4BFF-988C-DA1E1CAE77FB}" srcId="{065D64A2-F061-49DF-8274-AA43152FDEBA}" destId="{6F313B24-EF82-4DA2-B083-36433E8699A8}" srcOrd="0" destOrd="0" parTransId="{70009D7C-1B8A-4B70-93DC-A7454FEBA80A}" sibTransId="{B7192053-CA9D-4DB7-A5FC-F37D85438029}"/>
    <dgm:cxn modelId="{AD262894-4E80-42AD-8DA9-489222229EE8}" srcId="{065D64A2-F061-49DF-8274-AA43152FDEBA}" destId="{4557ADBD-ACD1-411A-9440-7D1875B76DDE}" srcOrd="1" destOrd="0" parTransId="{10BF6707-EEA6-438D-BD90-A2888FA1166A}" sibTransId="{46730E45-C24A-46D6-A854-5FE23A60E9D5}"/>
    <dgm:cxn modelId="{135B2AAC-35A5-47B0-BDC1-8CFA19A64A7A}" type="presOf" srcId="{6F313B24-EF82-4DA2-B083-36433E8699A8}" destId="{EB84606C-556C-42D9-9287-A6D94FA81683}" srcOrd="0" destOrd="0" presId="urn:microsoft.com/office/officeart/2008/layout/VerticalCurvedList"/>
    <dgm:cxn modelId="{2495DD4E-B1B1-4328-B4AC-9800291699F4}" type="presParOf" srcId="{040ACF02-9EAC-4C5A-9708-494AE8FE3D15}" destId="{E74DD17D-5CE9-424B-B7C6-2C651A2F3085}" srcOrd="0" destOrd="0" presId="urn:microsoft.com/office/officeart/2008/layout/VerticalCurvedList"/>
    <dgm:cxn modelId="{7A60159D-29D5-48A8-B3E0-681DFB66BFE3}" type="presParOf" srcId="{E74DD17D-5CE9-424B-B7C6-2C651A2F3085}" destId="{6DC4B5E9-0A95-4A55-9AF0-21A447419A53}" srcOrd="0" destOrd="0" presId="urn:microsoft.com/office/officeart/2008/layout/VerticalCurvedList"/>
    <dgm:cxn modelId="{7A730F5B-2107-4161-B6EC-78BBA4A333DF}" type="presParOf" srcId="{6DC4B5E9-0A95-4A55-9AF0-21A447419A53}" destId="{09ED44BB-4F0F-43B9-97A5-01FA6A90A877}" srcOrd="0" destOrd="0" presId="urn:microsoft.com/office/officeart/2008/layout/VerticalCurvedList"/>
    <dgm:cxn modelId="{39F6B1FE-8F3C-4EC6-BF73-582EC4F0E937}" type="presParOf" srcId="{6DC4B5E9-0A95-4A55-9AF0-21A447419A53}" destId="{038F2A77-1580-448F-A9E3-927F031AF1B1}" srcOrd="1" destOrd="0" presId="urn:microsoft.com/office/officeart/2008/layout/VerticalCurvedList"/>
    <dgm:cxn modelId="{A6B63549-C8D3-4DB7-807C-A9E64170D66F}" type="presParOf" srcId="{6DC4B5E9-0A95-4A55-9AF0-21A447419A53}" destId="{377EA634-02B5-4C1A-BB02-0B77DECF6A81}" srcOrd="2" destOrd="0" presId="urn:microsoft.com/office/officeart/2008/layout/VerticalCurvedList"/>
    <dgm:cxn modelId="{30CFBD99-FF23-4541-B818-8804105117AE}" type="presParOf" srcId="{6DC4B5E9-0A95-4A55-9AF0-21A447419A53}" destId="{7FC22E85-74ED-4B5D-A56D-D60FD149C2DF}" srcOrd="3" destOrd="0" presId="urn:microsoft.com/office/officeart/2008/layout/VerticalCurvedList"/>
    <dgm:cxn modelId="{690F2925-EEF3-4C4F-8D48-89A5FAA3BAA5}" type="presParOf" srcId="{E74DD17D-5CE9-424B-B7C6-2C651A2F3085}" destId="{EB84606C-556C-42D9-9287-A6D94FA81683}" srcOrd="1" destOrd="0" presId="urn:microsoft.com/office/officeart/2008/layout/VerticalCurvedList"/>
    <dgm:cxn modelId="{2EF09E19-D4A2-43B7-AD5C-EDA4933CF943}" type="presParOf" srcId="{E74DD17D-5CE9-424B-B7C6-2C651A2F3085}" destId="{514A39D7-BB62-4D3A-A90A-37EDC5AA9D22}" srcOrd="2" destOrd="0" presId="urn:microsoft.com/office/officeart/2008/layout/VerticalCurvedList"/>
    <dgm:cxn modelId="{6F3B4FEF-89B5-41A1-A5E9-9AB77E1C85AE}" type="presParOf" srcId="{514A39D7-BB62-4D3A-A90A-37EDC5AA9D22}" destId="{255B1394-9CFC-4D17-825C-47AF7EC0893B}" srcOrd="0" destOrd="0" presId="urn:microsoft.com/office/officeart/2008/layout/VerticalCurvedList"/>
    <dgm:cxn modelId="{378EAE05-4602-4D28-8477-1632E46E01EC}" type="presParOf" srcId="{E74DD17D-5CE9-424B-B7C6-2C651A2F3085}" destId="{8371802E-3DC0-4AF9-8ABE-6D45BC614189}" srcOrd="3" destOrd="0" presId="urn:microsoft.com/office/officeart/2008/layout/VerticalCurvedList"/>
    <dgm:cxn modelId="{19AF590E-B1B5-43E1-AA2E-3CEAB5A6289B}" type="presParOf" srcId="{E74DD17D-5CE9-424B-B7C6-2C651A2F3085}" destId="{68D061E5-754F-4739-9E2D-5B3524B94181}" srcOrd="4" destOrd="0" presId="urn:microsoft.com/office/officeart/2008/layout/VerticalCurvedList"/>
    <dgm:cxn modelId="{C6F9AA86-630E-4466-9BBC-1B70EA673406}" type="presParOf" srcId="{68D061E5-754F-4739-9E2D-5B3524B94181}" destId="{39F26913-AFCA-4FFD-93A8-37032BD768F7}" srcOrd="0" destOrd="0" presId="urn:microsoft.com/office/officeart/2008/layout/VerticalCurvedList"/>
    <dgm:cxn modelId="{D7CD6FC5-AF08-4350-A28A-032E5A128E4E}" type="presParOf" srcId="{E74DD17D-5CE9-424B-B7C6-2C651A2F3085}" destId="{1BD2EF1E-EF47-4680-8011-189F8193EB5B}" srcOrd="5" destOrd="0" presId="urn:microsoft.com/office/officeart/2008/layout/VerticalCurvedList"/>
    <dgm:cxn modelId="{E78625B4-DFED-449C-97D9-903ED67F4380}" type="presParOf" srcId="{E74DD17D-5CE9-424B-B7C6-2C651A2F3085}" destId="{AD8327FF-792F-4CA1-95EE-65EE3F9412B3}" srcOrd="6" destOrd="0" presId="urn:microsoft.com/office/officeart/2008/layout/VerticalCurvedList"/>
    <dgm:cxn modelId="{66C96AF9-33C4-48A7-8543-51E4EAD6B05E}" type="presParOf" srcId="{AD8327FF-792F-4CA1-95EE-65EE3F9412B3}" destId="{C269F6AB-77BE-4DE5-9DBD-620617F0223D}" srcOrd="0" destOrd="0" presId="urn:microsoft.com/office/officeart/2008/layout/VerticalCurvedList"/>
    <dgm:cxn modelId="{C82EA4CF-48BC-4F7E-9806-351B81BB31D6}" type="presParOf" srcId="{E74DD17D-5CE9-424B-B7C6-2C651A2F3085}" destId="{53F16032-EBE4-4A7D-B5B5-D7530BA81F2A}" srcOrd="7" destOrd="0" presId="urn:microsoft.com/office/officeart/2008/layout/VerticalCurvedList"/>
    <dgm:cxn modelId="{88090205-A135-43D4-877D-40676725039F}" type="presParOf" srcId="{E74DD17D-5CE9-424B-B7C6-2C651A2F3085}" destId="{E3CC5AAE-33CE-482C-9678-ABC8914AC18F}" srcOrd="8" destOrd="0" presId="urn:microsoft.com/office/officeart/2008/layout/VerticalCurvedList"/>
    <dgm:cxn modelId="{B82A1BD0-6894-4B1A-86A7-4C436AFE3028}" type="presParOf" srcId="{E3CC5AAE-33CE-482C-9678-ABC8914AC18F}" destId="{B8122AA1-00CC-4E7F-A3E7-57450D9AB034}" srcOrd="0" destOrd="0" presId="urn:microsoft.com/office/officeart/2008/layout/VerticalCurvedList"/>
    <dgm:cxn modelId="{CC74691D-ACAB-4FEF-A7F6-AD0D37D2EA4E}" type="presParOf" srcId="{E74DD17D-5CE9-424B-B7C6-2C651A2F3085}" destId="{2AD62A62-6B7B-40B1-9B68-2D95EF7864CD}" srcOrd="9" destOrd="0" presId="urn:microsoft.com/office/officeart/2008/layout/VerticalCurvedList"/>
    <dgm:cxn modelId="{5732808D-0A1C-4B7A-93B2-A851C5C7F8E0}" type="presParOf" srcId="{E74DD17D-5CE9-424B-B7C6-2C651A2F3085}" destId="{8ECF6457-05AA-425B-B712-B262182E5079}" srcOrd="10" destOrd="0" presId="urn:microsoft.com/office/officeart/2008/layout/VerticalCurvedList"/>
    <dgm:cxn modelId="{08790B5C-59F9-4E43-97B8-44CAA9BFA241}" type="presParOf" srcId="{8ECF6457-05AA-425B-B712-B262182E5079}" destId="{4625C0C8-0D3E-477C-8F86-BDE2BA5E3AA9}" srcOrd="0" destOrd="0" presId="urn:microsoft.com/office/officeart/2008/layout/VerticalCurvedList"/>
    <dgm:cxn modelId="{7DA22EFC-D6A0-4E9C-8258-DCD8A01071D6}" type="presParOf" srcId="{E74DD17D-5CE9-424B-B7C6-2C651A2F3085}" destId="{32B215A7-16C6-46E9-BD37-DDC1E056349F}" srcOrd="11" destOrd="0" presId="urn:microsoft.com/office/officeart/2008/layout/VerticalCurvedList"/>
    <dgm:cxn modelId="{5F9F63C6-535E-4518-AB6B-CFD103EC86D4}" type="presParOf" srcId="{E74DD17D-5CE9-424B-B7C6-2C651A2F3085}" destId="{256B89B2-F580-4E2C-8A7B-EFEA2092B25F}" srcOrd="12" destOrd="0" presId="urn:microsoft.com/office/officeart/2008/layout/VerticalCurvedList"/>
    <dgm:cxn modelId="{72633C47-AC69-4B10-90A0-2B844564A6DC}" type="presParOf" srcId="{256B89B2-F580-4E2C-8A7B-EFEA2092B25F}" destId="{38A9F743-4C8F-48F5-B113-C92CF022EB8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17DEAA-8132-462F-90B8-B5E9171A30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32786A4D-0CAB-460F-881E-B2252ABA8969}">
      <dgm:prSet phldrT="[Text]" custT="1"/>
      <dgm:spPr>
        <a:solidFill>
          <a:schemeClr val="accent4"/>
        </a:solidFill>
      </dgm:spPr>
      <dgm:t>
        <a:bodyPr/>
        <a:lstStyle/>
        <a:p>
          <a:endParaRPr lang="en-GB" sz="2800" i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s-ES" sz="30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Los detenidos, y los detenidos en prisión preventiva, especialmente, son particularmente susceptibles a las </a:t>
          </a:r>
          <a:r>
            <a:rPr lang="es-ES" sz="3000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violaciónes</a:t>
          </a:r>
          <a:r>
            <a:rPr lang="es-ES" sz="30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de sus derechos fundamentales y su dignidad inherente.</a:t>
          </a:r>
          <a:endParaRPr lang="de-AT" sz="30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61B7AD-E303-41FE-839F-52D8F0886DAF}" type="parTrans" cxnId="{CEFB57DC-5A17-4C48-9405-8A004FBE135C}">
      <dgm:prSet/>
      <dgm:spPr/>
      <dgm:t>
        <a:bodyPr/>
        <a:lstStyle/>
        <a:p>
          <a:endParaRPr lang="de-AT"/>
        </a:p>
      </dgm:t>
    </dgm:pt>
    <dgm:pt modelId="{0A67C970-B455-4B35-8F7E-91CBCB3F7100}" type="sibTrans" cxnId="{CEFB57DC-5A17-4C48-9405-8A004FBE135C}">
      <dgm:prSet/>
      <dgm:spPr/>
      <dgm:t>
        <a:bodyPr/>
        <a:lstStyle/>
        <a:p>
          <a:endParaRPr lang="de-AT"/>
        </a:p>
      </dgm:t>
    </dgm:pt>
    <dgm:pt modelId="{F41CD65D-1F34-4AEF-854C-5C2E369C022C}" type="pres">
      <dgm:prSet presAssocID="{C917DEAA-8132-462F-90B8-B5E9171A30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55D2959-53FB-4ED7-8CE9-2F59713C33CB}" type="pres">
      <dgm:prSet presAssocID="{32786A4D-0CAB-460F-881E-B2252ABA8969}" presName="parentText" presStyleLbl="node1" presStyleIdx="0" presStyleCnt="1" custScaleY="999524" custLinFactNeighborX="-3158" custLinFactNeighborY="-37721">
        <dgm:presLayoutVars>
          <dgm:chMax val="0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DBEB06C5-F0BD-4527-A9E8-4138A6236E44}" type="presOf" srcId="{32786A4D-0CAB-460F-881E-B2252ABA8969}" destId="{C55D2959-53FB-4ED7-8CE9-2F59713C33CB}" srcOrd="0" destOrd="0" presId="urn:microsoft.com/office/officeart/2005/8/layout/vList2"/>
    <dgm:cxn modelId="{CEFB57DC-5A17-4C48-9405-8A004FBE135C}" srcId="{C917DEAA-8132-462F-90B8-B5E9171A30B1}" destId="{32786A4D-0CAB-460F-881E-B2252ABA8969}" srcOrd="0" destOrd="0" parTransId="{4661B7AD-E303-41FE-839F-52D8F0886DAF}" sibTransId="{0A67C970-B455-4B35-8F7E-91CBCB3F7100}"/>
    <dgm:cxn modelId="{FBDF8507-2F74-4252-8190-04B35049B313}" type="presOf" srcId="{C917DEAA-8132-462F-90B8-B5E9171A30B1}" destId="{F41CD65D-1F34-4AEF-854C-5C2E369C022C}" srcOrd="0" destOrd="0" presId="urn:microsoft.com/office/officeart/2005/8/layout/vList2"/>
    <dgm:cxn modelId="{62A1AAF7-5502-4209-9EC5-7E9EF5DC47D9}" type="presParOf" srcId="{F41CD65D-1F34-4AEF-854C-5C2E369C022C}" destId="{C55D2959-53FB-4ED7-8CE9-2F59713C33C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5FF09-6582-454E-9936-1A6AAF071701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CF200F35-8B3F-4465-B018-66FBA6AAC5F3}">
      <dgm:prSet phldrT="[Text]"/>
      <dgm:spPr>
        <a:solidFill>
          <a:schemeClr val="accent4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investigación de la verdad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0C6C84-2A81-47BB-8ADD-B2292B036873}" type="parTrans" cxnId="{D5105FAC-15A5-4006-9502-B333551F32C5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9BD492-6854-4538-AAEB-BD4F16C4387F}" type="sibTrans" cxnId="{D5105FAC-15A5-4006-9502-B333551F32C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FB737C-6CAD-4C8B-85BC-0A963CFAB441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reconocimiento oficial de los actos de tortura cometidos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B61800-63DA-4DDA-B833-6DE14DE63B70}" type="parTrans" cxnId="{30C918B8-E530-423A-91F1-CBE52BA62393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61A480-3995-4492-9E1C-A80A9A9C1D63}" type="sibTrans" cxnId="{30C918B8-E530-423A-91F1-CBE52BA62393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F36403-8882-4794-97B9-80846F009932}">
      <dgm:prSet phldrT="[Text]"/>
      <dgm:spPr>
        <a:solidFill>
          <a:schemeClr val="accent4"/>
        </a:solidFill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Disculpas por las autoridades responsables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AE496D-969F-4BF3-9D0F-C26FB1C39A7B}" type="parTrans" cxnId="{B6358C30-A3A6-47D0-8EFA-5D6E2F642BCB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AA21DC-8211-4FD4-A524-1FCFE1A7E83F}" type="sibTrans" cxnId="{B6358C30-A3A6-47D0-8EFA-5D6E2F642BCB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26F286-03B2-4C6B-B745-E719FB0F4528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de-D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compensación monetaria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46891E-8B03-4E19-A462-066D19759759}" type="parTrans" cxnId="{F5C446AE-9A56-4034-B63B-B13ABF87C95D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5A2D4A-A1BF-4AFC-8352-9BD3103C2E83}" type="sibTrans" cxnId="{F5C446AE-9A56-4034-B63B-B13ABF87C95D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105CAF-6CFE-46B8-ABF9-3AC40362EA97}">
      <dgm:prSet/>
      <dgm:spPr>
        <a:solidFill>
          <a:schemeClr val="accent4"/>
        </a:solidFill>
      </dgm:spPr>
      <dgm:t>
        <a:bodyPr/>
        <a:lstStyle/>
        <a:p>
          <a:r>
            <a:rPr lang="de-D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Fight against impunity and introduction of preventive measures</a:t>
          </a:r>
          <a:endParaRPr lang="de-D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6209CC-7335-4E7C-B468-B53ED757628E}" type="parTrans" cxnId="{A907902C-7731-4CB5-989C-8437B0503BF0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F73086-FF2C-4FD6-83D7-26A35225A109}" type="sibTrans" cxnId="{A907902C-7731-4CB5-989C-8437B0503BF0}">
      <dgm:prSet/>
      <dgm:spPr/>
      <dgm:t>
        <a:bodyPr/>
        <a:lstStyle/>
        <a:p>
          <a:endParaRPr lang="de-DE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1DBD44-8CB1-4141-9009-548B5FDA3A44}" type="pres">
      <dgm:prSet presAssocID="{AE95FF09-6582-454E-9936-1A6AAF07170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de-DE"/>
        </a:p>
      </dgm:t>
    </dgm:pt>
    <dgm:pt modelId="{55DE061D-914B-4D82-BDAF-553947EB759B}" type="pres">
      <dgm:prSet presAssocID="{AE95FF09-6582-454E-9936-1A6AAF071701}" presName="Name1" presStyleCnt="0"/>
      <dgm:spPr/>
    </dgm:pt>
    <dgm:pt modelId="{F0A1114B-00B5-463D-AE63-E74CA446826A}" type="pres">
      <dgm:prSet presAssocID="{AE95FF09-6582-454E-9936-1A6AAF071701}" presName="cycle" presStyleCnt="0"/>
      <dgm:spPr/>
    </dgm:pt>
    <dgm:pt modelId="{4628BC55-8AC1-4360-96CF-FAA2A77501FE}" type="pres">
      <dgm:prSet presAssocID="{AE95FF09-6582-454E-9936-1A6AAF071701}" presName="srcNode" presStyleLbl="node1" presStyleIdx="0" presStyleCnt="5"/>
      <dgm:spPr/>
    </dgm:pt>
    <dgm:pt modelId="{04AE1002-4062-480E-9D18-584C1E8419A9}" type="pres">
      <dgm:prSet presAssocID="{AE95FF09-6582-454E-9936-1A6AAF071701}" presName="conn" presStyleLbl="parChTrans1D2" presStyleIdx="0" presStyleCnt="1"/>
      <dgm:spPr/>
      <dgm:t>
        <a:bodyPr/>
        <a:lstStyle/>
        <a:p>
          <a:endParaRPr lang="de-DE"/>
        </a:p>
      </dgm:t>
    </dgm:pt>
    <dgm:pt modelId="{7CE420E3-B043-4EDB-8F4E-436C331474E0}" type="pres">
      <dgm:prSet presAssocID="{AE95FF09-6582-454E-9936-1A6AAF071701}" presName="extraNode" presStyleLbl="node1" presStyleIdx="0" presStyleCnt="5"/>
      <dgm:spPr/>
    </dgm:pt>
    <dgm:pt modelId="{E3AD822A-5D48-4ADF-AB23-6B85932E0850}" type="pres">
      <dgm:prSet presAssocID="{AE95FF09-6582-454E-9936-1A6AAF071701}" presName="dstNode" presStyleLbl="node1" presStyleIdx="0" presStyleCnt="5"/>
      <dgm:spPr/>
    </dgm:pt>
    <dgm:pt modelId="{DDBF8605-AF97-4461-8613-352CFF92EAE1}" type="pres">
      <dgm:prSet presAssocID="{CF200F35-8B3F-4465-B018-66FBA6AAC5F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E0623B-8369-4572-822B-30092EA8FE61}" type="pres">
      <dgm:prSet presAssocID="{CF200F35-8B3F-4465-B018-66FBA6AAC5F3}" presName="accent_1" presStyleCnt="0"/>
      <dgm:spPr/>
    </dgm:pt>
    <dgm:pt modelId="{8EA58A48-6ABC-4A20-AA06-304748AB9CDA}" type="pres">
      <dgm:prSet presAssocID="{CF200F35-8B3F-4465-B018-66FBA6AAC5F3}" presName="accentRepeatNode" presStyleLbl="solidFgAcc1" presStyleIdx="0" presStyleCnt="5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B209174A-539D-4632-A595-DC1F120284A7}" type="pres">
      <dgm:prSet presAssocID="{DCFB737C-6CAD-4C8B-85BC-0A963CFAB441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17EBDE-269D-4380-AFC4-72AD55544CCE}" type="pres">
      <dgm:prSet presAssocID="{DCFB737C-6CAD-4C8B-85BC-0A963CFAB441}" presName="accent_2" presStyleCnt="0"/>
      <dgm:spPr/>
    </dgm:pt>
    <dgm:pt modelId="{FD860A50-1EB7-4CDB-8014-E6F02469ED31}" type="pres">
      <dgm:prSet presAssocID="{DCFB737C-6CAD-4C8B-85BC-0A963CFAB441}" presName="accentRepeatNode" presStyleLbl="solidFgAcc1" presStyleIdx="1" presStyleCnt="5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8B1881CC-9736-4B5C-ADD1-1B1F5F607F9E}" type="pres">
      <dgm:prSet presAssocID="{ACF36403-8882-4794-97B9-80846F009932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2860BD-1DB8-4EB5-B5E1-EE4E5667CD95}" type="pres">
      <dgm:prSet presAssocID="{ACF36403-8882-4794-97B9-80846F009932}" presName="accent_3" presStyleCnt="0"/>
      <dgm:spPr/>
    </dgm:pt>
    <dgm:pt modelId="{3F1D10A0-117C-4E65-9A69-BDAFE4665AAE}" type="pres">
      <dgm:prSet presAssocID="{ACF36403-8882-4794-97B9-80846F009932}" presName="accentRepeatNode" presStyleLbl="solidFgAcc1" presStyleIdx="2" presStyleCnt="5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7BDDC765-8AB5-4216-BB95-81A1FD25FCF3}" type="pres">
      <dgm:prSet presAssocID="{1F26F286-03B2-4C6B-B745-E719FB0F452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91BA81F-2A40-4613-A280-A5429C9561D5}" type="pres">
      <dgm:prSet presAssocID="{1F26F286-03B2-4C6B-B745-E719FB0F4528}" presName="accent_4" presStyleCnt="0"/>
      <dgm:spPr/>
    </dgm:pt>
    <dgm:pt modelId="{94716D56-7FE1-41FB-939E-E8DDA8D0A23C}" type="pres">
      <dgm:prSet presAssocID="{1F26F286-03B2-4C6B-B745-E719FB0F4528}" presName="accentRepeatNode" presStyleLbl="solidFgAcc1" presStyleIdx="3" presStyleCnt="5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  <dgm:pt modelId="{25B30C27-3051-4F21-97E9-B3D5F4369E42}" type="pres">
      <dgm:prSet presAssocID="{7C105CAF-6CFE-46B8-ABF9-3AC40362EA9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C1DFCEA-30F6-457F-B103-6A00882FA948}" type="pres">
      <dgm:prSet presAssocID="{7C105CAF-6CFE-46B8-ABF9-3AC40362EA97}" presName="accent_5" presStyleCnt="0"/>
      <dgm:spPr/>
    </dgm:pt>
    <dgm:pt modelId="{4C7F497E-6FFC-4C37-8448-4B726158C9C3}" type="pres">
      <dgm:prSet presAssocID="{7C105CAF-6CFE-46B8-ABF9-3AC40362EA97}" presName="accentRepeatNode" presStyleLbl="solidFgAcc1" presStyleIdx="4" presStyleCnt="5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l-GR"/>
        </a:p>
      </dgm:t>
    </dgm:pt>
  </dgm:ptLst>
  <dgm:cxnLst>
    <dgm:cxn modelId="{8BC27510-5C20-4AFE-8A7C-9D633E57CCD1}" type="presOf" srcId="{7C105CAF-6CFE-46B8-ABF9-3AC40362EA97}" destId="{25B30C27-3051-4F21-97E9-B3D5F4369E42}" srcOrd="0" destOrd="0" presId="urn:microsoft.com/office/officeart/2008/layout/VerticalCurvedList"/>
    <dgm:cxn modelId="{DE4CB5AB-15D3-436E-97E8-D9E1A24B8A20}" type="presOf" srcId="{4E9BD492-6854-4538-AAEB-BD4F16C4387F}" destId="{04AE1002-4062-480E-9D18-584C1E8419A9}" srcOrd="0" destOrd="0" presId="urn:microsoft.com/office/officeart/2008/layout/VerticalCurvedList"/>
    <dgm:cxn modelId="{C23ADF67-6A42-4130-B7C4-EA9530C59F1A}" type="presOf" srcId="{CF200F35-8B3F-4465-B018-66FBA6AAC5F3}" destId="{DDBF8605-AF97-4461-8613-352CFF92EAE1}" srcOrd="0" destOrd="0" presId="urn:microsoft.com/office/officeart/2008/layout/VerticalCurvedList"/>
    <dgm:cxn modelId="{ABE42344-1574-4C46-9CEB-C6C69632FC23}" type="presOf" srcId="{AE95FF09-6582-454E-9936-1A6AAF071701}" destId="{FC1DBD44-8CB1-4141-9009-548B5FDA3A44}" srcOrd="0" destOrd="0" presId="urn:microsoft.com/office/officeart/2008/layout/VerticalCurvedList"/>
    <dgm:cxn modelId="{D5105FAC-15A5-4006-9502-B333551F32C5}" srcId="{AE95FF09-6582-454E-9936-1A6AAF071701}" destId="{CF200F35-8B3F-4465-B018-66FBA6AAC5F3}" srcOrd="0" destOrd="0" parTransId="{FB0C6C84-2A81-47BB-8ADD-B2292B036873}" sibTransId="{4E9BD492-6854-4538-AAEB-BD4F16C4387F}"/>
    <dgm:cxn modelId="{F5C446AE-9A56-4034-B63B-B13ABF87C95D}" srcId="{AE95FF09-6582-454E-9936-1A6AAF071701}" destId="{1F26F286-03B2-4C6B-B745-E719FB0F4528}" srcOrd="3" destOrd="0" parTransId="{0746891E-8B03-4E19-A462-066D19759759}" sibTransId="{295A2D4A-A1BF-4AFC-8352-9BD3103C2E83}"/>
    <dgm:cxn modelId="{A907902C-7731-4CB5-989C-8437B0503BF0}" srcId="{AE95FF09-6582-454E-9936-1A6AAF071701}" destId="{7C105CAF-6CFE-46B8-ABF9-3AC40362EA97}" srcOrd="4" destOrd="0" parTransId="{A06209CC-7335-4E7C-B468-B53ED757628E}" sibTransId="{E0F73086-FF2C-4FD6-83D7-26A35225A109}"/>
    <dgm:cxn modelId="{3D8C0ABB-324F-4A4C-864D-7B0E6F982013}" type="presOf" srcId="{ACF36403-8882-4794-97B9-80846F009932}" destId="{8B1881CC-9736-4B5C-ADD1-1B1F5F607F9E}" srcOrd="0" destOrd="0" presId="urn:microsoft.com/office/officeart/2008/layout/VerticalCurvedList"/>
    <dgm:cxn modelId="{486D6644-B1C9-47B0-A56E-2CB374372C4B}" type="presOf" srcId="{1F26F286-03B2-4C6B-B745-E719FB0F4528}" destId="{7BDDC765-8AB5-4216-BB95-81A1FD25FCF3}" srcOrd="0" destOrd="0" presId="urn:microsoft.com/office/officeart/2008/layout/VerticalCurvedList"/>
    <dgm:cxn modelId="{B6358C30-A3A6-47D0-8EFA-5D6E2F642BCB}" srcId="{AE95FF09-6582-454E-9936-1A6AAF071701}" destId="{ACF36403-8882-4794-97B9-80846F009932}" srcOrd="2" destOrd="0" parTransId="{84AE496D-969F-4BF3-9D0F-C26FB1C39A7B}" sibTransId="{34AA21DC-8211-4FD4-A524-1FCFE1A7E83F}"/>
    <dgm:cxn modelId="{12A67C3F-9F7C-4D8A-9F40-6403E46F5149}" type="presOf" srcId="{DCFB737C-6CAD-4C8B-85BC-0A963CFAB441}" destId="{B209174A-539D-4632-A595-DC1F120284A7}" srcOrd="0" destOrd="0" presId="urn:microsoft.com/office/officeart/2008/layout/VerticalCurvedList"/>
    <dgm:cxn modelId="{30C918B8-E530-423A-91F1-CBE52BA62393}" srcId="{AE95FF09-6582-454E-9936-1A6AAF071701}" destId="{DCFB737C-6CAD-4C8B-85BC-0A963CFAB441}" srcOrd="1" destOrd="0" parTransId="{2CB61800-63DA-4DDA-B833-6DE14DE63B70}" sibTransId="{E161A480-3995-4492-9E1C-A80A9A9C1D63}"/>
    <dgm:cxn modelId="{C9B4E927-246F-4BC1-A0A0-9218F88814DC}" type="presParOf" srcId="{FC1DBD44-8CB1-4141-9009-548B5FDA3A44}" destId="{55DE061D-914B-4D82-BDAF-553947EB759B}" srcOrd="0" destOrd="0" presId="urn:microsoft.com/office/officeart/2008/layout/VerticalCurvedList"/>
    <dgm:cxn modelId="{78B48E91-536D-426B-9722-C1F5F645E18D}" type="presParOf" srcId="{55DE061D-914B-4D82-BDAF-553947EB759B}" destId="{F0A1114B-00B5-463D-AE63-E74CA446826A}" srcOrd="0" destOrd="0" presId="urn:microsoft.com/office/officeart/2008/layout/VerticalCurvedList"/>
    <dgm:cxn modelId="{9D767501-68EC-422C-87A7-4BCAD5CDE282}" type="presParOf" srcId="{F0A1114B-00B5-463D-AE63-E74CA446826A}" destId="{4628BC55-8AC1-4360-96CF-FAA2A77501FE}" srcOrd="0" destOrd="0" presId="urn:microsoft.com/office/officeart/2008/layout/VerticalCurvedList"/>
    <dgm:cxn modelId="{C39FF5EB-D75D-456B-B49B-75C5A23D9E8E}" type="presParOf" srcId="{F0A1114B-00B5-463D-AE63-E74CA446826A}" destId="{04AE1002-4062-480E-9D18-584C1E8419A9}" srcOrd="1" destOrd="0" presId="urn:microsoft.com/office/officeart/2008/layout/VerticalCurvedList"/>
    <dgm:cxn modelId="{A1BC0256-1C56-4B2E-8B78-F5337A349B50}" type="presParOf" srcId="{F0A1114B-00B5-463D-AE63-E74CA446826A}" destId="{7CE420E3-B043-4EDB-8F4E-436C331474E0}" srcOrd="2" destOrd="0" presId="urn:microsoft.com/office/officeart/2008/layout/VerticalCurvedList"/>
    <dgm:cxn modelId="{2E4654F2-0D37-42AB-91BD-982D849A12A5}" type="presParOf" srcId="{F0A1114B-00B5-463D-AE63-E74CA446826A}" destId="{E3AD822A-5D48-4ADF-AB23-6B85932E0850}" srcOrd="3" destOrd="0" presId="urn:microsoft.com/office/officeart/2008/layout/VerticalCurvedList"/>
    <dgm:cxn modelId="{29089B8E-AB96-4A0E-A21C-B6C787949565}" type="presParOf" srcId="{55DE061D-914B-4D82-BDAF-553947EB759B}" destId="{DDBF8605-AF97-4461-8613-352CFF92EAE1}" srcOrd="1" destOrd="0" presId="urn:microsoft.com/office/officeart/2008/layout/VerticalCurvedList"/>
    <dgm:cxn modelId="{FB159B7D-A471-4042-92B2-1421D4B55AEA}" type="presParOf" srcId="{55DE061D-914B-4D82-BDAF-553947EB759B}" destId="{2BE0623B-8369-4572-822B-30092EA8FE61}" srcOrd="2" destOrd="0" presId="urn:microsoft.com/office/officeart/2008/layout/VerticalCurvedList"/>
    <dgm:cxn modelId="{D2F480D2-B06A-40CB-923C-685F542C6F1E}" type="presParOf" srcId="{2BE0623B-8369-4572-822B-30092EA8FE61}" destId="{8EA58A48-6ABC-4A20-AA06-304748AB9CDA}" srcOrd="0" destOrd="0" presId="urn:microsoft.com/office/officeart/2008/layout/VerticalCurvedList"/>
    <dgm:cxn modelId="{4761B8D0-79EE-417C-A1F0-9E84B71AF5B4}" type="presParOf" srcId="{55DE061D-914B-4D82-BDAF-553947EB759B}" destId="{B209174A-539D-4632-A595-DC1F120284A7}" srcOrd="3" destOrd="0" presId="urn:microsoft.com/office/officeart/2008/layout/VerticalCurvedList"/>
    <dgm:cxn modelId="{B07DFA4A-022C-4100-A4FD-8F1F73B792E6}" type="presParOf" srcId="{55DE061D-914B-4D82-BDAF-553947EB759B}" destId="{CA17EBDE-269D-4380-AFC4-72AD55544CCE}" srcOrd="4" destOrd="0" presId="urn:microsoft.com/office/officeart/2008/layout/VerticalCurvedList"/>
    <dgm:cxn modelId="{86E54E74-874A-4952-8399-C41FF45590EA}" type="presParOf" srcId="{CA17EBDE-269D-4380-AFC4-72AD55544CCE}" destId="{FD860A50-1EB7-4CDB-8014-E6F02469ED31}" srcOrd="0" destOrd="0" presId="urn:microsoft.com/office/officeart/2008/layout/VerticalCurvedList"/>
    <dgm:cxn modelId="{F9362513-FDAE-4513-A250-D58337F8369F}" type="presParOf" srcId="{55DE061D-914B-4D82-BDAF-553947EB759B}" destId="{8B1881CC-9736-4B5C-ADD1-1B1F5F607F9E}" srcOrd="5" destOrd="0" presId="urn:microsoft.com/office/officeart/2008/layout/VerticalCurvedList"/>
    <dgm:cxn modelId="{933A0695-A0FD-4989-B4D6-34212130F377}" type="presParOf" srcId="{55DE061D-914B-4D82-BDAF-553947EB759B}" destId="{B72860BD-1DB8-4EB5-B5E1-EE4E5667CD95}" srcOrd="6" destOrd="0" presId="urn:microsoft.com/office/officeart/2008/layout/VerticalCurvedList"/>
    <dgm:cxn modelId="{2AF60285-2A00-4AD8-BDDF-6D97552AFE52}" type="presParOf" srcId="{B72860BD-1DB8-4EB5-B5E1-EE4E5667CD95}" destId="{3F1D10A0-117C-4E65-9A69-BDAFE4665AAE}" srcOrd="0" destOrd="0" presId="urn:microsoft.com/office/officeart/2008/layout/VerticalCurvedList"/>
    <dgm:cxn modelId="{4C4C8482-7F2F-40EA-927E-151E20F5711E}" type="presParOf" srcId="{55DE061D-914B-4D82-BDAF-553947EB759B}" destId="{7BDDC765-8AB5-4216-BB95-81A1FD25FCF3}" srcOrd="7" destOrd="0" presId="urn:microsoft.com/office/officeart/2008/layout/VerticalCurvedList"/>
    <dgm:cxn modelId="{4EC5AD25-892E-4BA4-9543-21CD5936C193}" type="presParOf" srcId="{55DE061D-914B-4D82-BDAF-553947EB759B}" destId="{E91BA81F-2A40-4613-A280-A5429C9561D5}" srcOrd="8" destOrd="0" presId="urn:microsoft.com/office/officeart/2008/layout/VerticalCurvedList"/>
    <dgm:cxn modelId="{3F14CFDA-EB1C-411E-BFCC-49072A0C5C87}" type="presParOf" srcId="{E91BA81F-2A40-4613-A280-A5429C9561D5}" destId="{94716D56-7FE1-41FB-939E-E8DDA8D0A23C}" srcOrd="0" destOrd="0" presId="urn:microsoft.com/office/officeart/2008/layout/VerticalCurvedList"/>
    <dgm:cxn modelId="{870E49CE-F68E-47AE-8BFF-C8BC7D9BA8A6}" type="presParOf" srcId="{55DE061D-914B-4D82-BDAF-553947EB759B}" destId="{25B30C27-3051-4F21-97E9-B3D5F4369E42}" srcOrd="9" destOrd="0" presId="urn:microsoft.com/office/officeart/2008/layout/VerticalCurvedList"/>
    <dgm:cxn modelId="{F8392B2A-50A1-47CC-9210-EF0EE79C9AD3}" type="presParOf" srcId="{55DE061D-914B-4D82-BDAF-553947EB759B}" destId="{0C1DFCEA-30F6-457F-B103-6A00882FA948}" srcOrd="10" destOrd="0" presId="urn:microsoft.com/office/officeart/2008/layout/VerticalCurvedList"/>
    <dgm:cxn modelId="{B756BFA5-192F-44C9-9816-4540E59AA093}" type="presParOf" srcId="{0C1DFCEA-30F6-457F-B103-6A00882FA948}" destId="{4C7F497E-6FFC-4C37-8448-4B726158C9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0B7D06-8169-4EEA-B548-60588E276742}" type="doc">
      <dgm:prSet loTypeId="urn:microsoft.com/office/officeart/2005/8/layout/cycle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03B71300-C9C4-4E6D-A958-54B0E35CE81B}">
      <dgm:prSet phldrT="[Text]"/>
      <dgm:spPr>
        <a:solidFill>
          <a:schemeClr val="accent4"/>
        </a:solidFill>
      </dgm:spPr>
      <dgm:t>
        <a:bodyPr/>
        <a:lstStyle/>
        <a:p>
          <a:r>
            <a: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Abogados</a:t>
          </a:r>
          <a:endParaRPr lang="de-D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A8C7C9-E45D-482B-8746-BAE4F811165E}" type="parTrans" cxnId="{801C1C51-A5C7-4006-91F5-F4DBEF1BF7FC}">
      <dgm:prSet/>
      <dgm:spPr/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A8BC4A-AD7A-46BC-A135-9BF73C28DBA1}" type="sibTrans" cxnId="{801C1C51-A5C7-4006-91F5-F4DBEF1BF7FC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641848-EA0B-4B35-9B8A-DF3C484B2CF0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 médico</a:t>
          </a:r>
          <a:endParaRPr lang="de-D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F0D80-6213-4A46-A0D7-01BC7074D6C1}" type="parTrans" cxnId="{C2104F00-9AA0-4EBA-95C7-E7A9F752F6CA}">
      <dgm:prSet/>
      <dgm:spPr/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B964B4-8A1E-4942-BB93-55E4A0CEE989}" type="sibTrans" cxnId="{C2104F00-9AA0-4EBA-95C7-E7A9F752F6CA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0C1D74-A77C-4E51-B7DC-272A87D2C919}">
      <dgm:prSet phldrT="[Text]"/>
      <dgm:spPr>
        <a:solidFill>
          <a:schemeClr val="accent4"/>
        </a:solidFill>
      </dgm:spPr>
      <dgm:t>
        <a:bodyPr/>
        <a:lstStyle/>
        <a:p>
          <a:r>
            <a: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Expertos en derechos humanos</a:t>
          </a:r>
          <a:endParaRPr lang="de-D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CD4069-BD42-451E-A250-8D827013EE1C}" type="parTrans" cxnId="{9224B26A-B6E4-48AA-83AA-B048EBA2F19E}">
      <dgm:prSet/>
      <dgm:spPr/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C68195-25A8-4B1F-8071-0121B5F4FC24}" type="sibTrans" cxnId="{9224B26A-B6E4-48AA-83AA-B048EBA2F19E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07EF96-3BAD-4435-92BB-E2049374EA8C}">
      <dgm:prSet phldrT="[Text]"/>
      <dgm:spPr>
        <a:solidFill>
          <a:schemeClr val="accent4"/>
        </a:solidFill>
      </dgm:spPr>
      <dgm:t>
        <a:bodyPr/>
        <a:lstStyle/>
        <a:p>
          <a:r>
            <a: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Trabajadores Sociales</a:t>
          </a:r>
          <a:endParaRPr lang="de-D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AC5C70-0AA5-43A3-A901-DCA6ADF0FE87}" type="parTrans" cxnId="{03663E2C-95B3-41E4-94C7-1022A4C41205}">
      <dgm:prSet/>
      <dgm:spPr/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296B37-0D7B-4668-B926-D1C74DE18083}" type="sibTrans" cxnId="{03663E2C-95B3-41E4-94C7-1022A4C4120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393490-8786-45B1-A799-1A307A19A17E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de-D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Expertos forenses</a:t>
          </a:r>
          <a:endParaRPr lang="de-D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1D86EB-4DAF-4D61-955E-726B96B756B8}" type="parTrans" cxnId="{FDFD1C34-2F11-41A9-8023-34570B6CC99B}">
      <dgm:prSet/>
      <dgm:spPr/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E59A63-DBF9-4258-8A67-0CE9AB4AA81F}" type="sibTrans" cxnId="{FDFD1C34-2F11-41A9-8023-34570B6CC99B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498A9C-16FE-493C-8EB5-39B664560602}" type="pres">
      <dgm:prSet presAssocID="{D70B7D06-8169-4EEA-B548-60588E2767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40CA1824-0EA7-4628-AB87-FF59094652BF}" type="pres">
      <dgm:prSet presAssocID="{03B71300-C9C4-4E6D-A958-54B0E35CE81B}" presName="node" presStyleLbl="node1" presStyleIdx="0" presStyleCnt="5" custScaleX="116403" custScaleY="11685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2182803-5B93-4D34-A7DA-AEFD5E4D3F2F}" type="pres">
      <dgm:prSet presAssocID="{03B71300-C9C4-4E6D-A958-54B0E35CE81B}" presName="spNode" presStyleCnt="0"/>
      <dgm:spPr/>
    </dgm:pt>
    <dgm:pt modelId="{39714B5E-80BB-42D5-8875-B0F8E9E9914F}" type="pres">
      <dgm:prSet presAssocID="{67A8BC4A-AD7A-46BC-A135-9BF73C28DBA1}" presName="sibTrans" presStyleLbl="sibTrans1D1" presStyleIdx="0" presStyleCnt="5"/>
      <dgm:spPr/>
      <dgm:t>
        <a:bodyPr/>
        <a:lstStyle/>
        <a:p>
          <a:endParaRPr lang="de-DE"/>
        </a:p>
      </dgm:t>
    </dgm:pt>
    <dgm:pt modelId="{390410E5-9539-47DF-9BA5-C256926EB3AD}" type="pres">
      <dgm:prSet presAssocID="{C6641848-EA0B-4B35-9B8A-DF3C484B2CF0}" presName="node" presStyleLbl="node1" presStyleIdx="1" presStyleCnt="5" custScaleX="116403" custScaleY="116856" custRadScaleRad="97681" custRadScaleInc="200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6169055-7CC2-47EE-BFC7-D95763833933}" type="pres">
      <dgm:prSet presAssocID="{C6641848-EA0B-4B35-9B8A-DF3C484B2CF0}" presName="spNode" presStyleCnt="0"/>
      <dgm:spPr/>
    </dgm:pt>
    <dgm:pt modelId="{67414DB1-1407-4558-8A46-476FB68761B5}" type="pres">
      <dgm:prSet presAssocID="{A7B964B4-8A1E-4942-BB93-55E4A0CEE989}" presName="sibTrans" presStyleLbl="sibTrans1D1" presStyleIdx="1" presStyleCnt="5"/>
      <dgm:spPr/>
      <dgm:t>
        <a:bodyPr/>
        <a:lstStyle/>
        <a:p>
          <a:endParaRPr lang="de-DE"/>
        </a:p>
      </dgm:t>
    </dgm:pt>
    <dgm:pt modelId="{3331432B-4D3A-4B49-9106-DF95ACBAA193}" type="pres">
      <dgm:prSet presAssocID="{A10C1D74-A77C-4E51-B7DC-272A87D2C919}" presName="node" presStyleLbl="node1" presStyleIdx="2" presStyleCnt="5" custScaleX="116403" custScaleY="116856" custRadScaleRad="97549" custRadScaleInc="-43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03D9CD-2720-4495-BD19-BD77F4D06880}" type="pres">
      <dgm:prSet presAssocID="{A10C1D74-A77C-4E51-B7DC-272A87D2C919}" presName="spNode" presStyleCnt="0"/>
      <dgm:spPr/>
    </dgm:pt>
    <dgm:pt modelId="{254F4F6D-033A-4DE9-B056-2C55F0508C88}" type="pres">
      <dgm:prSet presAssocID="{5EC68195-25A8-4B1F-8071-0121B5F4FC24}" presName="sibTrans" presStyleLbl="sibTrans1D1" presStyleIdx="2" presStyleCnt="5"/>
      <dgm:spPr/>
      <dgm:t>
        <a:bodyPr/>
        <a:lstStyle/>
        <a:p>
          <a:endParaRPr lang="de-DE"/>
        </a:p>
      </dgm:t>
    </dgm:pt>
    <dgm:pt modelId="{70A05C1C-EB60-4185-BBE3-C3059C15CFD5}" type="pres">
      <dgm:prSet presAssocID="{1907EF96-3BAD-4435-92BB-E2049374EA8C}" presName="node" presStyleLbl="node1" presStyleIdx="3" presStyleCnt="5" custScaleX="116403" custScaleY="116856" custRadScaleRad="97549" custRadScaleInc="43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42B761D-0A9C-424F-993E-B6BAE07EEA26}" type="pres">
      <dgm:prSet presAssocID="{1907EF96-3BAD-4435-92BB-E2049374EA8C}" presName="spNode" presStyleCnt="0"/>
      <dgm:spPr/>
    </dgm:pt>
    <dgm:pt modelId="{8848728B-D3F0-424A-A8A9-773786F3A355}" type="pres">
      <dgm:prSet presAssocID="{15296B37-0D7B-4668-B926-D1C74DE18083}" presName="sibTrans" presStyleLbl="sibTrans1D1" presStyleIdx="3" presStyleCnt="5"/>
      <dgm:spPr/>
      <dgm:t>
        <a:bodyPr/>
        <a:lstStyle/>
        <a:p>
          <a:endParaRPr lang="de-DE"/>
        </a:p>
      </dgm:t>
    </dgm:pt>
    <dgm:pt modelId="{1686CA40-4EDE-4B34-ACD9-B42CBF48CEDB}" type="pres">
      <dgm:prSet presAssocID="{7A393490-8786-45B1-A799-1A307A19A17E}" presName="node" presStyleLbl="node1" presStyleIdx="4" presStyleCnt="5" custScaleX="116403" custScaleY="116856" custRadScaleRad="97681" custRadScaleInc="-200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9FEB34-8B0E-4B5B-B333-D0AF72C43612}" type="pres">
      <dgm:prSet presAssocID="{7A393490-8786-45B1-A799-1A307A19A17E}" presName="spNode" presStyleCnt="0"/>
      <dgm:spPr/>
    </dgm:pt>
    <dgm:pt modelId="{E055EEDB-5B72-493C-B495-60FE668E8F88}" type="pres">
      <dgm:prSet presAssocID="{82E59A63-DBF9-4258-8A67-0CE9AB4AA81F}" presName="sibTrans" presStyleLbl="sibTrans1D1" presStyleIdx="4" presStyleCnt="5"/>
      <dgm:spPr/>
      <dgm:t>
        <a:bodyPr/>
        <a:lstStyle/>
        <a:p>
          <a:endParaRPr lang="de-DE"/>
        </a:p>
      </dgm:t>
    </dgm:pt>
  </dgm:ptLst>
  <dgm:cxnLst>
    <dgm:cxn modelId="{87FAECCF-5E85-4F27-9BB4-A8BA40B8F2E0}" type="presOf" srcId="{03B71300-C9C4-4E6D-A958-54B0E35CE81B}" destId="{40CA1824-0EA7-4628-AB87-FF59094652BF}" srcOrd="0" destOrd="0" presId="urn:microsoft.com/office/officeart/2005/8/layout/cycle6"/>
    <dgm:cxn modelId="{3B6865CA-A5AE-4BAF-A32C-DE5EC1B51DCC}" type="presOf" srcId="{7A393490-8786-45B1-A799-1A307A19A17E}" destId="{1686CA40-4EDE-4B34-ACD9-B42CBF48CEDB}" srcOrd="0" destOrd="0" presId="urn:microsoft.com/office/officeart/2005/8/layout/cycle6"/>
    <dgm:cxn modelId="{7112EC3A-8364-4FD8-AEC4-2BF92F11D498}" type="presOf" srcId="{A7B964B4-8A1E-4942-BB93-55E4A0CEE989}" destId="{67414DB1-1407-4558-8A46-476FB68761B5}" srcOrd="0" destOrd="0" presId="urn:microsoft.com/office/officeart/2005/8/layout/cycle6"/>
    <dgm:cxn modelId="{01DB9D01-7538-4946-A2E6-0E38759587AF}" type="presOf" srcId="{D70B7D06-8169-4EEA-B548-60588E276742}" destId="{D2498A9C-16FE-493C-8EB5-39B664560602}" srcOrd="0" destOrd="0" presId="urn:microsoft.com/office/officeart/2005/8/layout/cycle6"/>
    <dgm:cxn modelId="{530E7E9C-C470-4347-AD58-16CCD7B2DA1E}" type="presOf" srcId="{5EC68195-25A8-4B1F-8071-0121B5F4FC24}" destId="{254F4F6D-033A-4DE9-B056-2C55F0508C88}" srcOrd="0" destOrd="0" presId="urn:microsoft.com/office/officeart/2005/8/layout/cycle6"/>
    <dgm:cxn modelId="{4E33477D-AFEB-404E-A139-4C0CD533813B}" type="presOf" srcId="{15296B37-0D7B-4668-B926-D1C74DE18083}" destId="{8848728B-D3F0-424A-A8A9-773786F3A355}" srcOrd="0" destOrd="0" presId="urn:microsoft.com/office/officeart/2005/8/layout/cycle6"/>
    <dgm:cxn modelId="{AC0E7BC8-4E08-4C66-8852-D6E712E1A3E0}" type="presOf" srcId="{A10C1D74-A77C-4E51-B7DC-272A87D2C919}" destId="{3331432B-4D3A-4B49-9106-DF95ACBAA193}" srcOrd="0" destOrd="0" presId="urn:microsoft.com/office/officeart/2005/8/layout/cycle6"/>
    <dgm:cxn modelId="{9224B26A-B6E4-48AA-83AA-B048EBA2F19E}" srcId="{D70B7D06-8169-4EEA-B548-60588E276742}" destId="{A10C1D74-A77C-4E51-B7DC-272A87D2C919}" srcOrd="2" destOrd="0" parTransId="{9DCD4069-BD42-451E-A250-8D827013EE1C}" sibTransId="{5EC68195-25A8-4B1F-8071-0121B5F4FC24}"/>
    <dgm:cxn modelId="{C2104F00-9AA0-4EBA-95C7-E7A9F752F6CA}" srcId="{D70B7D06-8169-4EEA-B548-60588E276742}" destId="{C6641848-EA0B-4B35-9B8A-DF3C484B2CF0}" srcOrd="1" destOrd="0" parTransId="{0E8F0D80-6213-4A46-A0D7-01BC7074D6C1}" sibTransId="{A7B964B4-8A1E-4942-BB93-55E4A0CEE989}"/>
    <dgm:cxn modelId="{DDFF911B-C557-44FE-A559-DFA2F88C0964}" type="presOf" srcId="{67A8BC4A-AD7A-46BC-A135-9BF73C28DBA1}" destId="{39714B5E-80BB-42D5-8875-B0F8E9E9914F}" srcOrd="0" destOrd="0" presId="urn:microsoft.com/office/officeart/2005/8/layout/cycle6"/>
    <dgm:cxn modelId="{2ED87BE9-39DC-45FF-A6C4-0743AE609FB3}" type="presOf" srcId="{C6641848-EA0B-4B35-9B8A-DF3C484B2CF0}" destId="{390410E5-9539-47DF-9BA5-C256926EB3AD}" srcOrd="0" destOrd="0" presId="urn:microsoft.com/office/officeart/2005/8/layout/cycle6"/>
    <dgm:cxn modelId="{03663E2C-95B3-41E4-94C7-1022A4C41205}" srcId="{D70B7D06-8169-4EEA-B548-60588E276742}" destId="{1907EF96-3BAD-4435-92BB-E2049374EA8C}" srcOrd="3" destOrd="0" parTransId="{0DAC5C70-0AA5-43A3-A901-DCA6ADF0FE87}" sibTransId="{15296B37-0D7B-4668-B926-D1C74DE18083}"/>
    <dgm:cxn modelId="{FDFD1C34-2F11-41A9-8023-34570B6CC99B}" srcId="{D70B7D06-8169-4EEA-B548-60588E276742}" destId="{7A393490-8786-45B1-A799-1A307A19A17E}" srcOrd="4" destOrd="0" parTransId="{2C1D86EB-4DAF-4D61-955E-726B96B756B8}" sibTransId="{82E59A63-DBF9-4258-8A67-0CE9AB4AA81F}"/>
    <dgm:cxn modelId="{801C1C51-A5C7-4006-91F5-F4DBEF1BF7FC}" srcId="{D70B7D06-8169-4EEA-B548-60588E276742}" destId="{03B71300-C9C4-4E6D-A958-54B0E35CE81B}" srcOrd="0" destOrd="0" parTransId="{90A8C7C9-E45D-482B-8746-BAE4F811165E}" sibTransId="{67A8BC4A-AD7A-46BC-A135-9BF73C28DBA1}"/>
    <dgm:cxn modelId="{842EAF00-623A-4531-8588-EE4A7E79060A}" type="presOf" srcId="{1907EF96-3BAD-4435-92BB-E2049374EA8C}" destId="{70A05C1C-EB60-4185-BBE3-C3059C15CFD5}" srcOrd="0" destOrd="0" presId="urn:microsoft.com/office/officeart/2005/8/layout/cycle6"/>
    <dgm:cxn modelId="{BFE46F86-D537-4A7A-905A-657B11D7DBE5}" type="presOf" srcId="{82E59A63-DBF9-4258-8A67-0CE9AB4AA81F}" destId="{E055EEDB-5B72-493C-B495-60FE668E8F88}" srcOrd="0" destOrd="0" presId="urn:microsoft.com/office/officeart/2005/8/layout/cycle6"/>
    <dgm:cxn modelId="{EB84D348-546E-4458-A349-438AF02B141B}" type="presParOf" srcId="{D2498A9C-16FE-493C-8EB5-39B664560602}" destId="{40CA1824-0EA7-4628-AB87-FF59094652BF}" srcOrd="0" destOrd="0" presId="urn:microsoft.com/office/officeart/2005/8/layout/cycle6"/>
    <dgm:cxn modelId="{4B254AAD-CD31-419D-BE7D-EDD5B7EBDDA3}" type="presParOf" srcId="{D2498A9C-16FE-493C-8EB5-39B664560602}" destId="{32182803-5B93-4D34-A7DA-AEFD5E4D3F2F}" srcOrd="1" destOrd="0" presId="urn:microsoft.com/office/officeart/2005/8/layout/cycle6"/>
    <dgm:cxn modelId="{9CE69A79-8E3C-412E-A037-117D7B0BBDAF}" type="presParOf" srcId="{D2498A9C-16FE-493C-8EB5-39B664560602}" destId="{39714B5E-80BB-42D5-8875-B0F8E9E9914F}" srcOrd="2" destOrd="0" presId="urn:microsoft.com/office/officeart/2005/8/layout/cycle6"/>
    <dgm:cxn modelId="{6E5BF718-1609-465A-AF09-F6461AEC2043}" type="presParOf" srcId="{D2498A9C-16FE-493C-8EB5-39B664560602}" destId="{390410E5-9539-47DF-9BA5-C256926EB3AD}" srcOrd="3" destOrd="0" presId="urn:microsoft.com/office/officeart/2005/8/layout/cycle6"/>
    <dgm:cxn modelId="{96E471F9-7068-4D09-A249-D0192DC39E6A}" type="presParOf" srcId="{D2498A9C-16FE-493C-8EB5-39B664560602}" destId="{46169055-7CC2-47EE-BFC7-D95763833933}" srcOrd="4" destOrd="0" presId="urn:microsoft.com/office/officeart/2005/8/layout/cycle6"/>
    <dgm:cxn modelId="{E984DF6B-9832-449D-9576-DE003C530D29}" type="presParOf" srcId="{D2498A9C-16FE-493C-8EB5-39B664560602}" destId="{67414DB1-1407-4558-8A46-476FB68761B5}" srcOrd="5" destOrd="0" presId="urn:microsoft.com/office/officeart/2005/8/layout/cycle6"/>
    <dgm:cxn modelId="{25003ED3-54AB-43AA-B114-ABB6BDCABD78}" type="presParOf" srcId="{D2498A9C-16FE-493C-8EB5-39B664560602}" destId="{3331432B-4D3A-4B49-9106-DF95ACBAA193}" srcOrd="6" destOrd="0" presId="urn:microsoft.com/office/officeart/2005/8/layout/cycle6"/>
    <dgm:cxn modelId="{2D7CBB9C-2219-421B-845A-F838E77EF8C7}" type="presParOf" srcId="{D2498A9C-16FE-493C-8EB5-39B664560602}" destId="{CA03D9CD-2720-4495-BD19-BD77F4D06880}" srcOrd="7" destOrd="0" presId="urn:microsoft.com/office/officeart/2005/8/layout/cycle6"/>
    <dgm:cxn modelId="{44B3826B-2AEC-44AE-A70A-AB7D8A597A00}" type="presParOf" srcId="{D2498A9C-16FE-493C-8EB5-39B664560602}" destId="{254F4F6D-033A-4DE9-B056-2C55F0508C88}" srcOrd="8" destOrd="0" presId="urn:microsoft.com/office/officeart/2005/8/layout/cycle6"/>
    <dgm:cxn modelId="{A79AD154-0DC2-41C4-AE77-702EEB58F9AC}" type="presParOf" srcId="{D2498A9C-16FE-493C-8EB5-39B664560602}" destId="{70A05C1C-EB60-4185-BBE3-C3059C15CFD5}" srcOrd="9" destOrd="0" presId="urn:microsoft.com/office/officeart/2005/8/layout/cycle6"/>
    <dgm:cxn modelId="{BAD4A47C-BF54-4BDA-8243-398F2DD21F59}" type="presParOf" srcId="{D2498A9C-16FE-493C-8EB5-39B664560602}" destId="{342B761D-0A9C-424F-993E-B6BAE07EEA26}" srcOrd="10" destOrd="0" presId="urn:microsoft.com/office/officeart/2005/8/layout/cycle6"/>
    <dgm:cxn modelId="{6559CEA7-DD62-41B2-AEE4-9C191514656F}" type="presParOf" srcId="{D2498A9C-16FE-493C-8EB5-39B664560602}" destId="{8848728B-D3F0-424A-A8A9-773786F3A355}" srcOrd="11" destOrd="0" presId="urn:microsoft.com/office/officeart/2005/8/layout/cycle6"/>
    <dgm:cxn modelId="{17BE91DB-CAA6-472F-93DD-AF85A146BD3D}" type="presParOf" srcId="{D2498A9C-16FE-493C-8EB5-39B664560602}" destId="{1686CA40-4EDE-4B34-ACD9-B42CBF48CEDB}" srcOrd="12" destOrd="0" presId="urn:microsoft.com/office/officeart/2005/8/layout/cycle6"/>
    <dgm:cxn modelId="{CF7795FE-45C3-43A2-85C9-3604EC231BAA}" type="presParOf" srcId="{D2498A9C-16FE-493C-8EB5-39B664560602}" destId="{6D9FEB34-8B0E-4B5B-B333-D0AF72C43612}" srcOrd="13" destOrd="0" presId="urn:microsoft.com/office/officeart/2005/8/layout/cycle6"/>
    <dgm:cxn modelId="{589FFFD8-7FCB-4B04-8855-567E693A6B9F}" type="presParOf" srcId="{D2498A9C-16FE-493C-8EB5-39B664560602}" destId="{E055EEDB-5B72-493C-B495-60FE668E8F8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02DE2E-AF16-46C3-92B8-07566CF28ED5}" type="datetimeFigureOut">
              <a:rPr lang="en-GB"/>
              <a:pPr>
                <a:defRPr/>
              </a:pPr>
              <a:t>30/05/2013</a:t>
            </a:fld>
            <a:endParaRPr lang="en-GB" dirty="0"/>
          </a:p>
        </p:txBody>
      </p:sp>
      <p:sp>
        <p:nvSpPr>
          <p:cNvPr id="336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6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6DB7E1-547C-4EE2-9A31-6422A24479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205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/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379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AT" noProof="0" smtClean="0"/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C650AA6-A1CA-492F-AD96-1BB7C66CFC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335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eaLnBrk="1" hangingPunct="1">
              <a:buSzPct val="45000"/>
              <a:buFont typeface="Wingdings" pitchFamily="2" charset="2"/>
              <a:buNone/>
              <a:defRPr/>
            </a:pPr>
            <a:fld id="{56336440-050D-46E3-AB6B-280499777AFC}" type="slidenum">
              <a:rPr lang="el-GR" smtClean="0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buSzPct val="45000"/>
                <a:buFont typeface="Wingdings" pitchFamily="2" charset="2"/>
                <a:buNone/>
                <a:defRPr/>
              </a:pPr>
              <a:t>1</a:t>
            </a:fld>
            <a:endParaRPr lang="el-G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AT" smtClean="0">
              <a:latin typeface="Calibri" pitchFamily="34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buSzPct val="100000"/>
            </a:pPr>
            <a:fld id="{1A66C3C7-D64D-4A6B-A655-47A97CF786EF}" type="slidenum">
              <a:rPr lang="el-GR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</a:t>
            </a:fld>
            <a:endParaRPr lang="el-G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33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10308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93795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2413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18308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140879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50615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15652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40000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061687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2977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mtClean="0"/>
              <a:t>Comment: based on the UN convention definition</a:t>
            </a:r>
          </a:p>
        </p:txBody>
      </p:sp>
    </p:spTree>
    <p:extLst>
      <p:ext uri="{BB962C8B-B14F-4D97-AF65-F5344CB8AC3E}">
        <p14:creationId xmlns:p14="http://schemas.microsoft.com/office/powerpoint/2010/main" val="30913109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016867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2651011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099493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10392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752516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2973902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467415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916776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3292147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927383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522891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26633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mtClean="0"/>
              <a:t>Comment: based on the UN convention definition</a:t>
            </a:r>
          </a:p>
        </p:txBody>
      </p:sp>
    </p:spTree>
    <p:extLst>
      <p:ext uri="{BB962C8B-B14F-4D97-AF65-F5344CB8AC3E}">
        <p14:creationId xmlns:p14="http://schemas.microsoft.com/office/powerpoint/2010/main" val="2941222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23601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mtClean="0"/>
              <a:t>Comment: based on the UN convention definition</a:t>
            </a:r>
          </a:p>
        </p:txBody>
      </p:sp>
    </p:spTree>
    <p:extLst>
      <p:ext uri="{BB962C8B-B14F-4D97-AF65-F5344CB8AC3E}">
        <p14:creationId xmlns:p14="http://schemas.microsoft.com/office/powerpoint/2010/main" val="849302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49740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694430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5123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249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396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7338" y="-107950"/>
            <a:ext cx="2058987" cy="6232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07950"/>
            <a:ext cx="6027738" cy="623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5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-107950"/>
            <a:ext cx="8239125" cy="6232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4564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2.jpe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0"/>
            <a:ext cx="9124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-107950"/>
            <a:ext cx="8228012" cy="1311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208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014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78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7013" cy="4999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25538"/>
            <a:ext cx="4038600" cy="4999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46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10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81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9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071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632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6500813"/>
            <a:ext cx="823912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" t="3102" r="63214" b="37788"/>
          <a:stretch>
            <a:fillRect/>
          </a:stretch>
        </p:blipFill>
        <p:spPr bwMode="auto">
          <a:xfrm>
            <a:off x="7907338" y="6494463"/>
            <a:ext cx="4095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07" r="7919" b="52925"/>
          <a:stretch>
            <a:fillRect/>
          </a:stretch>
        </p:blipFill>
        <p:spPr bwMode="auto">
          <a:xfrm>
            <a:off x="8299450" y="6491288"/>
            <a:ext cx="78898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-107950"/>
            <a:ext cx="822801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8013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 b="1">
          <a:solidFill>
            <a:srgbClr val="376092"/>
          </a:solidFill>
          <a:latin typeface="Trebuchet MS" pitchFamily="32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262626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62626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6262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03350" y="3284538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03350" y="2276475"/>
            <a:ext cx="648017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ES" sz="4000" b="1" smtClean="0">
                <a:solidFill>
                  <a:srgbClr val="376092"/>
                </a:solidFill>
                <a:latin typeface="Trebuchet MS" pitchFamily="34" charset="0"/>
              </a:rPr>
              <a:t>El </a:t>
            </a:r>
            <a:r>
              <a:rPr lang="es-ES" sz="4000" b="1" dirty="0" smtClean="0">
                <a:solidFill>
                  <a:srgbClr val="376092"/>
                </a:solidFill>
                <a:latin typeface="Trebuchet MS" pitchFamily="34" charset="0"/>
              </a:rPr>
              <a:t>papel de los abogados en la prevención de la tortura y los malos tratos</a:t>
            </a:r>
            <a:endParaRPr lang="de-AT" sz="40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 sz="2800" dirty="0">
              <a:solidFill>
                <a:srgbClr val="376092"/>
              </a:solidFill>
              <a:latin typeface="Trebuchet MS" pitchFamily="34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AT" sz="4000" b="1" dirty="0">
              <a:solidFill>
                <a:srgbClr val="376092"/>
              </a:solidFill>
              <a:latin typeface="Trebuchet MS" pitchFamily="34" charset="0"/>
            </a:endParaRP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4000" b="1" dirty="0">
              <a:solidFill>
                <a:srgbClr val="376092"/>
              </a:solidFill>
              <a:latin typeface="Trebuchet MS" pitchFamily="34" charset="0"/>
            </a:endParaRPr>
          </a:p>
        </p:txBody>
      </p:sp>
      <p:pic>
        <p:nvPicPr>
          <p:cNvPr id="3076" name="Content Placeholder 4" descr="LLP logo english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5805488"/>
            <a:ext cx="23399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3 - Εικόνα" descr="by-nc-nd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15843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</a:t>
            </a:r>
            <a:r>
              <a:rPr lang="en-GB" dirty="0" err="1" smtClean="0"/>
              <a:t>vulnerabilidad</a:t>
            </a:r>
            <a:endParaRPr lang="en-GB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smtClean="0"/>
          </a:p>
          <a:p>
            <a:endParaRPr lang="en-GB" i="1" smtClean="0"/>
          </a:p>
          <a:p>
            <a:endParaRPr lang="en-GB" i="1" smtClean="0"/>
          </a:p>
          <a:p>
            <a:endParaRPr lang="en-GB" smtClean="0"/>
          </a:p>
          <a:p>
            <a:endParaRPr lang="en-GB" smtClean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03615230"/>
              </p:ext>
            </p:extLst>
          </p:nvPr>
        </p:nvGraphicFramePr>
        <p:xfrm>
          <a:off x="1187624" y="1412776"/>
          <a:ext cx="68407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3. </a:t>
            </a:r>
            <a:r>
              <a:rPr lang="es-ES" sz="3600" dirty="0" smtClean="0">
                <a:solidFill>
                  <a:schemeClr val="tx1"/>
                </a:solidFill>
              </a:rPr>
              <a:t>Representación de los detenidos</a:t>
            </a:r>
            <a:endParaRPr lang="en-GB" sz="36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/>
            <a:r>
              <a:rPr lang="es-ES" sz="2800" b="1" dirty="0" smtClean="0"/>
              <a:t>Los abogados deben garantizar salvaguardias de procedimiento:</a:t>
            </a:r>
          </a:p>
          <a:p>
            <a:pPr marL="0"/>
            <a:r>
              <a:rPr lang="es-ES" sz="2800" dirty="0" smtClean="0"/>
              <a:t>Acceso inmediato, directo, regular y confidencial con el abogado</a:t>
            </a:r>
          </a:p>
          <a:p>
            <a:pPr marL="0"/>
            <a:r>
              <a:rPr lang="es-ES" sz="2800" dirty="0" smtClean="0"/>
              <a:t>Información sobre los motivos de la detención</a:t>
            </a:r>
          </a:p>
          <a:p>
            <a:pPr marL="0"/>
            <a:r>
              <a:rPr lang="es-ES" sz="2800" dirty="0" smtClean="0"/>
              <a:t>Información sobre los derechos de los detenidos</a:t>
            </a:r>
          </a:p>
          <a:p>
            <a:pPr marL="0"/>
            <a:r>
              <a:rPr lang="es-ES" sz="2800" dirty="0" smtClean="0"/>
              <a:t>El examen médico</a:t>
            </a:r>
          </a:p>
          <a:p>
            <a:pPr marL="0"/>
            <a:r>
              <a:rPr lang="es-ES" sz="2800" dirty="0" smtClean="0"/>
              <a:t>La solicitud de un recurso de habeas corpus</a:t>
            </a:r>
          </a:p>
          <a:p>
            <a:pPr marL="0"/>
            <a:r>
              <a:rPr lang="es-ES" sz="2800" dirty="0" smtClean="0"/>
              <a:t>La información sobre los mecanismos de denuncia</a:t>
            </a:r>
            <a:endParaRPr lang="en-GB" sz="2800" dirty="0" smtClean="0"/>
          </a:p>
          <a:p>
            <a:pPr marL="0">
              <a:buFont typeface="Arial" charset="0"/>
              <a:buChar char="•"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D. </a:t>
            </a:r>
            <a:r>
              <a:rPr lang="es-ES" sz="3200" dirty="0">
                <a:solidFill>
                  <a:schemeClr val="tx1"/>
                </a:solidFill>
              </a:rPr>
              <a:t>Derecho a interponer recursos y obtener reparaciones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8012" cy="1368425"/>
          </a:xfrm>
        </p:spPr>
        <p:txBody>
          <a:bodyPr/>
          <a:lstStyle/>
          <a:p>
            <a:r>
              <a:rPr lang="en-GB" dirty="0" smtClean="0"/>
              <a:t>1. </a:t>
            </a:r>
            <a:r>
              <a:rPr lang="es-ES" dirty="0" smtClean="0">
                <a:solidFill>
                  <a:schemeClr val="tx1"/>
                </a:solidFill>
              </a:rPr>
              <a:t>Marco Legal</a:t>
            </a:r>
            <a:endParaRPr lang="en-GB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7929563" cy="4319587"/>
          </a:xfrm>
        </p:spPr>
        <p:txBody>
          <a:bodyPr/>
          <a:lstStyle/>
          <a:p>
            <a:pPr marL="0"/>
            <a:r>
              <a:rPr lang="es-ES" b="1" dirty="0" smtClean="0"/>
              <a:t>Art. 13 y 14 Convención contra la Tortura:</a:t>
            </a:r>
          </a:p>
          <a:p>
            <a:pPr marL="0"/>
            <a:r>
              <a:rPr lang="es-ES" dirty="0" smtClean="0"/>
              <a:t>El derecho a presentar una denuncia ante una autoridad competente</a:t>
            </a:r>
          </a:p>
          <a:p>
            <a:pPr marL="0"/>
            <a:r>
              <a:rPr lang="es-ES" dirty="0" smtClean="0"/>
              <a:t>Derecho a la investigación imparcial y pronta</a:t>
            </a:r>
          </a:p>
          <a:p>
            <a:pPr marL="0"/>
            <a:r>
              <a:rPr lang="es-ES" dirty="0" smtClean="0"/>
              <a:t>Protección contra las represalias</a:t>
            </a:r>
          </a:p>
          <a:p>
            <a:pPr marL="0"/>
            <a:r>
              <a:rPr lang="es-ES" dirty="0" smtClean="0"/>
              <a:t>Derecho a obtener reparación e indemnización adecuada</a:t>
            </a:r>
            <a:endParaRPr lang="en-GB" dirty="0" smtClean="0"/>
          </a:p>
          <a:p>
            <a:pPr marL="0"/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52525"/>
          </a:xfrm>
        </p:spPr>
        <p:txBody>
          <a:bodyPr/>
          <a:lstStyle/>
          <a:p>
            <a:r>
              <a:rPr lang="en-GB" dirty="0" smtClean="0"/>
              <a:t>2. </a:t>
            </a:r>
            <a:r>
              <a:rPr lang="es-ES" dirty="0" smtClean="0"/>
              <a:t>Asistencia a las víctimas de la tortura</a:t>
            </a:r>
            <a:endParaRPr lang="en-GB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145463" cy="4424362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s-ES" b="1" dirty="0" smtClean="0"/>
              <a:t>Los </a:t>
            </a:r>
            <a:r>
              <a:rPr lang="es-ES" b="1" dirty="0"/>
              <a:t>abogados deben</a:t>
            </a:r>
            <a:r>
              <a:rPr lang="es-ES" b="1" dirty="0" smtClean="0"/>
              <a:t>:</a:t>
            </a:r>
            <a:br>
              <a:rPr lang="es-ES" b="1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>Explicar el derecho a interponer recursos y obtener reparaciones a las víctimas de la tortura</a:t>
            </a:r>
            <a:br>
              <a:rPr lang="es-ES" dirty="0"/>
            </a:br>
            <a:r>
              <a:rPr lang="es-ES" dirty="0"/>
              <a:t>Ayude a presentar una denuncia</a:t>
            </a:r>
            <a:br>
              <a:rPr lang="es-ES" dirty="0"/>
            </a:br>
            <a:r>
              <a:rPr lang="es-ES" dirty="0"/>
              <a:t>Ayudar a las víctimas de la tortura en las fases procesales posteriores</a:t>
            </a:r>
          </a:p>
          <a:p>
            <a:r>
              <a:rPr lang="es-ES" dirty="0"/>
              <a:t/>
            </a:r>
            <a:br>
              <a:rPr lang="es-ES" dirty="0"/>
            </a:br>
            <a:endParaRPr lang="de-DE" dirty="0" smtClean="0"/>
          </a:p>
          <a:p>
            <a:pPr marL="0">
              <a:lnSpc>
                <a:spcPct val="90000"/>
              </a:lnSpc>
            </a:pPr>
            <a:endParaRPr lang="en-GB" dirty="0" smtClean="0"/>
          </a:p>
          <a:p>
            <a:pPr marL="0">
              <a:lnSpc>
                <a:spcPct val="90000"/>
              </a:lnSpc>
              <a:buFont typeface="Arial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52525"/>
          </a:xfrm>
        </p:spPr>
        <p:txBody>
          <a:bodyPr/>
          <a:lstStyle/>
          <a:p>
            <a:r>
              <a:rPr lang="en-GB" dirty="0" smtClean="0"/>
              <a:t>3. </a:t>
            </a:r>
            <a:r>
              <a:rPr lang="en-GB" dirty="0" err="1" smtClean="0"/>
              <a:t>reparación</a:t>
            </a:r>
            <a:r>
              <a:rPr lang="en-GB" dirty="0" smtClean="0"/>
              <a:t> </a:t>
            </a:r>
            <a:r>
              <a:rPr lang="en-GB" dirty="0" err="1" smtClean="0"/>
              <a:t>adecuada</a:t>
            </a:r>
            <a:endParaRPr lang="en-GB" dirty="0" smtClean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4783137"/>
          </a:xfrm>
        </p:spPr>
        <p:txBody>
          <a:bodyPr/>
          <a:lstStyle/>
          <a:p>
            <a:pPr marL="0">
              <a:lnSpc>
                <a:spcPct val="90000"/>
              </a:lnSpc>
              <a:defRPr/>
            </a:pPr>
            <a:r>
              <a:rPr lang="en-GB" sz="2800" dirty="0"/>
              <a:t>La </a:t>
            </a:r>
            <a:r>
              <a:rPr lang="en-GB" sz="2800" dirty="0" err="1"/>
              <a:t>compensación</a:t>
            </a:r>
            <a:r>
              <a:rPr lang="en-GB" sz="2800" dirty="0"/>
              <a:t> </a:t>
            </a:r>
            <a:r>
              <a:rPr lang="en-GB" sz="2800" dirty="0" err="1"/>
              <a:t>puede</a:t>
            </a:r>
            <a:r>
              <a:rPr lang="en-GB" sz="2800" dirty="0"/>
              <a:t> </a:t>
            </a:r>
            <a:r>
              <a:rPr lang="en-GB" sz="2800" dirty="0" err="1"/>
              <a:t>ser</a:t>
            </a:r>
            <a:r>
              <a:rPr lang="en-GB" sz="2800" dirty="0"/>
              <a:t>:</a:t>
            </a:r>
            <a:endParaRPr lang="en-GB" sz="2800" dirty="0" smtClean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513493753"/>
              </p:ext>
            </p:extLst>
          </p:nvPr>
        </p:nvGraphicFramePr>
        <p:xfrm>
          <a:off x="323528" y="2060848"/>
          <a:ext cx="835292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E. </a:t>
            </a:r>
            <a:r>
              <a:rPr lang="es-ES" sz="3200" dirty="0">
                <a:solidFill>
                  <a:schemeClr val="tx1"/>
                </a:solidFill>
              </a:rPr>
              <a:t>Documentación e Investigación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es-ES" dirty="0" smtClean="0">
                <a:solidFill>
                  <a:schemeClr val="tx1"/>
                </a:solidFill>
              </a:rPr>
              <a:t>Investigación</a:t>
            </a:r>
            <a:endParaRPr lang="de-DE" dirty="0" smtClean="0"/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e-DE" dirty="0" smtClean="0"/>
          </a:p>
          <a:p>
            <a:pPr>
              <a:buFont typeface="Arial" charset="0"/>
              <a:buChar char="•"/>
            </a:pPr>
            <a:r>
              <a:rPr lang="es-ES" dirty="0" smtClean="0"/>
              <a:t>Pronta, imparcial, exhaustiva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Protección contra las represalias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entrevistas confidenciales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Las denuncias sólo deben ser enviados con el consentimiento expreso de los detenidos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2. Documentation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" sz="2800" dirty="0" smtClean="0"/>
              <a:t>Los abogados tienen que saber cómo documentar médicamente y detectar señales de tortura: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El intercambio de conocimientos entre los médicos y los profesionales de la justicia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Las quejas son más fuertes si es compatible con las cuentas precisas sobre la tortura sufrido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Se encargará de examen médico independiente para reforzar la posición al presentar una queja</a:t>
            </a: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smtClean="0"/>
              <a:t>F. PREVENTIVE MONITORING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/>
          </p:nvPr>
        </p:nvSpPr>
        <p:spPr>
          <a:xfrm>
            <a:off x="468313" y="1125538"/>
            <a:ext cx="8239125" cy="4864100"/>
          </a:xfrm>
        </p:spPr>
        <p:txBody>
          <a:bodyPr/>
          <a:lstStyle/>
          <a:p>
            <a:r>
              <a:rPr lang="es-ES" sz="2400" b="1" dirty="0">
                <a:solidFill>
                  <a:schemeClr val="tx1"/>
                </a:solidFill>
              </a:rPr>
              <a:t>a</a:t>
            </a:r>
            <a:r>
              <a:rPr lang="es-ES" sz="2400" b="1" dirty="0" smtClean="0">
                <a:solidFill>
                  <a:schemeClr val="tx1"/>
                </a:solidFill>
              </a:rPr>
              <a:t>. Introducción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b. Marco Legal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c. Representación de los detenidos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d. Derecho a interponer recursos y obtener reparaciones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e. Documentación e Investigación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f. Vigilancia Preventiva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g. Promoción y Formulación de Políticas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h. Fortalecimiento de la capacidad</a:t>
            </a:r>
          </a:p>
          <a:p>
            <a:r>
              <a:rPr lang="es-ES" sz="2400" b="1" dirty="0" smtClean="0">
                <a:solidFill>
                  <a:schemeClr val="tx1"/>
                </a:solidFill>
              </a:rPr>
              <a:t>i. Litigios Papel</a:t>
            </a:r>
            <a:endParaRPr lang="de-AT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1. Preventive Monitoring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  <a:p>
            <a:r>
              <a:rPr lang="en-GB" i="1" smtClean="0"/>
              <a:t>“Regular inspection of places of detention, especially when carried out as part of a system of periodic visits, constitutes one of the most effective preventive measures against torture.”</a:t>
            </a:r>
          </a:p>
          <a:p>
            <a:r>
              <a:rPr lang="en-GB" i="1" smtClean="0"/>
              <a:t>							</a:t>
            </a:r>
            <a:r>
              <a:rPr lang="en-GB" sz="2400" i="1" smtClean="0"/>
              <a:t>-- UN Special Rapporteur on Torture, 2002</a:t>
            </a:r>
            <a:endParaRPr lang="de-DE" sz="2400" smtClean="0"/>
          </a:p>
          <a:p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Condiciones previas</a:t>
            </a:r>
          </a:p>
        </p:txBody>
      </p:sp>
      <p:sp>
        <p:nvSpPr>
          <p:cNvPr id="2355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de-DE" dirty="0" smtClean="0"/>
              <a:t>Aplicación de Optional Protocol to the Convention against Torture (OPCAT)</a:t>
            </a:r>
          </a:p>
          <a:p>
            <a:pPr>
              <a:buFont typeface="Arial" charset="0"/>
              <a:buChar char="•"/>
            </a:pP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smtClean="0"/>
              <a:t>Aplicación de  National Preventive Mechanism (NPM)</a:t>
            </a:r>
          </a:p>
          <a:p>
            <a:pPr>
              <a:buFont typeface="Arial" charset="0"/>
              <a:buChar char="•"/>
            </a:pPr>
            <a:endParaRPr lang="de-DE" dirty="0" smtClean="0"/>
          </a:p>
          <a:p>
            <a:pPr>
              <a:buFont typeface="Arial" charset="0"/>
              <a:buChar char="•"/>
            </a:pPr>
            <a:r>
              <a:rPr lang="es-ES" dirty="0" smtClean="0"/>
              <a:t>Cooperación con otros órganos de supervisión, la NGP y las organizaciones de la sociedad civil</a:t>
            </a:r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3. Preventive Monitoring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143500"/>
          </a:xfrm>
        </p:spPr>
        <p:txBody>
          <a:bodyPr/>
          <a:lstStyle/>
          <a:p>
            <a:pPr marL="0" indent="0">
              <a:defRPr/>
            </a:pPr>
            <a:r>
              <a:rPr lang="de-DE" dirty="0"/>
              <a:t>Órganos de vigilancia Inter-disciplinarios</a:t>
            </a:r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dirty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 smtClean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57992956"/>
              </p:ext>
            </p:extLst>
          </p:nvPr>
        </p:nvGraphicFramePr>
        <p:xfrm>
          <a:off x="179512" y="1772816"/>
          <a:ext cx="87915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Tareas para abogados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457200" y="1341438"/>
            <a:ext cx="8228013" cy="4783137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s-ES" dirty="0" smtClean="0"/>
              <a:t>Creación de listas de control estandarizadas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Las entrevistas con las víctimas debe ser efectuado con la sensibilidad y la empatía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La documentación de casos de tortura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Exponer los patrones de fracaso institucional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Conector de los mecanismos de prevención públicos e internacionales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G. </a:t>
            </a:r>
            <a:r>
              <a:rPr lang="es-ES" sz="3200" dirty="0">
                <a:solidFill>
                  <a:schemeClr val="tx1"/>
                </a:solidFill>
              </a:rPr>
              <a:t>Promoción y Formulación de Políticas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</a:t>
            </a:r>
            <a:r>
              <a:rPr lang="es-ES" dirty="0">
                <a:solidFill>
                  <a:schemeClr val="tx1"/>
                </a:solidFill>
              </a:rPr>
              <a:t>Vigilancia </a:t>
            </a:r>
            <a:r>
              <a:rPr lang="es-ES" dirty="0" smtClean="0">
                <a:solidFill>
                  <a:schemeClr val="tx1"/>
                </a:solidFill>
              </a:rPr>
              <a:t>Preventiva</a:t>
            </a:r>
            <a:endParaRPr lang="de-DE" dirty="0" smtClean="0"/>
          </a:p>
        </p:txBody>
      </p:sp>
      <p:sp>
        <p:nvSpPr>
          <p:cNvPr id="2765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s-ES" dirty="0" smtClean="0"/>
              <a:t>Ratificación y aplicación de los instrumentos de derechos humanos que prohíben la tortura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Promover reformas legales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Sensibilización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Anime a los jueces para interpretar el derecho interno a la luz de las normas internacionales de derechos humanos</a:t>
            </a:r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H. </a:t>
            </a:r>
            <a:r>
              <a:rPr lang="es-ES" sz="3200" dirty="0">
                <a:solidFill>
                  <a:schemeClr val="tx1"/>
                </a:solidFill>
              </a:rPr>
              <a:t>Fortalecimiento de la capacidad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1. </a:t>
            </a:r>
            <a:r>
              <a:rPr lang="es-ES" sz="3200" dirty="0" smtClean="0">
                <a:solidFill>
                  <a:schemeClr val="tx1"/>
                </a:solidFill>
              </a:rPr>
              <a:t>Fortalecimiento de la capacidad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296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s-ES" dirty="0" smtClean="0"/>
              <a:t>Las campañas de sensibilización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Fortalecimiento de las autoridades, las instituciones y la sociedad civil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Crear herramientas de información para el público</a:t>
            </a:r>
          </a:p>
          <a:p>
            <a:pPr>
              <a:buFont typeface="Arial" charset="0"/>
              <a:buChar char="•"/>
            </a:pPr>
            <a:r>
              <a:rPr lang="es-ES" dirty="0" err="1" smtClean="0"/>
              <a:t>Networking</a:t>
            </a:r>
            <a:endParaRPr lang="es-ES" dirty="0" smtClean="0"/>
          </a:p>
          <a:p>
            <a:pPr>
              <a:buFont typeface="Arial" charset="0"/>
              <a:buChar char="•"/>
            </a:pPr>
            <a:r>
              <a:rPr lang="es-ES" dirty="0" smtClean="0"/>
              <a:t>Cooperación Internacional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capacitación</a:t>
            </a:r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I. </a:t>
            </a:r>
            <a:r>
              <a:rPr lang="es-ES" sz="3200" dirty="0">
                <a:solidFill>
                  <a:schemeClr val="tx1"/>
                </a:solidFill>
              </a:rPr>
              <a:t>Litigios Papel</a:t>
            </a:r>
            <a:endParaRPr lang="de-AT" sz="3200" dirty="0">
              <a:solidFill>
                <a:schemeClr val="tx1"/>
              </a:solidFill>
            </a:endParaRP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Strategic Litigation</a:t>
            </a:r>
          </a:p>
        </p:txBody>
      </p:sp>
      <p:sp>
        <p:nvSpPr>
          <p:cNvPr id="307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de-DE" dirty="0" smtClean="0"/>
          </a:p>
          <a:p>
            <a:pPr marL="0">
              <a:defRPr/>
            </a:pPr>
            <a:r>
              <a:rPr lang="de-DE" i="1" dirty="0" smtClean="0"/>
              <a:t>Strategic litigation </a:t>
            </a:r>
            <a:r>
              <a:rPr lang="es-ES" i="1" dirty="0"/>
              <a:t>puede conducir al establecimiento de precedentes judiciales que pueden ser particularmente útiles en relación a recursos y reparaciones.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A. </a:t>
            </a:r>
            <a:r>
              <a:rPr lang="es-ES" sz="3200" dirty="0">
                <a:solidFill>
                  <a:schemeClr val="tx1"/>
                </a:solidFill>
              </a:rPr>
              <a:t>Introducción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Principios</a:t>
            </a:r>
          </a:p>
        </p:txBody>
      </p:sp>
      <p:sp>
        <p:nvSpPr>
          <p:cNvPr id="3277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Char char="•"/>
            </a:pPr>
            <a:endParaRPr lang="de-DE" dirty="0" smtClean="0"/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Exclusión de pruebas obtenidas mediante coacción del juicio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Carga de la prueba no debe ser con la víctima</a:t>
            </a:r>
          </a:p>
          <a:p>
            <a:pPr marL="457200" indent="-457200">
              <a:buFont typeface="Arial" charset="0"/>
              <a:buChar char="•"/>
            </a:pPr>
            <a:r>
              <a:rPr lang="es-ES" dirty="0" smtClean="0"/>
              <a:t>Estrategia de litigio no debe impedir la presentación de una petición ante un organismo internacional de derechos humanos o de la corte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1"/>
          <p:cNvSpPr>
            <a:spLocks noGrp="1"/>
          </p:cNvSpPr>
          <p:nvPr>
            <p:ph/>
          </p:nvPr>
        </p:nvSpPr>
        <p:spPr>
          <a:xfrm>
            <a:off x="457200" y="1052513"/>
            <a:ext cx="8686800" cy="5072062"/>
          </a:xfrm>
        </p:spPr>
        <p:txBody>
          <a:bodyPr/>
          <a:lstStyle/>
          <a:p>
            <a:pPr marL="0" indent="0"/>
            <a:r>
              <a:rPr lang="es-ES" sz="2800" dirty="0" smtClean="0"/>
              <a:t>Funciones de los abogados relacionados con casos de tortura y malos tratos: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Establecimiento y aplicación del marco jurídico nacional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Representación de los detenidos y sobrevivientes de tortura,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Investigación y documentación de casos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Monitoreo preventivo de los lugares de detención,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  Promoción y la formulación de políticas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2800" dirty="0" smtClean="0"/>
              <a:t>Fortalecimiento de la capacidad y el litigio</a:t>
            </a:r>
            <a:endParaRPr lang="de-AT" sz="2800" dirty="0" smtClean="0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468313" y="-107950"/>
            <a:ext cx="8228012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r>
              <a:rPr lang="en-GB" sz="4000" b="1" dirty="0">
                <a:solidFill>
                  <a:srgbClr val="376092"/>
                </a:solidFill>
                <a:latin typeface="Trebuchet MS" pitchFamily="34" charset="0"/>
              </a:rPr>
              <a:t>A. </a:t>
            </a:r>
            <a:r>
              <a:rPr lang="es-ES" sz="4000" b="1" dirty="0" smtClean="0">
                <a:solidFill>
                  <a:schemeClr val="tx1"/>
                </a:solidFill>
              </a:rPr>
              <a:t>Introducción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cap="none" dirty="0" smtClean="0"/>
              <a:t>B. </a:t>
            </a:r>
            <a:r>
              <a:rPr lang="es-ES" sz="3200" dirty="0">
                <a:solidFill>
                  <a:schemeClr val="tx1"/>
                </a:solidFill>
              </a:rPr>
              <a:t>Marco Legal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es-ES" dirty="0">
                <a:solidFill>
                  <a:schemeClr val="tx1"/>
                </a:solidFill>
              </a:rPr>
              <a:t>Marco Legal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8012" cy="4464050"/>
          </a:xfrm>
        </p:spPr>
        <p:txBody>
          <a:bodyPr/>
          <a:lstStyle/>
          <a:p>
            <a:pPr marL="0" indent="0">
              <a:defRPr/>
            </a:pPr>
            <a:endParaRPr lang="en-GB" i="1" dirty="0" smtClean="0"/>
          </a:p>
          <a:p>
            <a:pPr marL="114300" indent="-457200">
              <a:buFont typeface="Arial" pitchFamily="34" charset="0"/>
              <a:buChar char="•"/>
              <a:defRPr/>
            </a:pPr>
            <a:endParaRPr lang="en-GB" dirty="0" smtClean="0"/>
          </a:p>
          <a:p>
            <a:pPr marL="114300" indent="-457200"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162062823"/>
              </p:ext>
            </p:extLst>
          </p:nvPr>
        </p:nvGraphicFramePr>
        <p:xfrm>
          <a:off x="1043608" y="1484784"/>
          <a:ext cx="679241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</a:t>
            </a:r>
            <a:r>
              <a:rPr lang="es-ES" dirty="0" smtClean="0">
                <a:solidFill>
                  <a:schemeClr val="tx1"/>
                </a:solidFill>
              </a:rPr>
              <a:t>Marco Legal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8012" cy="4999037"/>
          </a:xfrm>
        </p:spPr>
        <p:txBody>
          <a:bodyPr/>
          <a:lstStyle/>
          <a:p>
            <a:r>
              <a:rPr lang="en-GB" sz="2800" dirty="0" smtClean="0"/>
              <a:t>Los </a:t>
            </a:r>
            <a:r>
              <a:rPr lang="en-GB" sz="2800" dirty="0" err="1" smtClean="0"/>
              <a:t>abogados</a:t>
            </a:r>
            <a:r>
              <a:rPr lang="en-GB" sz="2800" dirty="0" smtClean="0"/>
              <a:t> </a:t>
            </a:r>
            <a:r>
              <a:rPr lang="en-GB" sz="2800" dirty="0" err="1" smtClean="0"/>
              <a:t>deben</a:t>
            </a:r>
            <a:r>
              <a:rPr lang="en-GB" sz="2800" dirty="0" smtClean="0"/>
              <a:t>:</a:t>
            </a: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78859411"/>
              </p:ext>
            </p:extLst>
          </p:nvPr>
        </p:nvGraphicFramePr>
        <p:xfrm>
          <a:off x="251520" y="1628800"/>
          <a:ext cx="856895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cap="none" dirty="0" smtClean="0"/>
              <a:t>C. </a:t>
            </a:r>
            <a:r>
              <a:rPr lang="es-ES" sz="2800" dirty="0">
                <a:solidFill>
                  <a:schemeClr val="tx1"/>
                </a:solidFill>
              </a:rPr>
              <a:t>. Representación de los </a:t>
            </a:r>
            <a:r>
              <a:rPr lang="es-ES" sz="2800" dirty="0" smtClean="0">
                <a:solidFill>
                  <a:schemeClr val="tx1"/>
                </a:solidFill>
              </a:rPr>
              <a:t>detenidos</a:t>
            </a:r>
            <a:endParaRPr lang="de-DE" sz="2800" cap="none" dirty="0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es-ES" b="1" dirty="0">
                <a:solidFill>
                  <a:srgbClr val="376092"/>
                </a:solidFill>
                <a:latin typeface="Trebuchet MS" pitchFamily="34" charset="0"/>
              </a:rPr>
              <a:t>El papel de los abogados en la prevención de la tortura y los malos tratos</a:t>
            </a:r>
            <a:endParaRPr lang="de-AT" b="1" dirty="0">
              <a:solidFill>
                <a:srgbClr val="37609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1. </a:t>
            </a:r>
            <a:r>
              <a:rPr lang="es-ES" sz="3600" dirty="0" smtClean="0">
                <a:solidFill>
                  <a:schemeClr val="tx1"/>
                </a:solidFill>
              </a:rPr>
              <a:t>. Representación de los detenidos</a:t>
            </a:r>
            <a:endParaRPr lang="en-GB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8012" cy="5183188"/>
          </a:xfrm>
        </p:spPr>
        <p:txBody>
          <a:bodyPr/>
          <a:lstStyle/>
          <a:p>
            <a:r>
              <a:rPr lang="es-ES" sz="2800" b="1" dirty="0" smtClean="0"/>
              <a:t>El derecho a la justicia y un juicio justo se incluyen en:</a:t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n-GB" sz="2000" dirty="0" smtClean="0"/>
              <a:t>Art. 14 ICCPR</a:t>
            </a:r>
          </a:p>
          <a:p>
            <a:pPr>
              <a:buFont typeface="Times New Roman" pitchFamily="18" charset="0"/>
              <a:buChar char="•"/>
            </a:pPr>
            <a:r>
              <a:rPr lang="en-GB" sz="2000" dirty="0" smtClean="0"/>
              <a:t>Basic Principles on the Role of Lawyers</a:t>
            </a:r>
          </a:p>
          <a:p>
            <a:pPr>
              <a:buFont typeface="Times New Roman" pitchFamily="18" charset="0"/>
              <a:buChar char="•"/>
            </a:pPr>
            <a:r>
              <a:rPr lang="en-GB" sz="2000" dirty="0" smtClean="0"/>
              <a:t>European Prison Rules</a:t>
            </a:r>
          </a:p>
          <a:p>
            <a:pPr>
              <a:buFont typeface="Times New Roman" pitchFamily="18" charset="0"/>
              <a:buChar char="•"/>
            </a:pPr>
            <a:r>
              <a:rPr lang="en-GB" sz="2000" dirty="0" smtClean="0"/>
              <a:t>Standard Minimum Rules for the Treatment of Prisoners (SMRT)</a:t>
            </a:r>
          </a:p>
          <a:p>
            <a:pPr>
              <a:buFont typeface="Times New Roman" pitchFamily="18" charset="0"/>
              <a:buChar char="•"/>
            </a:pPr>
            <a:r>
              <a:rPr lang="en-GB" sz="2000" dirty="0" err="1" smtClean="0"/>
              <a:t>Instrumentos</a:t>
            </a:r>
            <a:r>
              <a:rPr lang="en-GB" sz="2000" dirty="0" smtClean="0"/>
              <a:t> </a:t>
            </a:r>
            <a:r>
              <a:rPr lang="en-GB" sz="2000" dirty="0" err="1" smtClean="0"/>
              <a:t>regionales</a:t>
            </a:r>
            <a:r>
              <a:rPr lang="en-GB" sz="2000" dirty="0" smtClean="0"/>
              <a:t>:</a:t>
            </a:r>
            <a:br>
              <a:rPr lang="en-GB" sz="2000" dirty="0" smtClean="0"/>
            </a:br>
            <a:r>
              <a:rPr lang="en-GB" sz="2800" dirty="0" smtClean="0"/>
              <a:t>European Convention on Human Rights (Art. 6)</a:t>
            </a:r>
          </a:p>
          <a:p>
            <a:pPr lvl="2">
              <a:buFont typeface="Times New Roman" pitchFamily="18" charset="0"/>
              <a:buChar char="•"/>
            </a:pPr>
            <a:r>
              <a:rPr lang="en-GB" sz="2000" dirty="0" smtClean="0"/>
              <a:t>American Convention on Human Rights (Art. 8)</a:t>
            </a:r>
          </a:p>
          <a:p>
            <a:pPr lvl="2">
              <a:buFont typeface="Times New Roman" pitchFamily="18" charset="0"/>
              <a:buChar char="•"/>
            </a:pPr>
            <a:r>
              <a:rPr lang="en-GB" sz="2000" dirty="0" smtClean="0"/>
              <a:t>African Charter on Human and Peoples’ Rights (Art.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Standard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ARTIP_TRANCE_ICD tw1</Template>
  <TotalTime>0</TotalTime>
  <Words>962</Words>
  <Application>Microsoft Office PowerPoint</Application>
  <PresentationFormat>On-screen Show (4:3)</PresentationFormat>
  <Paragraphs>146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Trebuchet MS</vt:lpstr>
      <vt:lpstr>Wingdings</vt:lpstr>
      <vt:lpstr>1_Standarddesign</vt:lpstr>
      <vt:lpstr>PowerPoint Presentation</vt:lpstr>
      <vt:lpstr>PowerPoint Presentation</vt:lpstr>
      <vt:lpstr>A. Introducción</vt:lpstr>
      <vt:lpstr>PowerPoint Presentation</vt:lpstr>
      <vt:lpstr>B. Marco Legal</vt:lpstr>
      <vt:lpstr>1. Marco Legal</vt:lpstr>
      <vt:lpstr>2. Marco Legal</vt:lpstr>
      <vt:lpstr>C. . Representación de los detenidos</vt:lpstr>
      <vt:lpstr>1. . Representación de los detenidos</vt:lpstr>
      <vt:lpstr>2 vulnerabilidad</vt:lpstr>
      <vt:lpstr>3. Representación de los detenidos</vt:lpstr>
      <vt:lpstr>D. Derecho a interponer recursos y obtener reparaciones</vt:lpstr>
      <vt:lpstr>1. Marco Legal</vt:lpstr>
      <vt:lpstr>2. Asistencia a las víctimas de la tortura</vt:lpstr>
      <vt:lpstr>3. reparación adecuada</vt:lpstr>
      <vt:lpstr>E. Documentación e Investigación</vt:lpstr>
      <vt:lpstr>1. Investigación</vt:lpstr>
      <vt:lpstr>2. Documentation</vt:lpstr>
      <vt:lpstr>F. PREVENTIVE MONITORING</vt:lpstr>
      <vt:lpstr>1. Preventive Monitoring</vt:lpstr>
      <vt:lpstr>2. Condiciones previas</vt:lpstr>
      <vt:lpstr>3. Preventive Monitoring</vt:lpstr>
      <vt:lpstr>4. Tareas para abogados</vt:lpstr>
      <vt:lpstr>G. Promoción y Formulación de Políticas</vt:lpstr>
      <vt:lpstr>1. Vigilancia Preventiva</vt:lpstr>
      <vt:lpstr>H. Fortalecimiento de la capacidad</vt:lpstr>
      <vt:lpstr>1. Fortalecimiento de la capacidad</vt:lpstr>
      <vt:lpstr>I. Litigios Papel</vt:lpstr>
      <vt:lpstr>1. Strategic Litigation</vt:lpstr>
      <vt:lpstr>2. Principios</vt:lpstr>
    </vt:vector>
  </TitlesOfParts>
  <Company>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twenzel</dc:creator>
  <cp:lastModifiedBy>pantelis</cp:lastModifiedBy>
  <cp:revision>289</cp:revision>
  <cp:lastPrinted>1601-01-01T00:00:00Z</cp:lastPrinted>
  <dcterms:created xsi:type="dcterms:W3CDTF">2011-11-08T11:48:10Z</dcterms:created>
  <dcterms:modified xsi:type="dcterms:W3CDTF">2013-05-30T12:15:06Z</dcterms:modified>
</cp:coreProperties>
</file>