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3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45" autoAdjust="0"/>
    <p:restoredTop sz="94660"/>
  </p:normalViewPr>
  <p:slideViewPr>
    <p:cSldViewPr snapToGrid="0">
      <p:cViewPr varScale="1">
        <p:scale>
          <a:sx n="74" d="100"/>
          <a:sy n="74" d="100"/>
        </p:scale>
        <p:origin x="179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 name="PlaceHolder 1"/>
          <p:cNvSpPr>
            <a:spLocks noGrp="1"/>
          </p:cNvSpPr>
          <p:nvPr>
            <p:ph type="body"/>
          </p:nvPr>
        </p:nvSpPr>
        <p:spPr>
          <a:xfrm>
            <a:off x="756000" y="5078520"/>
            <a:ext cx="6047640" cy="4811040"/>
          </a:xfrm>
          <a:prstGeom prst="rect">
            <a:avLst/>
          </a:prstGeom>
        </p:spPr>
        <p:txBody>
          <a:bodyPr wrap="none" lIns="0" tIns="0" rIns="0" bIns="0"/>
          <a:lstStyle/>
          <a:p>
            <a:r>
              <a:rPr lang="de-AT"/>
              <a:t>Click to edit the notes format</a:t>
            </a:r>
            <a:endParaRPr/>
          </a:p>
        </p:txBody>
      </p:sp>
      <p:sp>
        <p:nvSpPr>
          <p:cNvPr id="113" name="PlaceHolder 2"/>
          <p:cNvSpPr>
            <a:spLocks noGrp="1"/>
          </p:cNvSpPr>
          <p:nvPr>
            <p:ph type="hdr"/>
          </p:nvPr>
        </p:nvSpPr>
        <p:spPr>
          <a:xfrm>
            <a:off x="0" y="0"/>
            <a:ext cx="3280320" cy="534240"/>
          </a:xfrm>
          <a:prstGeom prst="rect">
            <a:avLst/>
          </a:prstGeom>
        </p:spPr>
        <p:txBody>
          <a:bodyPr wrap="none" lIns="0" tIns="0" rIns="0" bIns="0"/>
          <a:lstStyle/>
          <a:p>
            <a:r>
              <a:rPr lang="de-AT"/>
              <a:t>&lt;header&gt;</a:t>
            </a:r>
            <a:endParaRPr/>
          </a:p>
        </p:txBody>
      </p:sp>
      <p:sp>
        <p:nvSpPr>
          <p:cNvPr id="114" name="PlaceHolder 3"/>
          <p:cNvSpPr>
            <a:spLocks noGrp="1"/>
          </p:cNvSpPr>
          <p:nvPr>
            <p:ph type="dt"/>
          </p:nvPr>
        </p:nvSpPr>
        <p:spPr>
          <a:xfrm>
            <a:off x="4279320" y="0"/>
            <a:ext cx="3280320" cy="534240"/>
          </a:xfrm>
          <a:prstGeom prst="rect">
            <a:avLst/>
          </a:prstGeom>
        </p:spPr>
        <p:txBody>
          <a:bodyPr wrap="none" lIns="0" tIns="0" rIns="0" bIns="0"/>
          <a:lstStyle/>
          <a:p>
            <a:pPr algn="r"/>
            <a:r>
              <a:rPr lang="de-AT"/>
              <a:t>&lt;date/time&gt;</a:t>
            </a:r>
            <a:endParaRPr/>
          </a:p>
        </p:txBody>
      </p:sp>
      <p:sp>
        <p:nvSpPr>
          <p:cNvPr id="115" name="PlaceHolder 4"/>
          <p:cNvSpPr>
            <a:spLocks noGrp="1"/>
          </p:cNvSpPr>
          <p:nvPr>
            <p:ph type="ftr"/>
          </p:nvPr>
        </p:nvSpPr>
        <p:spPr>
          <a:xfrm>
            <a:off x="0" y="10157400"/>
            <a:ext cx="3280320" cy="534240"/>
          </a:xfrm>
          <a:prstGeom prst="rect">
            <a:avLst/>
          </a:prstGeom>
        </p:spPr>
        <p:txBody>
          <a:bodyPr wrap="none" lIns="0" tIns="0" rIns="0" bIns="0" anchor="b"/>
          <a:lstStyle/>
          <a:p>
            <a:r>
              <a:rPr lang="de-AT"/>
              <a:t>&lt;footer&gt;</a:t>
            </a:r>
            <a:endParaRPr/>
          </a:p>
        </p:txBody>
      </p:sp>
      <p:sp>
        <p:nvSpPr>
          <p:cNvPr id="116" name="PlaceHolder 5"/>
          <p:cNvSpPr>
            <a:spLocks noGrp="1"/>
          </p:cNvSpPr>
          <p:nvPr>
            <p:ph type="sldNum"/>
          </p:nvPr>
        </p:nvSpPr>
        <p:spPr>
          <a:xfrm>
            <a:off x="4279320" y="10157400"/>
            <a:ext cx="3280320" cy="534240"/>
          </a:xfrm>
          <a:prstGeom prst="rect">
            <a:avLst/>
          </a:prstGeom>
        </p:spPr>
        <p:txBody>
          <a:bodyPr wrap="none" lIns="0" tIns="0" rIns="0" bIns="0" anchor="b"/>
          <a:lstStyle/>
          <a:p>
            <a:pPr algn="r"/>
            <a:fld id="{D181F141-C181-4141-81E1-71E1A1B17161}" type="slidenum">
              <a:rPr lang="de-AT"/>
              <a:t>‹Nr.›</a:t>
            </a:fld>
            <a:endParaRPr/>
          </a:p>
        </p:txBody>
      </p:sp>
    </p:spTree>
    <p:extLst>
      <p:ext uri="{BB962C8B-B14F-4D97-AF65-F5344CB8AC3E}">
        <p14:creationId xmlns:p14="http://schemas.microsoft.com/office/powerpoint/2010/main" val="4235572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extShape 1"/>
          <p:cNvSpPr txBox="1"/>
          <p:nvPr/>
        </p:nvSpPr>
        <p:spPr>
          <a:xfrm>
            <a:off x="0" y="0"/>
            <a:ext cx="0" cy="0"/>
          </a:xfrm>
          <a:prstGeom prst="rect">
            <a:avLst/>
          </a:prstGeom>
        </p:spPr>
        <p:txBody>
          <a:bodyPr lIns="90000" tIns="45000" rIns="90000" bIns="45000"/>
          <a:lstStyle/>
          <a:p>
            <a:pPr>
              <a:lnSpc>
                <a:spcPct val="100000"/>
              </a:lnSpc>
            </a:pPr>
            <a:fld id="{41A101F1-5181-4191-8111-511121A121C1}" type="slidenum">
              <a:rPr lang="de-AT">
                <a:solidFill>
                  <a:srgbClr val="000000"/>
                </a:solidFill>
                <a:latin typeface="Times New Roman"/>
                <a:ea typeface="+mn-ea"/>
              </a:rPr>
              <a:t>1</a:t>
            </a:fld>
            <a:endParaRPr/>
          </a:p>
        </p:txBody>
      </p:sp>
      <p:sp>
        <p:nvSpPr>
          <p:cNvPr id="186" name="PlaceHolder 2"/>
          <p:cNvSpPr>
            <a:spLocks noGrp="1"/>
          </p:cNvSpPr>
          <p:nvPr>
            <p:ph type="body"/>
          </p:nvPr>
        </p:nvSpPr>
        <p:spPr>
          <a:xfrm>
            <a:off x="685800" y="4343400"/>
            <a:ext cx="5486040" cy="4114440"/>
          </a:xfrm>
          <a:prstGeom prst="rect">
            <a:avLst/>
          </a:prstGeom>
        </p:spPr>
        <p:txBody>
          <a:bodyPr wrap="none" lIns="90000" tIns="45000" rIns="90000" bIns="45000" anchor="ctr"/>
          <a:lstStyle/>
          <a:p>
            <a:endParaRPr/>
          </a:p>
        </p:txBody>
      </p:sp>
      <p:sp>
        <p:nvSpPr>
          <p:cNvPr id="187" name="CustomShape 3"/>
          <p:cNvSpPr/>
          <p:nvPr/>
        </p:nvSpPr>
        <p:spPr>
          <a:xfrm>
            <a:off x="3884760" y="8685360"/>
            <a:ext cx="2971440" cy="456840"/>
          </a:xfrm>
          <a:prstGeom prst="rect">
            <a:avLst/>
          </a:prstGeom>
        </p:spPr>
        <p:txBody>
          <a:bodyPr lIns="90000" tIns="46800" rIns="90000" bIns="46800" anchor="b"/>
          <a:lstStyle/>
          <a:p>
            <a:pPr algn="r">
              <a:lnSpc>
                <a:spcPct val="100000"/>
              </a:lnSpc>
            </a:pPr>
            <a:fld id="{0121C1E1-0111-4111-B151-113171516111}" type="slidenum">
              <a:rPr lang="de-AT" sz="1200">
                <a:solidFill>
                  <a:srgbClr val="000000"/>
                </a:solidFill>
                <a:latin typeface="Calibri"/>
                <a:ea typeface="+mn-ea"/>
              </a:rPr>
              <a:t>1</a:t>
            </a:fld>
            <a:endParaRPr/>
          </a:p>
        </p:txBody>
      </p:sp>
    </p:spTree>
    <p:extLst>
      <p:ext uri="{BB962C8B-B14F-4D97-AF65-F5344CB8AC3E}">
        <p14:creationId xmlns:p14="http://schemas.microsoft.com/office/powerpoint/2010/main" val="240691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PlaceHolder 1"/>
          <p:cNvSpPr>
            <a:spLocks noGrp="1"/>
          </p:cNvSpPr>
          <p:nvPr>
            <p:ph type="body"/>
          </p:nvPr>
        </p:nvSpPr>
        <p:spPr>
          <a:xfrm>
            <a:off x="0" y="0"/>
            <a:ext cx="0" cy="0"/>
          </a:xfrm>
          <a:prstGeom prst="rect">
            <a:avLst/>
          </a:prstGeom>
        </p:spPr>
        <p:txBody>
          <a:bodyPr lIns="90000" tIns="45000" rIns="90000" bIns="45000"/>
          <a:lstStyle/>
          <a:p>
            <a:r>
              <a:rPr lang="de-AT"/>
              <a:t> </a:t>
            </a:r>
            <a:endParaRPr/>
          </a:p>
        </p:txBody>
      </p:sp>
      <p:sp>
        <p:nvSpPr>
          <p:cNvPr id="207" name="TextShape 2"/>
          <p:cNvSpPr txBox="1"/>
          <p:nvPr/>
        </p:nvSpPr>
        <p:spPr>
          <a:xfrm>
            <a:off x="0" y="0"/>
            <a:ext cx="0" cy="0"/>
          </a:xfrm>
          <a:prstGeom prst="rect">
            <a:avLst/>
          </a:prstGeom>
        </p:spPr>
        <p:txBody>
          <a:bodyPr lIns="90000" tIns="45000" rIns="90000" bIns="45000"/>
          <a:lstStyle/>
          <a:p>
            <a:pPr>
              <a:lnSpc>
                <a:spcPct val="100000"/>
              </a:lnSpc>
            </a:pPr>
            <a:fld id="{01A121C1-D161-41B1-8141-912161C151A1}" type="slidenum">
              <a:rPr lang="de-AT">
                <a:solidFill>
                  <a:srgbClr val="FFFFFF"/>
                </a:solidFill>
                <a:latin typeface="Calibri"/>
                <a:ea typeface="+mn-ea"/>
              </a:rPr>
              <a:t>15</a:t>
            </a:fld>
            <a:endParaRPr/>
          </a:p>
        </p:txBody>
      </p:sp>
    </p:spTree>
    <p:extLst>
      <p:ext uri="{BB962C8B-B14F-4D97-AF65-F5344CB8AC3E}">
        <p14:creationId xmlns:p14="http://schemas.microsoft.com/office/powerpoint/2010/main" val="409206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PlaceHolder 1"/>
          <p:cNvSpPr>
            <a:spLocks noGrp="1"/>
          </p:cNvSpPr>
          <p:nvPr>
            <p:ph type="body"/>
          </p:nvPr>
        </p:nvSpPr>
        <p:spPr>
          <a:xfrm>
            <a:off x="0" y="0"/>
            <a:ext cx="0" cy="0"/>
          </a:xfrm>
          <a:prstGeom prst="rect">
            <a:avLst/>
          </a:prstGeom>
        </p:spPr>
        <p:txBody>
          <a:bodyPr lIns="90000" tIns="45000" rIns="90000" bIns="45000"/>
          <a:lstStyle/>
          <a:p>
            <a:r>
              <a:rPr lang="de-AT"/>
              <a:t> </a:t>
            </a:r>
            <a:endParaRPr/>
          </a:p>
        </p:txBody>
      </p:sp>
      <p:sp>
        <p:nvSpPr>
          <p:cNvPr id="209" name="TextShape 2"/>
          <p:cNvSpPr txBox="1"/>
          <p:nvPr/>
        </p:nvSpPr>
        <p:spPr>
          <a:xfrm>
            <a:off x="0" y="0"/>
            <a:ext cx="0" cy="0"/>
          </a:xfrm>
          <a:prstGeom prst="rect">
            <a:avLst/>
          </a:prstGeom>
        </p:spPr>
        <p:txBody>
          <a:bodyPr lIns="90000" tIns="45000" rIns="90000" bIns="45000"/>
          <a:lstStyle/>
          <a:p>
            <a:pPr>
              <a:lnSpc>
                <a:spcPct val="100000"/>
              </a:lnSpc>
            </a:pPr>
            <a:fld id="{11F1A1B1-1131-41F1-B131-9121618111E1}" type="slidenum">
              <a:rPr lang="de-AT">
                <a:solidFill>
                  <a:srgbClr val="FFFFFF"/>
                </a:solidFill>
                <a:latin typeface="Calibri"/>
                <a:ea typeface="+mn-ea"/>
              </a:rPr>
              <a:t>16</a:t>
            </a:fld>
            <a:endParaRPr/>
          </a:p>
        </p:txBody>
      </p:sp>
    </p:spTree>
    <p:extLst>
      <p:ext uri="{BB962C8B-B14F-4D97-AF65-F5344CB8AC3E}">
        <p14:creationId xmlns:p14="http://schemas.microsoft.com/office/powerpoint/2010/main" val="2022402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PlaceHolder 1"/>
          <p:cNvSpPr>
            <a:spLocks noGrp="1"/>
          </p:cNvSpPr>
          <p:nvPr>
            <p:ph type="body"/>
          </p:nvPr>
        </p:nvSpPr>
        <p:spPr>
          <a:xfrm>
            <a:off x="0" y="0"/>
            <a:ext cx="0" cy="0"/>
          </a:xfrm>
          <a:prstGeom prst="rect">
            <a:avLst/>
          </a:prstGeom>
        </p:spPr>
        <p:txBody>
          <a:bodyPr lIns="90000" tIns="45000" rIns="90000" bIns="45000"/>
          <a:lstStyle/>
          <a:p>
            <a:r>
              <a:rPr lang="de-AT"/>
              <a:t> </a:t>
            </a:r>
            <a:endParaRPr/>
          </a:p>
        </p:txBody>
      </p:sp>
      <p:sp>
        <p:nvSpPr>
          <p:cNvPr id="211" name="TextShape 2"/>
          <p:cNvSpPr txBox="1"/>
          <p:nvPr/>
        </p:nvSpPr>
        <p:spPr>
          <a:xfrm>
            <a:off x="0" y="0"/>
            <a:ext cx="0" cy="0"/>
          </a:xfrm>
          <a:prstGeom prst="rect">
            <a:avLst/>
          </a:prstGeom>
        </p:spPr>
        <p:txBody>
          <a:bodyPr lIns="90000" tIns="45000" rIns="90000" bIns="45000"/>
          <a:lstStyle/>
          <a:p>
            <a:pPr>
              <a:lnSpc>
                <a:spcPct val="100000"/>
              </a:lnSpc>
            </a:pPr>
            <a:fld id="{21A18161-C1B1-41A1-81F1-8151F16131B1}" type="slidenum">
              <a:rPr lang="de-AT">
                <a:solidFill>
                  <a:srgbClr val="FFFFFF"/>
                </a:solidFill>
                <a:latin typeface="Calibri"/>
                <a:ea typeface="+mn-ea"/>
              </a:rPr>
              <a:t>17</a:t>
            </a:fld>
            <a:endParaRPr/>
          </a:p>
        </p:txBody>
      </p:sp>
    </p:spTree>
    <p:extLst>
      <p:ext uri="{BB962C8B-B14F-4D97-AF65-F5344CB8AC3E}">
        <p14:creationId xmlns:p14="http://schemas.microsoft.com/office/powerpoint/2010/main" val="497505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PlaceHolder 1"/>
          <p:cNvSpPr>
            <a:spLocks noGrp="1"/>
          </p:cNvSpPr>
          <p:nvPr>
            <p:ph type="body"/>
          </p:nvPr>
        </p:nvSpPr>
        <p:spPr>
          <a:xfrm>
            <a:off x="0" y="0"/>
            <a:ext cx="0" cy="0"/>
          </a:xfrm>
          <a:prstGeom prst="rect">
            <a:avLst/>
          </a:prstGeom>
        </p:spPr>
        <p:txBody>
          <a:bodyPr lIns="90000" tIns="45000" rIns="90000" bIns="45000"/>
          <a:lstStyle/>
          <a:p>
            <a:r>
              <a:rPr lang="de-AT"/>
              <a:t> </a:t>
            </a:r>
            <a:endParaRPr/>
          </a:p>
        </p:txBody>
      </p:sp>
      <p:sp>
        <p:nvSpPr>
          <p:cNvPr id="213" name="TextShape 2"/>
          <p:cNvSpPr txBox="1"/>
          <p:nvPr/>
        </p:nvSpPr>
        <p:spPr>
          <a:xfrm>
            <a:off x="0" y="0"/>
            <a:ext cx="0" cy="0"/>
          </a:xfrm>
          <a:prstGeom prst="rect">
            <a:avLst/>
          </a:prstGeom>
        </p:spPr>
        <p:txBody>
          <a:bodyPr lIns="90000" tIns="45000" rIns="90000" bIns="45000"/>
          <a:lstStyle/>
          <a:p>
            <a:pPr>
              <a:lnSpc>
                <a:spcPct val="100000"/>
              </a:lnSpc>
            </a:pPr>
            <a:fld id="{21815171-71C1-4171-9141-B17171717141}" type="slidenum">
              <a:rPr lang="de-AT">
                <a:solidFill>
                  <a:srgbClr val="FFFFFF"/>
                </a:solidFill>
                <a:latin typeface="Calibri"/>
                <a:ea typeface="+mn-ea"/>
              </a:rPr>
              <a:t>19</a:t>
            </a:fld>
            <a:endParaRPr/>
          </a:p>
        </p:txBody>
      </p:sp>
    </p:spTree>
    <p:extLst>
      <p:ext uri="{BB962C8B-B14F-4D97-AF65-F5344CB8AC3E}">
        <p14:creationId xmlns:p14="http://schemas.microsoft.com/office/powerpoint/2010/main" val="3589621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PlaceHolder 1"/>
          <p:cNvSpPr>
            <a:spLocks noGrp="1"/>
          </p:cNvSpPr>
          <p:nvPr>
            <p:ph type="body"/>
          </p:nvPr>
        </p:nvSpPr>
        <p:spPr>
          <a:xfrm>
            <a:off x="0" y="0"/>
            <a:ext cx="0" cy="0"/>
          </a:xfrm>
          <a:prstGeom prst="rect">
            <a:avLst/>
          </a:prstGeom>
        </p:spPr>
        <p:txBody>
          <a:bodyPr lIns="90000" tIns="45000" rIns="90000" bIns="45000"/>
          <a:lstStyle/>
          <a:p>
            <a:r>
              <a:rPr lang="de-AT" sz="1200" b="1">
                <a:solidFill>
                  <a:srgbClr val="000000"/>
                </a:solidFill>
                <a:latin typeface="Times New Roman"/>
                <a:ea typeface="+mn-ea"/>
              </a:rPr>
              <a:t>Blunt trauma</a:t>
            </a:r>
            <a:r>
              <a:rPr lang="de-AT" sz="1200">
                <a:solidFill>
                  <a:srgbClr val="000000"/>
                </a:solidFill>
                <a:latin typeface="Times New Roman"/>
                <a:ea typeface="+mn-ea"/>
              </a:rPr>
              <a:t>, </a:t>
            </a:r>
            <a:r>
              <a:rPr lang="de-AT" sz="1200" b="1">
                <a:solidFill>
                  <a:srgbClr val="000000"/>
                </a:solidFill>
                <a:latin typeface="Times New Roman"/>
                <a:ea typeface="+mn-ea"/>
              </a:rPr>
              <a:t>blunt injury</a:t>
            </a:r>
            <a:r>
              <a:rPr lang="de-AT" sz="1200">
                <a:solidFill>
                  <a:srgbClr val="000000"/>
                </a:solidFill>
                <a:latin typeface="Times New Roman"/>
                <a:ea typeface="+mn-ea"/>
              </a:rPr>
              <a:t>, non-penetrating </a:t>
            </a:r>
            <a:r>
              <a:rPr lang="de-AT" sz="1200" b="1">
                <a:solidFill>
                  <a:srgbClr val="000000"/>
                </a:solidFill>
                <a:latin typeface="Times New Roman"/>
                <a:ea typeface="+mn-ea"/>
              </a:rPr>
              <a:t>trauma</a:t>
            </a:r>
            <a:r>
              <a:rPr lang="de-AT" sz="1200">
                <a:solidFill>
                  <a:srgbClr val="000000"/>
                </a:solidFill>
                <a:latin typeface="Times New Roman"/>
                <a:ea typeface="+mn-ea"/>
              </a:rPr>
              <a:t> or </a:t>
            </a:r>
            <a:r>
              <a:rPr lang="de-AT" sz="1200" b="1">
                <a:solidFill>
                  <a:srgbClr val="000000"/>
                </a:solidFill>
                <a:latin typeface="Times New Roman"/>
                <a:ea typeface="+mn-ea"/>
              </a:rPr>
              <a:t>blunt</a:t>
            </a:r>
            <a:r>
              <a:rPr lang="de-AT" sz="1200">
                <a:solidFill>
                  <a:srgbClr val="000000"/>
                </a:solidFill>
                <a:latin typeface="Times New Roman"/>
                <a:ea typeface="+mn-ea"/>
              </a:rPr>
              <a:t> force </a:t>
            </a:r>
            <a:r>
              <a:rPr lang="de-AT" sz="1200" b="1">
                <a:solidFill>
                  <a:srgbClr val="000000"/>
                </a:solidFill>
                <a:latin typeface="Times New Roman"/>
                <a:ea typeface="+mn-ea"/>
              </a:rPr>
              <a:t>trauma</a:t>
            </a:r>
            <a:r>
              <a:rPr lang="de-AT" sz="1200">
                <a:solidFill>
                  <a:srgbClr val="000000"/>
                </a:solidFill>
                <a:latin typeface="Times New Roman"/>
                <a:ea typeface="+mn-ea"/>
              </a:rPr>
              <a:t>  is contrasted with penetrating </a:t>
            </a:r>
            <a:r>
              <a:rPr lang="de-AT" sz="1200" b="1">
                <a:solidFill>
                  <a:srgbClr val="000000"/>
                </a:solidFill>
                <a:latin typeface="Times New Roman"/>
                <a:ea typeface="+mn-ea"/>
              </a:rPr>
              <a:t>trauma</a:t>
            </a:r>
            <a:r>
              <a:rPr lang="de-AT" sz="1200">
                <a:solidFill>
                  <a:srgbClr val="000000"/>
                </a:solidFill>
                <a:latin typeface="Times New Roman"/>
                <a:ea typeface="+mn-ea"/>
              </a:rPr>
              <a:t>, and can even when mild (mild traumatic brain injury (MTBI) t) lead to persistent symptoms that can „mimick“ posttraumatic stress disorder. Sleep problems, dizziness, vertigo, irritability, fatigue, concentration and memory problems can be observed </a:t>
            </a:r>
            <a:endParaRPr/>
          </a:p>
          <a:p>
            <a:r>
              <a:rPr lang="de-AT" sz="1200">
                <a:solidFill>
                  <a:srgbClr val="000000"/>
                </a:solidFill>
                <a:latin typeface="Times New Roman"/>
                <a:ea typeface="+mn-ea"/>
              </a:rPr>
              <a:t>(see also 1. Williams WH, Potter S, Ryland H. Mild traumatic brain injury and Postconcussion Syndrome: a neuropsychological perspective. J. Neurol. Neurosurg. Psychiatr. Oktober 2010;81(10):1116–22.)</a:t>
            </a:r>
            <a:endParaRPr/>
          </a:p>
          <a:p>
            <a:endParaRPr/>
          </a:p>
          <a:p>
            <a:r>
              <a:rPr lang="de-AT" sz="1200">
                <a:solidFill>
                  <a:srgbClr val="000000"/>
                </a:solidFill>
                <a:latin typeface="Times New Roman"/>
                <a:ea typeface="+mn-ea"/>
              </a:rPr>
              <a:t>For bone-szintigraphy see also </a:t>
            </a:r>
            <a:endParaRPr/>
          </a:p>
          <a:p>
            <a:r>
              <a:rPr lang="de-AT" sz="1200">
                <a:solidFill>
                  <a:srgbClr val="000000"/>
                </a:solidFill>
                <a:latin typeface="Times New Roman"/>
                <a:ea typeface="+mn-ea"/>
              </a:rPr>
              <a:t>Mirzaei S, Knoll P, Lipp RW, Wenzel T, Koriska K, Köhn H. Bone scintigraphy in screening of torture survivors. Lancet. 19. September 1998;352(9132):949–51. </a:t>
            </a:r>
            <a:endParaRPr/>
          </a:p>
          <a:p>
            <a:endParaRPr/>
          </a:p>
          <a:p>
            <a:endParaRPr/>
          </a:p>
          <a:p>
            <a:endParaRPr/>
          </a:p>
        </p:txBody>
      </p:sp>
      <p:sp>
        <p:nvSpPr>
          <p:cNvPr id="215" name="TextShape 2"/>
          <p:cNvSpPr txBox="1"/>
          <p:nvPr/>
        </p:nvSpPr>
        <p:spPr>
          <a:xfrm>
            <a:off x="0" y="0"/>
            <a:ext cx="0" cy="0"/>
          </a:xfrm>
          <a:prstGeom prst="rect">
            <a:avLst/>
          </a:prstGeom>
        </p:spPr>
        <p:txBody>
          <a:bodyPr lIns="90000" tIns="45000" rIns="90000" bIns="45000"/>
          <a:lstStyle/>
          <a:p>
            <a:pPr>
              <a:lnSpc>
                <a:spcPct val="100000"/>
              </a:lnSpc>
            </a:pPr>
            <a:fld id="{918191F1-71E1-4101-B141-F191B1A1B121}" type="slidenum">
              <a:rPr lang="de-AT">
                <a:solidFill>
                  <a:srgbClr val="FFFFFF"/>
                </a:solidFill>
                <a:latin typeface="Calibri"/>
                <a:ea typeface="+mn-ea"/>
              </a:rPr>
              <a:t>20</a:t>
            </a:fld>
            <a:endParaRPr/>
          </a:p>
        </p:txBody>
      </p:sp>
    </p:spTree>
    <p:extLst>
      <p:ext uri="{BB962C8B-B14F-4D97-AF65-F5344CB8AC3E}">
        <p14:creationId xmlns:p14="http://schemas.microsoft.com/office/powerpoint/2010/main" val="1800158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PlaceHolder 1"/>
          <p:cNvSpPr>
            <a:spLocks noGrp="1"/>
          </p:cNvSpPr>
          <p:nvPr>
            <p:ph type="body"/>
          </p:nvPr>
        </p:nvSpPr>
        <p:spPr>
          <a:xfrm>
            <a:off x="0" y="0"/>
            <a:ext cx="0" cy="0"/>
          </a:xfrm>
          <a:prstGeom prst="rect">
            <a:avLst/>
          </a:prstGeom>
        </p:spPr>
        <p:txBody>
          <a:bodyPr lIns="90000" tIns="45000" rIns="90000" bIns="45000"/>
          <a:lstStyle/>
          <a:p>
            <a:r>
              <a:rPr lang="de-AT"/>
              <a:t>This can easily be misinterpreted in a legal setting, where contradictions might indicate lack of credibility.</a:t>
            </a:r>
            <a:endParaRPr/>
          </a:p>
          <a:p>
            <a:endParaRPr/>
          </a:p>
        </p:txBody>
      </p:sp>
      <p:sp>
        <p:nvSpPr>
          <p:cNvPr id="217" name="TextShape 2"/>
          <p:cNvSpPr txBox="1"/>
          <p:nvPr/>
        </p:nvSpPr>
        <p:spPr>
          <a:xfrm>
            <a:off x="0" y="0"/>
            <a:ext cx="0" cy="0"/>
          </a:xfrm>
          <a:prstGeom prst="rect">
            <a:avLst/>
          </a:prstGeom>
        </p:spPr>
        <p:txBody>
          <a:bodyPr lIns="90000" tIns="45000" rIns="90000" bIns="45000"/>
          <a:lstStyle/>
          <a:p>
            <a:pPr>
              <a:lnSpc>
                <a:spcPct val="100000"/>
              </a:lnSpc>
            </a:pPr>
            <a:fld id="{D1C1C111-7191-4131-8121-617171516111}" type="slidenum">
              <a:rPr lang="de-AT">
                <a:solidFill>
                  <a:srgbClr val="FFFFFF"/>
                </a:solidFill>
                <a:latin typeface="Calibri"/>
                <a:ea typeface="+mn-ea"/>
              </a:rPr>
              <a:t>23</a:t>
            </a:fld>
            <a:endParaRPr/>
          </a:p>
        </p:txBody>
      </p:sp>
    </p:spTree>
    <p:extLst>
      <p:ext uri="{BB962C8B-B14F-4D97-AF65-F5344CB8AC3E}">
        <p14:creationId xmlns:p14="http://schemas.microsoft.com/office/powerpoint/2010/main" val="1117990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PlaceHolder 1"/>
          <p:cNvSpPr>
            <a:spLocks noGrp="1"/>
          </p:cNvSpPr>
          <p:nvPr>
            <p:ph type="body"/>
          </p:nvPr>
        </p:nvSpPr>
        <p:spPr>
          <a:xfrm>
            <a:off x="0" y="0"/>
            <a:ext cx="0" cy="0"/>
          </a:xfrm>
          <a:prstGeom prst="rect">
            <a:avLst/>
          </a:prstGeom>
        </p:spPr>
        <p:txBody>
          <a:bodyPr lIns="90000" tIns="45000" rIns="90000" bIns="45000"/>
          <a:lstStyle/>
          <a:p>
            <a:r>
              <a:rPr lang="de-AT"/>
              <a:t> </a:t>
            </a:r>
            <a:endParaRPr/>
          </a:p>
        </p:txBody>
      </p:sp>
      <p:sp>
        <p:nvSpPr>
          <p:cNvPr id="219" name="TextShape 2"/>
          <p:cNvSpPr txBox="1"/>
          <p:nvPr/>
        </p:nvSpPr>
        <p:spPr>
          <a:xfrm>
            <a:off x="0" y="0"/>
            <a:ext cx="0" cy="0"/>
          </a:xfrm>
          <a:prstGeom prst="rect">
            <a:avLst/>
          </a:prstGeom>
        </p:spPr>
        <p:txBody>
          <a:bodyPr lIns="90000" tIns="45000" rIns="90000" bIns="45000"/>
          <a:lstStyle/>
          <a:p>
            <a:pPr>
              <a:lnSpc>
                <a:spcPct val="100000"/>
              </a:lnSpc>
            </a:pPr>
            <a:fld id="{B1A181C1-7151-41E1-8101-5121613181C1}" type="slidenum">
              <a:rPr lang="de-AT">
                <a:solidFill>
                  <a:srgbClr val="FFFFFF"/>
                </a:solidFill>
                <a:latin typeface="Calibri"/>
                <a:ea typeface="+mn-ea"/>
              </a:rPr>
              <a:t>24</a:t>
            </a:fld>
            <a:endParaRPr/>
          </a:p>
        </p:txBody>
      </p:sp>
    </p:spTree>
    <p:extLst>
      <p:ext uri="{BB962C8B-B14F-4D97-AF65-F5344CB8AC3E}">
        <p14:creationId xmlns:p14="http://schemas.microsoft.com/office/powerpoint/2010/main" val="1827338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PlaceHolder 1"/>
          <p:cNvSpPr>
            <a:spLocks noGrp="1"/>
          </p:cNvSpPr>
          <p:nvPr>
            <p:ph type="body"/>
          </p:nvPr>
        </p:nvSpPr>
        <p:spPr>
          <a:xfrm>
            <a:off x="0" y="0"/>
            <a:ext cx="0" cy="0"/>
          </a:xfrm>
          <a:prstGeom prst="rect">
            <a:avLst/>
          </a:prstGeom>
        </p:spPr>
        <p:txBody>
          <a:bodyPr lIns="90000" tIns="45000" rIns="90000" bIns="45000"/>
          <a:lstStyle/>
          <a:p>
            <a:r>
              <a:rPr lang="de-AT"/>
              <a:t> </a:t>
            </a:r>
            <a:endParaRPr/>
          </a:p>
        </p:txBody>
      </p:sp>
      <p:sp>
        <p:nvSpPr>
          <p:cNvPr id="221" name="TextShape 2"/>
          <p:cNvSpPr txBox="1"/>
          <p:nvPr/>
        </p:nvSpPr>
        <p:spPr>
          <a:xfrm>
            <a:off x="0" y="0"/>
            <a:ext cx="0" cy="0"/>
          </a:xfrm>
          <a:prstGeom prst="rect">
            <a:avLst/>
          </a:prstGeom>
        </p:spPr>
        <p:txBody>
          <a:bodyPr lIns="90000" tIns="45000" rIns="90000" bIns="45000"/>
          <a:lstStyle/>
          <a:p>
            <a:pPr>
              <a:lnSpc>
                <a:spcPct val="100000"/>
              </a:lnSpc>
            </a:pPr>
            <a:fld id="{919101B1-9181-4111-91A1-2131B161F1D1}" type="slidenum">
              <a:rPr lang="de-AT">
                <a:solidFill>
                  <a:srgbClr val="FFFFFF"/>
                </a:solidFill>
                <a:latin typeface="Calibri"/>
                <a:ea typeface="+mn-ea"/>
              </a:rPr>
              <a:t>25</a:t>
            </a:fld>
            <a:endParaRPr/>
          </a:p>
        </p:txBody>
      </p:sp>
    </p:spTree>
    <p:extLst>
      <p:ext uri="{BB962C8B-B14F-4D97-AF65-F5344CB8AC3E}">
        <p14:creationId xmlns:p14="http://schemas.microsoft.com/office/powerpoint/2010/main" val="3648491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PlaceHolder 1"/>
          <p:cNvSpPr>
            <a:spLocks noGrp="1"/>
          </p:cNvSpPr>
          <p:nvPr>
            <p:ph type="body"/>
          </p:nvPr>
        </p:nvSpPr>
        <p:spPr>
          <a:xfrm>
            <a:off x="0" y="0"/>
            <a:ext cx="0" cy="0"/>
          </a:xfrm>
          <a:prstGeom prst="rect">
            <a:avLst/>
          </a:prstGeom>
        </p:spPr>
        <p:txBody>
          <a:bodyPr lIns="90000" tIns="45000" rIns="90000" bIns="45000"/>
          <a:lstStyle/>
          <a:p>
            <a:r>
              <a:rPr lang="de-AT"/>
              <a:t> </a:t>
            </a:r>
            <a:endParaRPr/>
          </a:p>
        </p:txBody>
      </p:sp>
      <p:sp>
        <p:nvSpPr>
          <p:cNvPr id="223" name="TextShape 2"/>
          <p:cNvSpPr txBox="1"/>
          <p:nvPr/>
        </p:nvSpPr>
        <p:spPr>
          <a:xfrm>
            <a:off x="0" y="0"/>
            <a:ext cx="0" cy="0"/>
          </a:xfrm>
          <a:prstGeom prst="rect">
            <a:avLst/>
          </a:prstGeom>
        </p:spPr>
        <p:txBody>
          <a:bodyPr lIns="90000" tIns="45000" rIns="90000" bIns="45000"/>
          <a:lstStyle/>
          <a:p>
            <a:pPr>
              <a:lnSpc>
                <a:spcPct val="100000"/>
              </a:lnSpc>
            </a:pPr>
            <a:fld id="{21A18171-E1B1-41D1-A121-E1D15101C1D1}" type="slidenum">
              <a:rPr lang="de-AT">
                <a:solidFill>
                  <a:srgbClr val="FFFFFF"/>
                </a:solidFill>
                <a:latin typeface="Calibri"/>
                <a:ea typeface="+mn-ea"/>
              </a:rPr>
              <a:t>26</a:t>
            </a:fld>
            <a:endParaRPr/>
          </a:p>
        </p:txBody>
      </p:sp>
    </p:spTree>
    <p:extLst>
      <p:ext uri="{BB962C8B-B14F-4D97-AF65-F5344CB8AC3E}">
        <p14:creationId xmlns:p14="http://schemas.microsoft.com/office/powerpoint/2010/main" val="538345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extShape 1"/>
          <p:cNvSpPr txBox="1"/>
          <p:nvPr/>
        </p:nvSpPr>
        <p:spPr>
          <a:xfrm>
            <a:off x="0" y="0"/>
            <a:ext cx="0" cy="0"/>
          </a:xfrm>
          <a:prstGeom prst="rect">
            <a:avLst/>
          </a:prstGeom>
        </p:spPr>
        <p:txBody>
          <a:bodyPr lIns="90000" tIns="45000" rIns="90000" bIns="45000"/>
          <a:lstStyle/>
          <a:p>
            <a:pPr>
              <a:lnSpc>
                <a:spcPct val="100000"/>
              </a:lnSpc>
            </a:pPr>
            <a:fld id="{41613131-0141-4191-B1F1-F191F171D101}" type="slidenum">
              <a:rPr lang="de-AT">
                <a:solidFill>
                  <a:srgbClr val="000000"/>
                </a:solidFill>
                <a:latin typeface="Times New Roman"/>
                <a:ea typeface="+mn-ea"/>
              </a:rPr>
              <a:t>2</a:t>
            </a:fld>
            <a:endParaRPr/>
          </a:p>
        </p:txBody>
      </p:sp>
      <p:sp>
        <p:nvSpPr>
          <p:cNvPr id="189" name="PlaceHolder 2"/>
          <p:cNvSpPr>
            <a:spLocks noGrp="1"/>
          </p:cNvSpPr>
          <p:nvPr>
            <p:ph type="body"/>
          </p:nvPr>
        </p:nvSpPr>
        <p:spPr>
          <a:xfrm>
            <a:off x="685800" y="4343400"/>
            <a:ext cx="5486040" cy="4114440"/>
          </a:xfrm>
          <a:prstGeom prst="rect">
            <a:avLst/>
          </a:prstGeom>
        </p:spPr>
        <p:txBody>
          <a:bodyPr wrap="none" lIns="90000" tIns="45000" rIns="90000" bIns="45000" anchor="ctr"/>
          <a:lstStyle/>
          <a:p>
            <a:endParaRPr/>
          </a:p>
        </p:txBody>
      </p:sp>
      <p:sp>
        <p:nvSpPr>
          <p:cNvPr id="190" name="CustomShape 3"/>
          <p:cNvSpPr/>
          <p:nvPr/>
        </p:nvSpPr>
        <p:spPr>
          <a:xfrm>
            <a:off x="3884760" y="8685360"/>
            <a:ext cx="2971440" cy="456840"/>
          </a:xfrm>
          <a:prstGeom prst="rect">
            <a:avLst/>
          </a:prstGeom>
        </p:spPr>
        <p:txBody>
          <a:bodyPr lIns="90000" tIns="46800" rIns="90000" bIns="46800" anchor="b"/>
          <a:lstStyle/>
          <a:p>
            <a:pPr algn="r">
              <a:lnSpc>
                <a:spcPct val="100000"/>
              </a:lnSpc>
            </a:pPr>
            <a:fld id="{81517121-F141-41C1-8191-D16121B13141}" type="slidenum">
              <a:rPr lang="de-AT" sz="1200">
                <a:solidFill>
                  <a:srgbClr val="000000"/>
                </a:solidFill>
                <a:latin typeface="Calibri"/>
                <a:ea typeface="+mn-ea"/>
              </a:rPr>
              <a:t>2</a:t>
            </a:fld>
            <a:endParaRPr/>
          </a:p>
        </p:txBody>
      </p:sp>
    </p:spTree>
    <p:extLst>
      <p:ext uri="{BB962C8B-B14F-4D97-AF65-F5344CB8AC3E}">
        <p14:creationId xmlns:p14="http://schemas.microsoft.com/office/powerpoint/2010/main" val="891188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extShape 1"/>
          <p:cNvSpPr txBox="1"/>
          <p:nvPr/>
        </p:nvSpPr>
        <p:spPr>
          <a:xfrm>
            <a:off x="0" y="0"/>
            <a:ext cx="0" cy="0"/>
          </a:xfrm>
          <a:prstGeom prst="rect">
            <a:avLst/>
          </a:prstGeom>
        </p:spPr>
        <p:txBody>
          <a:bodyPr lIns="90000" tIns="45000" rIns="90000" bIns="45000"/>
          <a:lstStyle/>
          <a:p>
            <a:pPr>
              <a:lnSpc>
                <a:spcPct val="100000"/>
              </a:lnSpc>
            </a:pPr>
            <a:fld id="{31D14161-3111-4111-B161-B12161812181}" type="slidenum">
              <a:rPr lang="de-AT">
                <a:solidFill>
                  <a:srgbClr val="000000"/>
                </a:solidFill>
                <a:latin typeface="Times New Roman"/>
                <a:ea typeface="+mn-ea"/>
              </a:rPr>
              <a:t>3</a:t>
            </a:fld>
            <a:endParaRPr/>
          </a:p>
        </p:txBody>
      </p:sp>
      <p:sp>
        <p:nvSpPr>
          <p:cNvPr id="192" name="PlaceHolder 2"/>
          <p:cNvSpPr>
            <a:spLocks noGrp="1"/>
          </p:cNvSpPr>
          <p:nvPr>
            <p:ph type="body"/>
          </p:nvPr>
        </p:nvSpPr>
        <p:spPr>
          <a:xfrm>
            <a:off x="685800" y="4343400"/>
            <a:ext cx="5486040" cy="4114440"/>
          </a:xfrm>
          <a:prstGeom prst="rect">
            <a:avLst/>
          </a:prstGeom>
        </p:spPr>
        <p:txBody>
          <a:bodyPr wrap="none" lIns="90000" tIns="45000" rIns="90000" bIns="45000" anchor="ctr"/>
          <a:lstStyle/>
          <a:p>
            <a:endParaRPr/>
          </a:p>
        </p:txBody>
      </p:sp>
      <p:sp>
        <p:nvSpPr>
          <p:cNvPr id="193" name="CustomShape 3"/>
          <p:cNvSpPr/>
          <p:nvPr/>
        </p:nvSpPr>
        <p:spPr>
          <a:xfrm>
            <a:off x="3884760" y="8685360"/>
            <a:ext cx="2971440" cy="456840"/>
          </a:xfrm>
          <a:prstGeom prst="rect">
            <a:avLst/>
          </a:prstGeom>
        </p:spPr>
        <p:txBody>
          <a:bodyPr lIns="90000" tIns="46800" rIns="90000" bIns="46800" anchor="b"/>
          <a:lstStyle/>
          <a:p>
            <a:pPr algn="r">
              <a:lnSpc>
                <a:spcPct val="100000"/>
              </a:lnSpc>
            </a:pPr>
            <a:fld id="{71A1B1D1-5191-41D1-A191-C19111718191}" type="slidenum">
              <a:rPr lang="de-AT" sz="1200">
                <a:solidFill>
                  <a:srgbClr val="000000"/>
                </a:solidFill>
                <a:latin typeface="Calibri"/>
                <a:ea typeface="+mn-ea"/>
              </a:rPr>
              <a:t>3</a:t>
            </a:fld>
            <a:endParaRPr/>
          </a:p>
        </p:txBody>
      </p:sp>
    </p:spTree>
    <p:extLst>
      <p:ext uri="{BB962C8B-B14F-4D97-AF65-F5344CB8AC3E}">
        <p14:creationId xmlns:p14="http://schemas.microsoft.com/office/powerpoint/2010/main" val="2627234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PlaceHolder 1"/>
          <p:cNvSpPr>
            <a:spLocks noGrp="1"/>
          </p:cNvSpPr>
          <p:nvPr>
            <p:ph type="body"/>
          </p:nvPr>
        </p:nvSpPr>
        <p:spPr>
          <a:xfrm>
            <a:off x="0" y="0"/>
            <a:ext cx="0" cy="0"/>
          </a:xfrm>
          <a:prstGeom prst="rect">
            <a:avLst/>
          </a:prstGeom>
        </p:spPr>
        <p:txBody>
          <a:bodyPr lIns="90000" tIns="45000" rIns="90000" bIns="45000"/>
          <a:lstStyle/>
          <a:p>
            <a:r>
              <a:rPr lang="de-AT"/>
              <a:t>Note: Informed consent for the use of this picture by the patient and physician is on record.</a:t>
            </a:r>
            <a:endParaRPr/>
          </a:p>
        </p:txBody>
      </p:sp>
      <p:sp>
        <p:nvSpPr>
          <p:cNvPr id="195" name="TextShape 2"/>
          <p:cNvSpPr txBox="1"/>
          <p:nvPr/>
        </p:nvSpPr>
        <p:spPr>
          <a:xfrm>
            <a:off x="0" y="0"/>
            <a:ext cx="0" cy="0"/>
          </a:xfrm>
          <a:prstGeom prst="rect">
            <a:avLst/>
          </a:prstGeom>
        </p:spPr>
        <p:txBody>
          <a:bodyPr lIns="90000" tIns="45000" rIns="90000" bIns="45000"/>
          <a:lstStyle/>
          <a:p>
            <a:pPr>
              <a:lnSpc>
                <a:spcPct val="100000"/>
              </a:lnSpc>
            </a:pPr>
            <a:fld id="{6111F1F1-F1C1-41E1-8181-3151E1D131B1}" type="slidenum">
              <a:rPr lang="de-AT">
                <a:solidFill>
                  <a:srgbClr val="000000"/>
                </a:solidFill>
                <a:latin typeface="Times New Roman"/>
                <a:ea typeface="+mn-ea"/>
              </a:rPr>
              <a:t>5</a:t>
            </a:fld>
            <a:endParaRPr/>
          </a:p>
        </p:txBody>
      </p:sp>
    </p:spTree>
    <p:extLst>
      <p:ext uri="{BB962C8B-B14F-4D97-AF65-F5344CB8AC3E}">
        <p14:creationId xmlns:p14="http://schemas.microsoft.com/office/powerpoint/2010/main" val="1183060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PlaceHolder 1"/>
          <p:cNvSpPr>
            <a:spLocks noGrp="1"/>
          </p:cNvSpPr>
          <p:nvPr>
            <p:ph type="body"/>
          </p:nvPr>
        </p:nvSpPr>
        <p:spPr>
          <a:xfrm>
            <a:off x="0" y="0"/>
            <a:ext cx="0" cy="0"/>
          </a:xfrm>
          <a:prstGeom prst="rect">
            <a:avLst/>
          </a:prstGeom>
        </p:spPr>
        <p:txBody>
          <a:bodyPr lIns="90000" tIns="45000" rIns="90000" bIns="45000"/>
          <a:lstStyle/>
          <a:p>
            <a:r>
              <a:rPr lang="de-AT"/>
              <a:t>Note: The ruler was provided by IRCT Copenhagen (www.irct.org) and can be ordered from this organisation.</a:t>
            </a:r>
            <a:endParaRPr/>
          </a:p>
          <a:p>
            <a:endParaRPr/>
          </a:p>
        </p:txBody>
      </p:sp>
      <p:sp>
        <p:nvSpPr>
          <p:cNvPr id="197" name="TextShape 2"/>
          <p:cNvSpPr txBox="1"/>
          <p:nvPr/>
        </p:nvSpPr>
        <p:spPr>
          <a:xfrm>
            <a:off x="0" y="0"/>
            <a:ext cx="0" cy="0"/>
          </a:xfrm>
          <a:prstGeom prst="rect">
            <a:avLst/>
          </a:prstGeom>
        </p:spPr>
        <p:txBody>
          <a:bodyPr lIns="90000" tIns="45000" rIns="90000" bIns="45000"/>
          <a:lstStyle/>
          <a:p>
            <a:pPr>
              <a:lnSpc>
                <a:spcPct val="100000"/>
              </a:lnSpc>
            </a:pPr>
            <a:fld id="{515141A1-01D1-4121-A1F1-8131218131C1}" type="slidenum">
              <a:rPr lang="de-AT">
                <a:solidFill>
                  <a:srgbClr val="FFFFFF"/>
                </a:solidFill>
                <a:latin typeface="Calibri"/>
                <a:ea typeface="+mn-ea"/>
              </a:rPr>
              <a:t>6</a:t>
            </a:fld>
            <a:endParaRPr/>
          </a:p>
        </p:txBody>
      </p:sp>
    </p:spTree>
    <p:extLst>
      <p:ext uri="{BB962C8B-B14F-4D97-AF65-F5344CB8AC3E}">
        <p14:creationId xmlns:p14="http://schemas.microsoft.com/office/powerpoint/2010/main" val="1596449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PlaceHolder 1"/>
          <p:cNvSpPr>
            <a:spLocks noGrp="1"/>
          </p:cNvSpPr>
          <p:nvPr>
            <p:ph type="body"/>
          </p:nvPr>
        </p:nvSpPr>
        <p:spPr>
          <a:xfrm>
            <a:off x="0" y="0"/>
            <a:ext cx="0" cy="0"/>
          </a:xfrm>
          <a:prstGeom prst="rect">
            <a:avLst/>
          </a:prstGeom>
        </p:spPr>
        <p:txBody>
          <a:bodyPr lIns="90000" tIns="45000" rIns="90000" bIns="45000"/>
          <a:lstStyle/>
          <a:p>
            <a:r>
              <a:rPr lang="de-AT"/>
              <a:t>Note: The ruler was provided by IRCT Copenhagen (www.irct.org) and can be ordered from this organisation</a:t>
            </a:r>
            <a:endParaRPr/>
          </a:p>
        </p:txBody>
      </p:sp>
      <p:sp>
        <p:nvSpPr>
          <p:cNvPr id="199" name="TextShape 2"/>
          <p:cNvSpPr txBox="1"/>
          <p:nvPr/>
        </p:nvSpPr>
        <p:spPr>
          <a:xfrm>
            <a:off x="0" y="0"/>
            <a:ext cx="0" cy="0"/>
          </a:xfrm>
          <a:prstGeom prst="rect">
            <a:avLst/>
          </a:prstGeom>
        </p:spPr>
        <p:txBody>
          <a:bodyPr lIns="90000" tIns="45000" rIns="90000" bIns="45000"/>
          <a:lstStyle/>
          <a:p>
            <a:pPr>
              <a:lnSpc>
                <a:spcPct val="100000"/>
              </a:lnSpc>
            </a:pPr>
            <a:fld id="{71B171E1-11B1-41E1-8101-21E1013101F1}" type="slidenum">
              <a:rPr lang="de-AT">
                <a:solidFill>
                  <a:srgbClr val="FFFFFF"/>
                </a:solidFill>
                <a:latin typeface="Calibri"/>
                <a:ea typeface="+mn-ea"/>
              </a:rPr>
              <a:t>7</a:t>
            </a:fld>
            <a:endParaRPr/>
          </a:p>
        </p:txBody>
      </p:sp>
    </p:spTree>
    <p:extLst>
      <p:ext uri="{BB962C8B-B14F-4D97-AF65-F5344CB8AC3E}">
        <p14:creationId xmlns:p14="http://schemas.microsoft.com/office/powerpoint/2010/main" val="2111273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PlaceHolder 1"/>
          <p:cNvSpPr>
            <a:spLocks noGrp="1"/>
          </p:cNvSpPr>
          <p:nvPr>
            <p:ph type="body"/>
          </p:nvPr>
        </p:nvSpPr>
        <p:spPr>
          <a:xfrm>
            <a:off x="0" y="0"/>
            <a:ext cx="0" cy="0"/>
          </a:xfrm>
          <a:prstGeom prst="rect">
            <a:avLst/>
          </a:prstGeom>
        </p:spPr>
        <p:txBody>
          <a:bodyPr lIns="90000" tIns="45000" rIns="90000" bIns="45000"/>
          <a:lstStyle/>
          <a:p>
            <a:r>
              <a:rPr lang="de-AT"/>
              <a:t>Metadata are „inherent“ data such as the „bit“ (number of electronic pixels, indicating size). Professional forensic evidence preservation systems prevent tampering of evidence by preventing change of data. 
</a:t>
            </a:r>
            <a:endParaRPr/>
          </a:p>
          <a:p>
            <a:r>
              <a:rPr lang="de-AT"/>
              <a:t>For further literature sse also</a:t>
            </a:r>
            <a:endParaRPr/>
          </a:p>
          <a:p>
            <a:r>
              <a:rPr lang="de-AT"/>
              <a:t>1. </a:t>
            </a:r>
            <a:endParaRPr/>
          </a:p>
          <a:p>
            <a:r>
              <a:rPr lang="de-AT"/>
              <a:t>Marin N, Buszka JM. Alternate Light Source Imaging: Forensic Photography Techniques. Anderson Publishing; 2013. </a:t>
            </a:r>
            <a:endParaRPr/>
          </a:p>
          <a:p>
            <a:r>
              <a:rPr lang="de-AT"/>
              <a:t>2. </a:t>
            </a:r>
            <a:endParaRPr/>
          </a:p>
          <a:p>
            <a:r>
              <a:rPr lang="de-AT"/>
              <a:t>Blitzer HL, Jacobia J. Forensic Digital Imaging and Photography. 1st Aufl. Academic Press; 2001. </a:t>
            </a:r>
            <a:endParaRPr/>
          </a:p>
          <a:p>
            <a:r>
              <a:rPr lang="de-AT"/>
              <a:t>3. </a:t>
            </a:r>
            <a:endParaRPr/>
          </a:p>
          <a:p>
            <a:r>
              <a:rPr lang="de-AT"/>
              <a:t>Calderwood A. Forensic Photography. Focal Press; 2005. </a:t>
            </a:r>
            <a:endParaRPr/>
          </a:p>
          <a:p>
            <a:r>
              <a:rPr lang="de-AT"/>
              <a:t>4. </a:t>
            </a:r>
            <a:endParaRPr/>
          </a:p>
          <a:p>
            <a:r>
              <a:rPr lang="de-AT"/>
              <a:t>Duckworth JE. Forensic Photography. Charles C Thomas Pub Ltd; 1983. </a:t>
            </a:r>
            <a:endParaRPr/>
          </a:p>
          <a:p>
            <a:endParaRPr/>
          </a:p>
          <a:p>
            <a:endParaRPr/>
          </a:p>
        </p:txBody>
      </p:sp>
      <p:sp>
        <p:nvSpPr>
          <p:cNvPr id="201" name="TextShape 2"/>
          <p:cNvSpPr txBox="1"/>
          <p:nvPr/>
        </p:nvSpPr>
        <p:spPr>
          <a:xfrm>
            <a:off x="0" y="0"/>
            <a:ext cx="0" cy="0"/>
          </a:xfrm>
          <a:prstGeom prst="rect">
            <a:avLst/>
          </a:prstGeom>
        </p:spPr>
        <p:txBody>
          <a:bodyPr lIns="90000" tIns="45000" rIns="90000" bIns="45000"/>
          <a:lstStyle/>
          <a:p>
            <a:pPr>
              <a:lnSpc>
                <a:spcPct val="100000"/>
              </a:lnSpc>
            </a:pPr>
            <a:fld id="{A1B15141-91D1-4101-9111-619131012171}" type="slidenum">
              <a:rPr lang="de-AT">
                <a:solidFill>
                  <a:srgbClr val="FFFFFF"/>
                </a:solidFill>
                <a:latin typeface="Calibri"/>
                <a:ea typeface="+mn-ea"/>
              </a:rPr>
              <a:t>8</a:t>
            </a:fld>
            <a:endParaRPr/>
          </a:p>
        </p:txBody>
      </p:sp>
    </p:spTree>
    <p:extLst>
      <p:ext uri="{BB962C8B-B14F-4D97-AF65-F5344CB8AC3E}">
        <p14:creationId xmlns:p14="http://schemas.microsoft.com/office/powerpoint/2010/main" val="3389417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PlaceHolder 1"/>
          <p:cNvSpPr>
            <a:spLocks noGrp="1"/>
          </p:cNvSpPr>
          <p:nvPr>
            <p:ph type="body"/>
          </p:nvPr>
        </p:nvSpPr>
        <p:spPr>
          <a:xfrm>
            <a:off x="0" y="0"/>
            <a:ext cx="0" cy="0"/>
          </a:xfrm>
          <a:prstGeom prst="rect">
            <a:avLst/>
          </a:prstGeom>
        </p:spPr>
        <p:txBody>
          <a:bodyPr lIns="90000" tIns="45000" rIns="90000" bIns="45000"/>
          <a:lstStyle/>
          <a:p>
            <a:endParaRPr/>
          </a:p>
        </p:txBody>
      </p:sp>
      <p:sp>
        <p:nvSpPr>
          <p:cNvPr id="203" name="TextShape 2"/>
          <p:cNvSpPr txBox="1"/>
          <p:nvPr/>
        </p:nvSpPr>
        <p:spPr>
          <a:xfrm>
            <a:off x="0" y="0"/>
            <a:ext cx="0" cy="0"/>
          </a:xfrm>
          <a:prstGeom prst="rect">
            <a:avLst/>
          </a:prstGeom>
        </p:spPr>
        <p:txBody>
          <a:bodyPr lIns="90000" tIns="45000" rIns="90000" bIns="45000"/>
          <a:lstStyle/>
          <a:p>
            <a:pPr>
              <a:lnSpc>
                <a:spcPct val="100000"/>
              </a:lnSpc>
            </a:pPr>
            <a:fld id="{3191C1D1-21E1-4171-91A1-71B151115141}" type="slidenum">
              <a:rPr lang="de-AT">
                <a:solidFill>
                  <a:srgbClr val="FFFFFF"/>
                </a:solidFill>
                <a:latin typeface="Calibri"/>
                <a:ea typeface="+mn-ea"/>
              </a:rPr>
              <a:t>9</a:t>
            </a:fld>
            <a:endParaRPr/>
          </a:p>
        </p:txBody>
      </p:sp>
    </p:spTree>
    <p:extLst>
      <p:ext uri="{BB962C8B-B14F-4D97-AF65-F5344CB8AC3E}">
        <p14:creationId xmlns:p14="http://schemas.microsoft.com/office/powerpoint/2010/main" val="1399697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PlaceHolder 1"/>
          <p:cNvSpPr>
            <a:spLocks noGrp="1"/>
          </p:cNvSpPr>
          <p:nvPr>
            <p:ph type="body"/>
          </p:nvPr>
        </p:nvSpPr>
        <p:spPr>
          <a:xfrm>
            <a:off x="0" y="0"/>
            <a:ext cx="0" cy="0"/>
          </a:xfrm>
          <a:prstGeom prst="rect">
            <a:avLst/>
          </a:prstGeom>
        </p:spPr>
        <p:txBody>
          <a:bodyPr lIns="90000" tIns="45000" rIns="90000" bIns="45000"/>
          <a:lstStyle/>
          <a:p>
            <a:r>
              <a:rPr lang="de-AT"/>
              <a:t> </a:t>
            </a:r>
            <a:endParaRPr/>
          </a:p>
        </p:txBody>
      </p:sp>
      <p:sp>
        <p:nvSpPr>
          <p:cNvPr id="205" name="TextShape 2"/>
          <p:cNvSpPr txBox="1"/>
          <p:nvPr/>
        </p:nvSpPr>
        <p:spPr>
          <a:xfrm>
            <a:off x="0" y="0"/>
            <a:ext cx="0" cy="0"/>
          </a:xfrm>
          <a:prstGeom prst="rect">
            <a:avLst/>
          </a:prstGeom>
        </p:spPr>
        <p:txBody>
          <a:bodyPr lIns="90000" tIns="45000" rIns="90000" bIns="45000"/>
          <a:lstStyle/>
          <a:p>
            <a:pPr>
              <a:lnSpc>
                <a:spcPct val="100000"/>
              </a:lnSpc>
            </a:pPr>
            <a:fld id="{D151D171-41E1-4181-B1F1-51716191F131}" type="slidenum">
              <a:rPr lang="de-AT">
                <a:solidFill>
                  <a:srgbClr val="FFFFFF"/>
                </a:solidFill>
                <a:latin typeface="Calibri"/>
                <a:ea typeface="+mn-ea"/>
              </a:rPr>
              <a:t>14</a:t>
            </a:fld>
            <a:endParaRPr/>
          </a:p>
        </p:txBody>
      </p:sp>
    </p:spTree>
    <p:extLst>
      <p:ext uri="{BB962C8B-B14F-4D97-AF65-F5344CB8AC3E}">
        <p14:creationId xmlns:p14="http://schemas.microsoft.com/office/powerpoint/2010/main" val="1498356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68360" y="-108000"/>
            <a:ext cx="8227800" cy="1311120"/>
          </a:xfrm>
          <a:prstGeom prst="rect">
            <a:avLst/>
          </a:prstGeom>
        </p:spPr>
        <p:txBody>
          <a:bodyPr wrap="none" lIns="0" tIns="0" rIns="0" bIns="0" anchor="ctr"/>
          <a:lstStyle/>
          <a:p>
            <a:endParaRPr/>
          </a:p>
        </p:txBody>
      </p:sp>
      <p:sp>
        <p:nvSpPr>
          <p:cNvPr id="28" name="PlaceHolder 2"/>
          <p:cNvSpPr>
            <a:spLocks noGrp="1"/>
          </p:cNvSpPr>
          <p:nvPr>
            <p:ph type="body"/>
          </p:nvPr>
        </p:nvSpPr>
        <p:spPr>
          <a:xfrm>
            <a:off x="457200" y="1125360"/>
            <a:ext cx="8227800" cy="2383920"/>
          </a:xfrm>
          <a:prstGeom prst="rect">
            <a:avLst/>
          </a:prstGeom>
        </p:spPr>
        <p:txBody>
          <a:bodyPr wrap="none" lIns="0" tIns="0" rIns="0" bIns="0"/>
          <a:lstStyle/>
          <a:p>
            <a:endParaRPr/>
          </a:p>
        </p:txBody>
      </p:sp>
      <p:sp>
        <p:nvSpPr>
          <p:cNvPr id="29" name="PlaceHolder 3"/>
          <p:cNvSpPr>
            <a:spLocks noGrp="1"/>
          </p:cNvSpPr>
          <p:nvPr>
            <p:ph type="body"/>
          </p:nvPr>
        </p:nvSpPr>
        <p:spPr>
          <a:xfrm>
            <a:off x="457200" y="3736080"/>
            <a:ext cx="8227800" cy="238392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68360" y="-108000"/>
            <a:ext cx="8227800" cy="1311120"/>
          </a:xfrm>
          <a:prstGeom prst="rect">
            <a:avLst/>
          </a:prstGeom>
        </p:spPr>
        <p:txBody>
          <a:bodyPr wrap="none" lIns="0" tIns="0" rIns="0" bIns="0" anchor="ctr"/>
          <a:lstStyle/>
          <a:p>
            <a:endParaRPr/>
          </a:p>
        </p:txBody>
      </p:sp>
      <p:sp>
        <p:nvSpPr>
          <p:cNvPr id="31" name="PlaceHolder 2"/>
          <p:cNvSpPr>
            <a:spLocks noGrp="1"/>
          </p:cNvSpPr>
          <p:nvPr>
            <p:ph type="body"/>
          </p:nvPr>
        </p:nvSpPr>
        <p:spPr>
          <a:xfrm>
            <a:off x="457200" y="1125360"/>
            <a:ext cx="4014720" cy="2383920"/>
          </a:xfrm>
          <a:prstGeom prst="rect">
            <a:avLst/>
          </a:prstGeom>
        </p:spPr>
        <p:txBody>
          <a:bodyPr wrap="none" lIns="0" tIns="0" rIns="0" bIns="0"/>
          <a:lstStyle/>
          <a:p>
            <a:endParaRPr/>
          </a:p>
        </p:txBody>
      </p:sp>
      <p:sp>
        <p:nvSpPr>
          <p:cNvPr id="32" name="PlaceHolder 3"/>
          <p:cNvSpPr>
            <a:spLocks noGrp="1"/>
          </p:cNvSpPr>
          <p:nvPr>
            <p:ph type="body"/>
          </p:nvPr>
        </p:nvSpPr>
        <p:spPr>
          <a:xfrm>
            <a:off x="4672800" y="1125360"/>
            <a:ext cx="4014720" cy="2383920"/>
          </a:xfrm>
          <a:prstGeom prst="rect">
            <a:avLst/>
          </a:prstGeom>
        </p:spPr>
        <p:txBody>
          <a:bodyPr wrap="none" lIns="0" tIns="0" rIns="0" bIns="0"/>
          <a:lstStyle/>
          <a:p>
            <a:endParaRPr/>
          </a:p>
        </p:txBody>
      </p:sp>
      <p:sp>
        <p:nvSpPr>
          <p:cNvPr id="33" name="PlaceHolder 4"/>
          <p:cNvSpPr>
            <a:spLocks noGrp="1"/>
          </p:cNvSpPr>
          <p:nvPr>
            <p:ph type="body"/>
          </p:nvPr>
        </p:nvSpPr>
        <p:spPr>
          <a:xfrm>
            <a:off x="4672800" y="3736080"/>
            <a:ext cx="4014720" cy="2383920"/>
          </a:xfrm>
          <a:prstGeom prst="rect">
            <a:avLst/>
          </a:prstGeom>
        </p:spPr>
        <p:txBody>
          <a:bodyPr wrap="none" lIns="0" tIns="0" rIns="0" bIns="0"/>
          <a:lstStyle/>
          <a:p>
            <a:endParaRPr/>
          </a:p>
        </p:txBody>
      </p:sp>
      <p:sp>
        <p:nvSpPr>
          <p:cNvPr id="34" name="PlaceHolder 5"/>
          <p:cNvSpPr>
            <a:spLocks noGrp="1"/>
          </p:cNvSpPr>
          <p:nvPr>
            <p:ph type="body"/>
          </p:nvPr>
        </p:nvSpPr>
        <p:spPr>
          <a:xfrm>
            <a:off x="457200" y="3736080"/>
            <a:ext cx="4014720" cy="238392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68360" y="-108000"/>
            <a:ext cx="8227800" cy="1311120"/>
          </a:xfrm>
          <a:prstGeom prst="rect">
            <a:avLst/>
          </a:prstGeom>
        </p:spPr>
        <p:txBody>
          <a:bodyPr wrap="none" lIns="0" tIns="0" rIns="0" bIns="0" anchor="ctr"/>
          <a:lstStyle/>
          <a:p>
            <a:endParaRPr/>
          </a:p>
        </p:txBody>
      </p:sp>
      <p:sp>
        <p:nvSpPr>
          <p:cNvPr id="36" name="PlaceHolder 2"/>
          <p:cNvSpPr>
            <a:spLocks noGrp="1"/>
          </p:cNvSpPr>
          <p:nvPr>
            <p:ph type="body"/>
          </p:nvPr>
        </p:nvSpPr>
        <p:spPr>
          <a:xfrm>
            <a:off x="457200" y="1125360"/>
            <a:ext cx="4014720" cy="2383920"/>
          </a:xfrm>
          <a:prstGeom prst="rect">
            <a:avLst/>
          </a:prstGeom>
        </p:spPr>
        <p:txBody>
          <a:bodyPr wrap="none" lIns="0" tIns="0" rIns="0" bIns="0"/>
          <a:lstStyle/>
          <a:p>
            <a:endParaRPr/>
          </a:p>
        </p:txBody>
      </p:sp>
      <p:sp>
        <p:nvSpPr>
          <p:cNvPr id="37" name="PlaceHolder 3"/>
          <p:cNvSpPr>
            <a:spLocks noGrp="1"/>
          </p:cNvSpPr>
          <p:nvPr>
            <p:ph type="body"/>
          </p:nvPr>
        </p:nvSpPr>
        <p:spPr>
          <a:xfrm>
            <a:off x="4672800" y="1125360"/>
            <a:ext cx="4014720" cy="2383920"/>
          </a:xfrm>
          <a:prstGeom prst="rect">
            <a:avLst/>
          </a:prstGeom>
        </p:spPr>
        <p:txBody>
          <a:bodyPr wrap="none" lIns="0" tIns="0" rIns="0" bIns="0"/>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468360" y="-108000"/>
            <a:ext cx="8227800" cy="1311120"/>
          </a:xfrm>
          <a:prstGeom prst="rect">
            <a:avLst/>
          </a:prstGeom>
        </p:spPr>
        <p:txBody>
          <a:bodyPr wrap="none" lIns="0" tIns="0" rIns="0" bIns="0" anchor="ctr"/>
          <a:lstStyle/>
          <a:p>
            <a:endParaRPr/>
          </a:p>
        </p:txBody>
      </p:sp>
      <p:sp>
        <p:nvSpPr>
          <p:cNvPr id="44" name="PlaceHolder 2"/>
          <p:cNvSpPr>
            <a:spLocks noGrp="1"/>
          </p:cNvSpPr>
          <p:nvPr>
            <p:ph type="subTitle"/>
          </p:nvPr>
        </p:nvSpPr>
        <p:spPr>
          <a:xfrm>
            <a:off x="457200" y="1125360"/>
            <a:ext cx="8227800" cy="4998960"/>
          </a:xfrm>
          <a:prstGeom prst="rect">
            <a:avLst/>
          </a:prstGeom>
        </p:spPr>
        <p:txBody>
          <a:bodyPr wrap="none"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68360" y="-108000"/>
            <a:ext cx="8227800" cy="1311120"/>
          </a:xfrm>
          <a:prstGeom prst="rect">
            <a:avLst/>
          </a:prstGeom>
        </p:spPr>
        <p:txBody>
          <a:bodyPr wrap="none" lIns="0" tIns="0" rIns="0" bIns="0" anchor="ctr"/>
          <a:lstStyle/>
          <a:p>
            <a:endParaRPr/>
          </a:p>
        </p:txBody>
      </p:sp>
      <p:sp>
        <p:nvSpPr>
          <p:cNvPr id="46" name="PlaceHolder 2"/>
          <p:cNvSpPr>
            <a:spLocks noGrp="1"/>
          </p:cNvSpPr>
          <p:nvPr>
            <p:ph type="body"/>
          </p:nvPr>
        </p:nvSpPr>
        <p:spPr>
          <a:xfrm>
            <a:off x="457200" y="1125360"/>
            <a:ext cx="8227800" cy="4998600"/>
          </a:xfrm>
          <a:prstGeom prst="rect">
            <a:avLst/>
          </a:prstGeom>
        </p:spPr>
        <p:txBody>
          <a:bodyPr wrap="none"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68360" y="-108000"/>
            <a:ext cx="8227800" cy="1311120"/>
          </a:xfrm>
          <a:prstGeom prst="rect">
            <a:avLst/>
          </a:prstGeom>
        </p:spPr>
        <p:txBody>
          <a:bodyPr wrap="none" lIns="0" tIns="0" rIns="0" bIns="0" anchor="ctr"/>
          <a:lstStyle/>
          <a:p>
            <a:endParaRPr/>
          </a:p>
        </p:txBody>
      </p:sp>
      <p:sp>
        <p:nvSpPr>
          <p:cNvPr id="48" name="PlaceHolder 2"/>
          <p:cNvSpPr>
            <a:spLocks noGrp="1"/>
          </p:cNvSpPr>
          <p:nvPr>
            <p:ph type="body"/>
          </p:nvPr>
        </p:nvSpPr>
        <p:spPr>
          <a:xfrm>
            <a:off x="457200" y="1125360"/>
            <a:ext cx="4014720" cy="4998600"/>
          </a:xfrm>
          <a:prstGeom prst="rect">
            <a:avLst/>
          </a:prstGeom>
        </p:spPr>
        <p:txBody>
          <a:bodyPr wrap="none" lIns="0" tIns="0" rIns="0" bIns="0"/>
          <a:lstStyle/>
          <a:p>
            <a:endParaRPr/>
          </a:p>
        </p:txBody>
      </p:sp>
      <p:sp>
        <p:nvSpPr>
          <p:cNvPr id="49" name="PlaceHolder 3"/>
          <p:cNvSpPr>
            <a:spLocks noGrp="1"/>
          </p:cNvSpPr>
          <p:nvPr>
            <p:ph type="body"/>
          </p:nvPr>
        </p:nvSpPr>
        <p:spPr>
          <a:xfrm>
            <a:off x="4672800" y="1125360"/>
            <a:ext cx="4014720" cy="4998600"/>
          </a:xfrm>
          <a:prstGeom prst="rect">
            <a:avLst/>
          </a:prstGeom>
        </p:spPr>
        <p:txBody>
          <a:bodyPr wrap="none"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468360" y="-108000"/>
            <a:ext cx="8227800" cy="1311120"/>
          </a:xfrm>
          <a:prstGeom prst="rect">
            <a:avLst/>
          </a:prstGeom>
        </p:spPr>
        <p:txBody>
          <a:bodyPr wrap="none"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468360" y="-108000"/>
            <a:ext cx="8227800" cy="6231960"/>
          </a:xfrm>
          <a:prstGeom prst="rect">
            <a:avLst/>
          </a:prstGeom>
        </p:spPr>
        <p:txBody>
          <a:bodyPr wrap="none"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68360" y="-108000"/>
            <a:ext cx="8227800" cy="1311120"/>
          </a:xfrm>
          <a:prstGeom prst="rect">
            <a:avLst/>
          </a:prstGeom>
        </p:spPr>
        <p:txBody>
          <a:bodyPr wrap="none" lIns="0" tIns="0" rIns="0" bIns="0" anchor="ctr"/>
          <a:lstStyle/>
          <a:p>
            <a:endParaRPr/>
          </a:p>
        </p:txBody>
      </p:sp>
      <p:sp>
        <p:nvSpPr>
          <p:cNvPr id="53" name="PlaceHolder 2"/>
          <p:cNvSpPr>
            <a:spLocks noGrp="1"/>
          </p:cNvSpPr>
          <p:nvPr>
            <p:ph type="body"/>
          </p:nvPr>
        </p:nvSpPr>
        <p:spPr>
          <a:xfrm>
            <a:off x="457200" y="1125360"/>
            <a:ext cx="4014720" cy="2383920"/>
          </a:xfrm>
          <a:prstGeom prst="rect">
            <a:avLst/>
          </a:prstGeom>
        </p:spPr>
        <p:txBody>
          <a:bodyPr wrap="none" lIns="0" tIns="0" rIns="0" bIns="0"/>
          <a:lstStyle/>
          <a:p>
            <a:endParaRPr/>
          </a:p>
        </p:txBody>
      </p:sp>
      <p:sp>
        <p:nvSpPr>
          <p:cNvPr id="54" name="PlaceHolder 3"/>
          <p:cNvSpPr>
            <a:spLocks noGrp="1"/>
          </p:cNvSpPr>
          <p:nvPr>
            <p:ph type="body"/>
          </p:nvPr>
        </p:nvSpPr>
        <p:spPr>
          <a:xfrm>
            <a:off x="457200" y="3736080"/>
            <a:ext cx="4014720" cy="2383920"/>
          </a:xfrm>
          <a:prstGeom prst="rect">
            <a:avLst/>
          </a:prstGeom>
        </p:spPr>
        <p:txBody>
          <a:bodyPr wrap="none" lIns="0" tIns="0" rIns="0" bIns="0"/>
          <a:lstStyle/>
          <a:p>
            <a:endParaRPr/>
          </a:p>
        </p:txBody>
      </p:sp>
      <p:sp>
        <p:nvSpPr>
          <p:cNvPr id="55" name="PlaceHolder 4"/>
          <p:cNvSpPr>
            <a:spLocks noGrp="1"/>
          </p:cNvSpPr>
          <p:nvPr>
            <p:ph type="body"/>
          </p:nvPr>
        </p:nvSpPr>
        <p:spPr>
          <a:xfrm>
            <a:off x="4672800" y="1125360"/>
            <a:ext cx="4014720" cy="4998600"/>
          </a:xfrm>
          <a:prstGeom prst="rect">
            <a:avLst/>
          </a:prstGeom>
        </p:spPr>
        <p:txBody>
          <a:bodyPr wrap="none"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68360" y="-108000"/>
            <a:ext cx="8227800" cy="1311120"/>
          </a:xfrm>
          <a:prstGeom prst="rect">
            <a:avLst/>
          </a:prstGeom>
        </p:spPr>
        <p:txBody>
          <a:bodyPr wrap="none" lIns="0" tIns="0" rIns="0" bIns="0" anchor="ctr"/>
          <a:lstStyle/>
          <a:p>
            <a:endParaRPr/>
          </a:p>
        </p:txBody>
      </p:sp>
      <p:sp>
        <p:nvSpPr>
          <p:cNvPr id="7" name="PlaceHolder 2"/>
          <p:cNvSpPr>
            <a:spLocks noGrp="1"/>
          </p:cNvSpPr>
          <p:nvPr>
            <p:ph type="subTitle"/>
          </p:nvPr>
        </p:nvSpPr>
        <p:spPr>
          <a:xfrm>
            <a:off x="457200" y="1125360"/>
            <a:ext cx="8227800" cy="4998960"/>
          </a:xfrm>
          <a:prstGeom prst="rect">
            <a:avLst/>
          </a:prstGeom>
        </p:spPr>
        <p:txBody>
          <a:bodyPr wrap="none"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68360" y="-108000"/>
            <a:ext cx="8227800" cy="1311120"/>
          </a:xfrm>
          <a:prstGeom prst="rect">
            <a:avLst/>
          </a:prstGeom>
        </p:spPr>
        <p:txBody>
          <a:bodyPr wrap="none" lIns="0" tIns="0" rIns="0" bIns="0" anchor="ctr"/>
          <a:lstStyle/>
          <a:p>
            <a:endParaRPr/>
          </a:p>
        </p:txBody>
      </p:sp>
      <p:sp>
        <p:nvSpPr>
          <p:cNvPr id="57" name="PlaceHolder 2"/>
          <p:cNvSpPr>
            <a:spLocks noGrp="1"/>
          </p:cNvSpPr>
          <p:nvPr>
            <p:ph type="body"/>
          </p:nvPr>
        </p:nvSpPr>
        <p:spPr>
          <a:xfrm>
            <a:off x="457200" y="1125360"/>
            <a:ext cx="4014720" cy="4998600"/>
          </a:xfrm>
          <a:prstGeom prst="rect">
            <a:avLst/>
          </a:prstGeom>
        </p:spPr>
        <p:txBody>
          <a:bodyPr wrap="none" lIns="0" tIns="0" rIns="0" bIns="0"/>
          <a:lstStyle/>
          <a:p>
            <a:endParaRPr/>
          </a:p>
        </p:txBody>
      </p:sp>
      <p:sp>
        <p:nvSpPr>
          <p:cNvPr id="58" name="PlaceHolder 3"/>
          <p:cNvSpPr>
            <a:spLocks noGrp="1"/>
          </p:cNvSpPr>
          <p:nvPr>
            <p:ph type="body"/>
          </p:nvPr>
        </p:nvSpPr>
        <p:spPr>
          <a:xfrm>
            <a:off x="4672800" y="1125360"/>
            <a:ext cx="4014720" cy="2383920"/>
          </a:xfrm>
          <a:prstGeom prst="rect">
            <a:avLst/>
          </a:prstGeom>
        </p:spPr>
        <p:txBody>
          <a:bodyPr wrap="none" lIns="0" tIns="0" rIns="0" bIns="0"/>
          <a:lstStyle/>
          <a:p>
            <a:endParaRPr/>
          </a:p>
        </p:txBody>
      </p:sp>
      <p:sp>
        <p:nvSpPr>
          <p:cNvPr id="59" name="PlaceHolder 4"/>
          <p:cNvSpPr>
            <a:spLocks noGrp="1"/>
          </p:cNvSpPr>
          <p:nvPr>
            <p:ph type="body"/>
          </p:nvPr>
        </p:nvSpPr>
        <p:spPr>
          <a:xfrm>
            <a:off x="4672800" y="3736080"/>
            <a:ext cx="4014720" cy="2383920"/>
          </a:xfrm>
          <a:prstGeom prst="rect">
            <a:avLst/>
          </a:prstGeom>
        </p:spPr>
        <p:txBody>
          <a:bodyPr wrap="none"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68360" y="-108000"/>
            <a:ext cx="8227800" cy="1311120"/>
          </a:xfrm>
          <a:prstGeom prst="rect">
            <a:avLst/>
          </a:prstGeom>
        </p:spPr>
        <p:txBody>
          <a:bodyPr wrap="none" lIns="0" tIns="0" rIns="0" bIns="0" anchor="ctr"/>
          <a:lstStyle/>
          <a:p>
            <a:endParaRPr/>
          </a:p>
        </p:txBody>
      </p:sp>
      <p:sp>
        <p:nvSpPr>
          <p:cNvPr id="61" name="PlaceHolder 2"/>
          <p:cNvSpPr>
            <a:spLocks noGrp="1"/>
          </p:cNvSpPr>
          <p:nvPr>
            <p:ph type="body"/>
          </p:nvPr>
        </p:nvSpPr>
        <p:spPr>
          <a:xfrm>
            <a:off x="457200" y="1125360"/>
            <a:ext cx="4014720" cy="2383920"/>
          </a:xfrm>
          <a:prstGeom prst="rect">
            <a:avLst/>
          </a:prstGeom>
        </p:spPr>
        <p:txBody>
          <a:bodyPr wrap="none" lIns="0" tIns="0" rIns="0" bIns="0"/>
          <a:lstStyle/>
          <a:p>
            <a:endParaRPr/>
          </a:p>
        </p:txBody>
      </p:sp>
      <p:sp>
        <p:nvSpPr>
          <p:cNvPr id="62" name="PlaceHolder 3"/>
          <p:cNvSpPr>
            <a:spLocks noGrp="1"/>
          </p:cNvSpPr>
          <p:nvPr>
            <p:ph type="body"/>
          </p:nvPr>
        </p:nvSpPr>
        <p:spPr>
          <a:xfrm>
            <a:off x="4672800" y="1125360"/>
            <a:ext cx="4014720" cy="2383920"/>
          </a:xfrm>
          <a:prstGeom prst="rect">
            <a:avLst/>
          </a:prstGeom>
        </p:spPr>
        <p:txBody>
          <a:bodyPr wrap="none" lIns="0" tIns="0" rIns="0" bIns="0"/>
          <a:lstStyle/>
          <a:p>
            <a:endParaRPr/>
          </a:p>
        </p:txBody>
      </p:sp>
      <p:sp>
        <p:nvSpPr>
          <p:cNvPr id="63" name="PlaceHolder 4"/>
          <p:cNvSpPr>
            <a:spLocks noGrp="1"/>
          </p:cNvSpPr>
          <p:nvPr>
            <p:ph type="body"/>
          </p:nvPr>
        </p:nvSpPr>
        <p:spPr>
          <a:xfrm>
            <a:off x="457200" y="3736080"/>
            <a:ext cx="8227080" cy="2383920"/>
          </a:xfrm>
          <a:prstGeom prst="rect">
            <a:avLst/>
          </a:prstGeom>
        </p:spPr>
        <p:txBody>
          <a:bodyPr wrap="none"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68360" y="-108000"/>
            <a:ext cx="8227800" cy="1311120"/>
          </a:xfrm>
          <a:prstGeom prst="rect">
            <a:avLst/>
          </a:prstGeom>
        </p:spPr>
        <p:txBody>
          <a:bodyPr wrap="none" lIns="0" tIns="0" rIns="0" bIns="0" anchor="ctr"/>
          <a:lstStyle/>
          <a:p>
            <a:endParaRPr/>
          </a:p>
        </p:txBody>
      </p:sp>
      <p:sp>
        <p:nvSpPr>
          <p:cNvPr id="65" name="PlaceHolder 2"/>
          <p:cNvSpPr>
            <a:spLocks noGrp="1"/>
          </p:cNvSpPr>
          <p:nvPr>
            <p:ph type="body"/>
          </p:nvPr>
        </p:nvSpPr>
        <p:spPr>
          <a:xfrm>
            <a:off x="457200" y="1125360"/>
            <a:ext cx="8227800" cy="2383920"/>
          </a:xfrm>
          <a:prstGeom prst="rect">
            <a:avLst/>
          </a:prstGeom>
        </p:spPr>
        <p:txBody>
          <a:bodyPr wrap="none" lIns="0" tIns="0" rIns="0" bIns="0"/>
          <a:lstStyle/>
          <a:p>
            <a:endParaRPr/>
          </a:p>
        </p:txBody>
      </p:sp>
      <p:sp>
        <p:nvSpPr>
          <p:cNvPr id="66" name="PlaceHolder 3"/>
          <p:cNvSpPr>
            <a:spLocks noGrp="1"/>
          </p:cNvSpPr>
          <p:nvPr>
            <p:ph type="body"/>
          </p:nvPr>
        </p:nvSpPr>
        <p:spPr>
          <a:xfrm>
            <a:off x="457200" y="3736080"/>
            <a:ext cx="8227800" cy="2383920"/>
          </a:xfrm>
          <a:prstGeom prst="rect">
            <a:avLst/>
          </a:prstGeom>
        </p:spPr>
        <p:txBody>
          <a:bodyPr wrap="none"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68360" y="-108000"/>
            <a:ext cx="8227800" cy="1311120"/>
          </a:xfrm>
          <a:prstGeom prst="rect">
            <a:avLst/>
          </a:prstGeom>
        </p:spPr>
        <p:txBody>
          <a:bodyPr wrap="none" lIns="0" tIns="0" rIns="0" bIns="0" anchor="ctr"/>
          <a:lstStyle/>
          <a:p>
            <a:endParaRPr/>
          </a:p>
        </p:txBody>
      </p:sp>
      <p:sp>
        <p:nvSpPr>
          <p:cNvPr id="68" name="PlaceHolder 2"/>
          <p:cNvSpPr>
            <a:spLocks noGrp="1"/>
          </p:cNvSpPr>
          <p:nvPr>
            <p:ph type="body"/>
          </p:nvPr>
        </p:nvSpPr>
        <p:spPr>
          <a:xfrm>
            <a:off x="457200" y="1125360"/>
            <a:ext cx="4014720" cy="2383920"/>
          </a:xfrm>
          <a:prstGeom prst="rect">
            <a:avLst/>
          </a:prstGeom>
        </p:spPr>
        <p:txBody>
          <a:bodyPr wrap="none" lIns="0" tIns="0" rIns="0" bIns="0"/>
          <a:lstStyle/>
          <a:p>
            <a:endParaRPr/>
          </a:p>
        </p:txBody>
      </p:sp>
      <p:sp>
        <p:nvSpPr>
          <p:cNvPr id="69" name="PlaceHolder 3"/>
          <p:cNvSpPr>
            <a:spLocks noGrp="1"/>
          </p:cNvSpPr>
          <p:nvPr>
            <p:ph type="body"/>
          </p:nvPr>
        </p:nvSpPr>
        <p:spPr>
          <a:xfrm>
            <a:off x="4672800" y="1125360"/>
            <a:ext cx="4014720" cy="2383920"/>
          </a:xfrm>
          <a:prstGeom prst="rect">
            <a:avLst/>
          </a:prstGeom>
        </p:spPr>
        <p:txBody>
          <a:bodyPr wrap="none" lIns="0" tIns="0" rIns="0" bIns="0"/>
          <a:lstStyle/>
          <a:p>
            <a:endParaRPr/>
          </a:p>
        </p:txBody>
      </p:sp>
      <p:sp>
        <p:nvSpPr>
          <p:cNvPr id="70" name="PlaceHolder 4"/>
          <p:cNvSpPr>
            <a:spLocks noGrp="1"/>
          </p:cNvSpPr>
          <p:nvPr>
            <p:ph type="body"/>
          </p:nvPr>
        </p:nvSpPr>
        <p:spPr>
          <a:xfrm>
            <a:off x="4672800" y="3736080"/>
            <a:ext cx="4014720" cy="2383920"/>
          </a:xfrm>
          <a:prstGeom prst="rect">
            <a:avLst/>
          </a:prstGeom>
        </p:spPr>
        <p:txBody>
          <a:bodyPr wrap="none" lIns="0" tIns="0" rIns="0" bIns="0"/>
          <a:lstStyle/>
          <a:p>
            <a:endParaRPr/>
          </a:p>
        </p:txBody>
      </p:sp>
      <p:sp>
        <p:nvSpPr>
          <p:cNvPr id="71" name="PlaceHolder 5"/>
          <p:cNvSpPr>
            <a:spLocks noGrp="1"/>
          </p:cNvSpPr>
          <p:nvPr>
            <p:ph type="body"/>
          </p:nvPr>
        </p:nvSpPr>
        <p:spPr>
          <a:xfrm>
            <a:off x="457200" y="3736080"/>
            <a:ext cx="4014720" cy="2383920"/>
          </a:xfrm>
          <a:prstGeom prst="rect">
            <a:avLst/>
          </a:prstGeom>
        </p:spPr>
        <p:txBody>
          <a:bodyPr wrap="none"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68360" y="-108000"/>
            <a:ext cx="8227800" cy="1311120"/>
          </a:xfrm>
          <a:prstGeom prst="rect">
            <a:avLst/>
          </a:prstGeom>
        </p:spPr>
        <p:txBody>
          <a:bodyPr wrap="none" lIns="0" tIns="0" rIns="0" bIns="0" anchor="ctr"/>
          <a:lstStyle/>
          <a:p>
            <a:endParaRPr/>
          </a:p>
        </p:txBody>
      </p:sp>
      <p:sp>
        <p:nvSpPr>
          <p:cNvPr id="73" name="PlaceHolder 2"/>
          <p:cNvSpPr>
            <a:spLocks noGrp="1"/>
          </p:cNvSpPr>
          <p:nvPr>
            <p:ph type="body"/>
          </p:nvPr>
        </p:nvSpPr>
        <p:spPr>
          <a:xfrm>
            <a:off x="457200" y="1125360"/>
            <a:ext cx="4014720" cy="2383920"/>
          </a:xfrm>
          <a:prstGeom prst="rect">
            <a:avLst/>
          </a:prstGeom>
        </p:spPr>
        <p:txBody>
          <a:bodyPr wrap="none" lIns="0" tIns="0" rIns="0" bIns="0"/>
          <a:lstStyle/>
          <a:p>
            <a:endParaRPr/>
          </a:p>
        </p:txBody>
      </p:sp>
      <p:sp>
        <p:nvSpPr>
          <p:cNvPr id="74" name="PlaceHolder 3"/>
          <p:cNvSpPr>
            <a:spLocks noGrp="1"/>
          </p:cNvSpPr>
          <p:nvPr>
            <p:ph type="body"/>
          </p:nvPr>
        </p:nvSpPr>
        <p:spPr>
          <a:xfrm>
            <a:off x="4672800" y="1125360"/>
            <a:ext cx="4014720" cy="2383920"/>
          </a:xfrm>
          <a:prstGeom prst="rect">
            <a:avLst/>
          </a:prstGeom>
        </p:spPr>
        <p:txBody>
          <a:bodyPr wrap="none" lIns="0" tIns="0" rIns="0" bIns="0"/>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468360" y="-108000"/>
            <a:ext cx="8227800" cy="1311120"/>
          </a:xfrm>
          <a:prstGeom prst="rect">
            <a:avLst/>
          </a:prstGeom>
        </p:spPr>
        <p:txBody>
          <a:bodyPr wrap="none" lIns="0" tIns="0" rIns="0" bIns="0" anchor="ctr"/>
          <a:lstStyle/>
          <a:p>
            <a:endParaRPr/>
          </a:p>
        </p:txBody>
      </p:sp>
      <p:sp>
        <p:nvSpPr>
          <p:cNvPr id="81" name="PlaceHolder 2"/>
          <p:cNvSpPr>
            <a:spLocks noGrp="1"/>
          </p:cNvSpPr>
          <p:nvPr>
            <p:ph type="subTitle"/>
          </p:nvPr>
        </p:nvSpPr>
        <p:spPr>
          <a:xfrm>
            <a:off x="457200" y="1125360"/>
            <a:ext cx="8227800" cy="4998960"/>
          </a:xfrm>
          <a:prstGeom prst="rect">
            <a:avLst/>
          </a:prstGeom>
        </p:spPr>
        <p:txBody>
          <a:bodyPr wrap="none"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68360" y="-108000"/>
            <a:ext cx="8227800" cy="1311120"/>
          </a:xfrm>
          <a:prstGeom prst="rect">
            <a:avLst/>
          </a:prstGeom>
        </p:spPr>
        <p:txBody>
          <a:bodyPr wrap="none" lIns="0" tIns="0" rIns="0" bIns="0" anchor="ctr"/>
          <a:lstStyle/>
          <a:p>
            <a:endParaRPr/>
          </a:p>
        </p:txBody>
      </p:sp>
      <p:sp>
        <p:nvSpPr>
          <p:cNvPr id="83" name="PlaceHolder 2"/>
          <p:cNvSpPr>
            <a:spLocks noGrp="1"/>
          </p:cNvSpPr>
          <p:nvPr>
            <p:ph type="body"/>
          </p:nvPr>
        </p:nvSpPr>
        <p:spPr>
          <a:xfrm>
            <a:off x="457200" y="1125360"/>
            <a:ext cx="8227800" cy="4998600"/>
          </a:xfrm>
          <a:prstGeom prst="rect">
            <a:avLst/>
          </a:prstGeom>
        </p:spPr>
        <p:txBody>
          <a:bodyPr wrap="none"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68360" y="-108000"/>
            <a:ext cx="8227800" cy="1311120"/>
          </a:xfrm>
          <a:prstGeom prst="rect">
            <a:avLst/>
          </a:prstGeom>
        </p:spPr>
        <p:txBody>
          <a:bodyPr wrap="none" lIns="0" tIns="0" rIns="0" bIns="0" anchor="ctr"/>
          <a:lstStyle/>
          <a:p>
            <a:endParaRPr/>
          </a:p>
        </p:txBody>
      </p:sp>
      <p:sp>
        <p:nvSpPr>
          <p:cNvPr id="85" name="PlaceHolder 2"/>
          <p:cNvSpPr>
            <a:spLocks noGrp="1"/>
          </p:cNvSpPr>
          <p:nvPr>
            <p:ph type="body"/>
          </p:nvPr>
        </p:nvSpPr>
        <p:spPr>
          <a:xfrm>
            <a:off x="457200" y="1125360"/>
            <a:ext cx="4014720" cy="4998600"/>
          </a:xfrm>
          <a:prstGeom prst="rect">
            <a:avLst/>
          </a:prstGeom>
        </p:spPr>
        <p:txBody>
          <a:bodyPr wrap="none" lIns="0" tIns="0" rIns="0" bIns="0"/>
          <a:lstStyle/>
          <a:p>
            <a:endParaRPr/>
          </a:p>
        </p:txBody>
      </p:sp>
      <p:sp>
        <p:nvSpPr>
          <p:cNvPr id="86" name="PlaceHolder 3"/>
          <p:cNvSpPr>
            <a:spLocks noGrp="1"/>
          </p:cNvSpPr>
          <p:nvPr>
            <p:ph type="body"/>
          </p:nvPr>
        </p:nvSpPr>
        <p:spPr>
          <a:xfrm>
            <a:off x="4672800" y="1125360"/>
            <a:ext cx="4014720" cy="4998600"/>
          </a:xfrm>
          <a:prstGeom prst="rect">
            <a:avLst/>
          </a:prstGeom>
        </p:spPr>
        <p:txBody>
          <a:bodyPr wrap="none"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468360" y="-108000"/>
            <a:ext cx="8227800" cy="1311120"/>
          </a:xfrm>
          <a:prstGeom prst="rect">
            <a:avLst/>
          </a:prstGeom>
        </p:spPr>
        <p:txBody>
          <a:bodyPr wrap="none" lIns="0" tIns="0" rIns="0" bIns="0" anchor="ct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68360" y="-108000"/>
            <a:ext cx="8227800" cy="1311120"/>
          </a:xfrm>
          <a:prstGeom prst="rect">
            <a:avLst/>
          </a:prstGeom>
        </p:spPr>
        <p:txBody>
          <a:bodyPr wrap="none" lIns="0" tIns="0" rIns="0" bIns="0" anchor="ctr"/>
          <a:lstStyle/>
          <a:p>
            <a:endParaRPr/>
          </a:p>
        </p:txBody>
      </p:sp>
      <p:sp>
        <p:nvSpPr>
          <p:cNvPr id="9" name="PlaceHolder 2"/>
          <p:cNvSpPr>
            <a:spLocks noGrp="1"/>
          </p:cNvSpPr>
          <p:nvPr>
            <p:ph type="body"/>
          </p:nvPr>
        </p:nvSpPr>
        <p:spPr>
          <a:xfrm>
            <a:off x="457200" y="1125360"/>
            <a:ext cx="8227800" cy="4998600"/>
          </a:xfrm>
          <a:prstGeom prst="rect">
            <a:avLst/>
          </a:prstGeom>
        </p:spPr>
        <p:txBody>
          <a:bodyPr wrap="none"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468360" y="-108000"/>
            <a:ext cx="8227800" cy="6231960"/>
          </a:xfrm>
          <a:prstGeom prst="rect">
            <a:avLst/>
          </a:prstGeom>
        </p:spPr>
        <p:txBody>
          <a:bodyPr wrap="none"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68360" y="-108000"/>
            <a:ext cx="8227800" cy="1311120"/>
          </a:xfrm>
          <a:prstGeom prst="rect">
            <a:avLst/>
          </a:prstGeom>
        </p:spPr>
        <p:txBody>
          <a:bodyPr wrap="none" lIns="0" tIns="0" rIns="0" bIns="0" anchor="ctr"/>
          <a:lstStyle/>
          <a:p>
            <a:endParaRPr/>
          </a:p>
        </p:txBody>
      </p:sp>
      <p:sp>
        <p:nvSpPr>
          <p:cNvPr id="90" name="PlaceHolder 2"/>
          <p:cNvSpPr>
            <a:spLocks noGrp="1"/>
          </p:cNvSpPr>
          <p:nvPr>
            <p:ph type="body"/>
          </p:nvPr>
        </p:nvSpPr>
        <p:spPr>
          <a:xfrm>
            <a:off x="457200" y="1125360"/>
            <a:ext cx="4014720" cy="2383920"/>
          </a:xfrm>
          <a:prstGeom prst="rect">
            <a:avLst/>
          </a:prstGeom>
        </p:spPr>
        <p:txBody>
          <a:bodyPr wrap="none" lIns="0" tIns="0" rIns="0" bIns="0"/>
          <a:lstStyle/>
          <a:p>
            <a:endParaRPr/>
          </a:p>
        </p:txBody>
      </p:sp>
      <p:sp>
        <p:nvSpPr>
          <p:cNvPr id="91" name="PlaceHolder 3"/>
          <p:cNvSpPr>
            <a:spLocks noGrp="1"/>
          </p:cNvSpPr>
          <p:nvPr>
            <p:ph type="body"/>
          </p:nvPr>
        </p:nvSpPr>
        <p:spPr>
          <a:xfrm>
            <a:off x="457200" y="3736080"/>
            <a:ext cx="4014720" cy="2383920"/>
          </a:xfrm>
          <a:prstGeom prst="rect">
            <a:avLst/>
          </a:prstGeom>
        </p:spPr>
        <p:txBody>
          <a:bodyPr wrap="none" lIns="0" tIns="0" rIns="0" bIns="0"/>
          <a:lstStyle/>
          <a:p>
            <a:endParaRPr/>
          </a:p>
        </p:txBody>
      </p:sp>
      <p:sp>
        <p:nvSpPr>
          <p:cNvPr id="92" name="PlaceHolder 4"/>
          <p:cNvSpPr>
            <a:spLocks noGrp="1"/>
          </p:cNvSpPr>
          <p:nvPr>
            <p:ph type="body"/>
          </p:nvPr>
        </p:nvSpPr>
        <p:spPr>
          <a:xfrm>
            <a:off x="4672800" y="1125360"/>
            <a:ext cx="4014720" cy="4998600"/>
          </a:xfrm>
          <a:prstGeom prst="rect">
            <a:avLst/>
          </a:prstGeom>
        </p:spPr>
        <p:txBody>
          <a:bodyPr wrap="none"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68360" y="-108000"/>
            <a:ext cx="8227800" cy="1311120"/>
          </a:xfrm>
          <a:prstGeom prst="rect">
            <a:avLst/>
          </a:prstGeom>
        </p:spPr>
        <p:txBody>
          <a:bodyPr wrap="none" lIns="0" tIns="0" rIns="0" bIns="0" anchor="ctr"/>
          <a:lstStyle/>
          <a:p>
            <a:endParaRPr/>
          </a:p>
        </p:txBody>
      </p:sp>
      <p:sp>
        <p:nvSpPr>
          <p:cNvPr id="94" name="PlaceHolder 2"/>
          <p:cNvSpPr>
            <a:spLocks noGrp="1"/>
          </p:cNvSpPr>
          <p:nvPr>
            <p:ph type="body"/>
          </p:nvPr>
        </p:nvSpPr>
        <p:spPr>
          <a:xfrm>
            <a:off x="457200" y="1125360"/>
            <a:ext cx="4014720" cy="4998600"/>
          </a:xfrm>
          <a:prstGeom prst="rect">
            <a:avLst/>
          </a:prstGeom>
        </p:spPr>
        <p:txBody>
          <a:bodyPr wrap="none" lIns="0" tIns="0" rIns="0" bIns="0"/>
          <a:lstStyle/>
          <a:p>
            <a:endParaRPr/>
          </a:p>
        </p:txBody>
      </p:sp>
      <p:sp>
        <p:nvSpPr>
          <p:cNvPr id="95" name="PlaceHolder 3"/>
          <p:cNvSpPr>
            <a:spLocks noGrp="1"/>
          </p:cNvSpPr>
          <p:nvPr>
            <p:ph type="body"/>
          </p:nvPr>
        </p:nvSpPr>
        <p:spPr>
          <a:xfrm>
            <a:off x="4672800" y="1125360"/>
            <a:ext cx="4014720" cy="2383920"/>
          </a:xfrm>
          <a:prstGeom prst="rect">
            <a:avLst/>
          </a:prstGeom>
        </p:spPr>
        <p:txBody>
          <a:bodyPr wrap="none" lIns="0" tIns="0" rIns="0" bIns="0"/>
          <a:lstStyle/>
          <a:p>
            <a:endParaRPr/>
          </a:p>
        </p:txBody>
      </p:sp>
      <p:sp>
        <p:nvSpPr>
          <p:cNvPr id="96" name="PlaceHolder 4"/>
          <p:cNvSpPr>
            <a:spLocks noGrp="1"/>
          </p:cNvSpPr>
          <p:nvPr>
            <p:ph type="body"/>
          </p:nvPr>
        </p:nvSpPr>
        <p:spPr>
          <a:xfrm>
            <a:off x="4672800" y="3736080"/>
            <a:ext cx="4014720" cy="2383920"/>
          </a:xfrm>
          <a:prstGeom prst="rect">
            <a:avLst/>
          </a:prstGeom>
        </p:spPr>
        <p:txBody>
          <a:bodyPr wrap="none"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68360" y="-108000"/>
            <a:ext cx="8227800" cy="1311120"/>
          </a:xfrm>
          <a:prstGeom prst="rect">
            <a:avLst/>
          </a:prstGeom>
        </p:spPr>
        <p:txBody>
          <a:bodyPr wrap="none" lIns="0" tIns="0" rIns="0" bIns="0" anchor="ctr"/>
          <a:lstStyle/>
          <a:p>
            <a:endParaRPr/>
          </a:p>
        </p:txBody>
      </p:sp>
      <p:sp>
        <p:nvSpPr>
          <p:cNvPr id="98" name="PlaceHolder 2"/>
          <p:cNvSpPr>
            <a:spLocks noGrp="1"/>
          </p:cNvSpPr>
          <p:nvPr>
            <p:ph type="body"/>
          </p:nvPr>
        </p:nvSpPr>
        <p:spPr>
          <a:xfrm>
            <a:off x="457200" y="1125360"/>
            <a:ext cx="4014720" cy="2383920"/>
          </a:xfrm>
          <a:prstGeom prst="rect">
            <a:avLst/>
          </a:prstGeom>
        </p:spPr>
        <p:txBody>
          <a:bodyPr wrap="none" lIns="0" tIns="0" rIns="0" bIns="0"/>
          <a:lstStyle/>
          <a:p>
            <a:endParaRPr/>
          </a:p>
        </p:txBody>
      </p:sp>
      <p:sp>
        <p:nvSpPr>
          <p:cNvPr id="99" name="PlaceHolder 3"/>
          <p:cNvSpPr>
            <a:spLocks noGrp="1"/>
          </p:cNvSpPr>
          <p:nvPr>
            <p:ph type="body"/>
          </p:nvPr>
        </p:nvSpPr>
        <p:spPr>
          <a:xfrm>
            <a:off x="4672800" y="1125360"/>
            <a:ext cx="4014720" cy="2383920"/>
          </a:xfrm>
          <a:prstGeom prst="rect">
            <a:avLst/>
          </a:prstGeom>
        </p:spPr>
        <p:txBody>
          <a:bodyPr wrap="none" lIns="0" tIns="0" rIns="0" bIns="0"/>
          <a:lstStyle/>
          <a:p>
            <a:endParaRPr/>
          </a:p>
        </p:txBody>
      </p:sp>
      <p:sp>
        <p:nvSpPr>
          <p:cNvPr id="100" name="PlaceHolder 4"/>
          <p:cNvSpPr>
            <a:spLocks noGrp="1"/>
          </p:cNvSpPr>
          <p:nvPr>
            <p:ph type="body"/>
          </p:nvPr>
        </p:nvSpPr>
        <p:spPr>
          <a:xfrm>
            <a:off x="457200" y="3736080"/>
            <a:ext cx="8227080" cy="2383920"/>
          </a:xfrm>
          <a:prstGeom prst="rect">
            <a:avLst/>
          </a:prstGeom>
        </p:spPr>
        <p:txBody>
          <a:bodyPr wrap="none"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68360" y="-108000"/>
            <a:ext cx="8227800" cy="1311120"/>
          </a:xfrm>
          <a:prstGeom prst="rect">
            <a:avLst/>
          </a:prstGeom>
        </p:spPr>
        <p:txBody>
          <a:bodyPr wrap="none" lIns="0" tIns="0" rIns="0" bIns="0" anchor="ctr"/>
          <a:lstStyle/>
          <a:p>
            <a:endParaRPr/>
          </a:p>
        </p:txBody>
      </p:sp>
      <p:sp>
        <p:nvSpPr>
          <p:cNvPr id="102" name="PlaceHolder 2"/>
          <p:cNvSpPr>
            <a:spLocks noGrp="1"/>
          </p:cNvSpPr>
          <p:nvPr>
            <p:ph type="body"/>
          </p:nvPr>
        </p:nvSpPr>
        <p:spPr>
          <a:xfrm>
            <a:off x="457200" y="1125360"/>
            <a:ext cx="8227800" cy="2383920"/>
          </a:xfrm>
          <a:prstGeom prst="rect">
            <a:avLst/>
          </a:prstGeom>
        </p:spPr>
        <p:txBody>
          <a:bodyPr wrap="none" lIns="0" tIns="0" rIns="0" bIns="0"/>
          <a:lstStyle/>
          <a:p>
            <a:endParaRPr/>
          </a:p>
        </p:txBody>
      </p:sp>
      <p:sp>
        <p:nvSpPr>
          <p:cNvPr id="103" name="PlaceHolder 3"/>
          <p:cNvSpPr>
            <a:spLocks noGrp="1"/>
          </p:cNvSpPr>
          <p:nvPr>
            <p:ph type="body"/>
          </p:nvPr>
        </p:nvSpPr>
        <p:spPr>
          <a:xfrm>
            <a:off x="457200" y="3736080"/>
            <a:ext cx="8227800" cy="2383920"/>
          </a:xfrm>
          <a:prstGeom prst="rect">
            <a:avLst/>
          </a:prstGeom>
        </p:spPr>
        <p:txBody>
          <a:bodyPr wrap="none"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68360" y="-108000"/>
            <a:ext cx="8227800" cy="1311120"/>
          </a:xfrm>
          <a:prstGeom prst="rect">
            <a:avLst/>
          </a:prstGeom>
        </p:spPr>
        <p:txBody>
          <a:bodyPr wrap="none" lIns="0" tIns="0" rIns="0" bIns="0" anchor="ctr"/>
          <a:lstStyle/>
          <a:p>
            <a:endParaRPr/>
          </a:p>
        </p:txBody>
      </p:sp>
      <p:sp>
        <p:nvSpPr>
          <p:cNvPr id="105" name="PlaceHolder 2"/>
          <p:cNvSpPr>
            <a:spLocks noGrp="1"/>
          </p:cNvSpPr>
          <p:nvPr>
            <p:ph type="body"/>
          </p:nvPr>
        </p:nvSpPr>
        <p:spPr>
          <a:xfrm>
            <a:off x="457200" y="1125360"/>
            <a:ext cx="4014720" cy="2383920"/>
          </a:xfrm>
          <a:prstGeom prst="rect">
            <a:avLst/>
          </a:prstGeom>
        </p:spPr>
        <p:txBody>
          <a:bodyPr wrap="none" lIns="0" tIns="0" rIns="0" bIns="0"/>
          <a:lstStyle/>
          <a:p>
            <a:endParaRPr/>
          </a:p>
        </p:txBody>
      </p:sp>
      <p:sp>
        <p:nvSpPr>
          <p:cNvPr id="106" name="PlaceHolder 3"/>
          <p:cNvSpPr>
            <a:spLocks noGrp="1"/>
          </p:cNvSpPr>
          <p:nvPr>
            <p:ph type="body"/>
          </p:nvPr>
        </p:nvSpPr>
        <p:spPr>
          <a:xfrm>
            <a:off x="4672800" y="1125360"/>
            <a:ext cx="4014720" cy="2383920"/>
          </a:xfrm>
          <a:prstGeom prst="rect">
            <a:avLst/>
          </a:prstGeom>
        </p:spPr>
        <p:txBody>
          <a:bodyPr wrap="none" lIns="0" tIns="0" rIns="0" bIns="0"/>
          <a:lstStyle/>
          <a:p>
            <a:endParaRPr/>
          </a:p>
        </p:txBody>
      </p:sp>
      <p:sp>
        <p:nvSpPr>
          <p:cNvPr id="107" name="PlaceHolder 4"/>
          <p:cNvSpPr>
            <a:spLocks noGrp="1"/>
          </p:cNvSpPr>
          <p:nvPr>
            <p:ph type="body"/>
          </p:nvPr>
        </p:nvSpPr>
        <p:spPr>
          <a:xfrm>
            <a:off x="4672800" y="3736080"/>
            <a:ext cx="4014720" cy="2383920"/>
          </a:xfrm>
          <a:prstGeom prst="rect">
            <a:avLst/>
          </a:prstGeom>
        </p:spPr>
        <p:txBody>
          <a:bodyPr wrap="none" lIns="0" tIns="0" rIns="0" bIns="0"/>
          <a:lstStyle/>
          <a:p>
            <a:endParaRPr/>
          </a:p>
        </p:txBody>
      </p:sp>
      <p:sp>
        <p:nvSpPr>
          <p:cNvPr id="108" name="PlaceHolder 5"/>
          <p:cNvSpPr>
            <a:spLocks noGrp="1"/>
          </p:cNvSpPr>
          <p:nvPr>
            <p:ph type="body"/>
          </p:nvPr>
        </p:nvSpPr>
        <p:spPr>
          <a:xfrm>
            <a:off x="457200" y="3736080"/>
            <a:ext cx="4014720" cy="2383920"/>
          </a:xfrm>
          <a:prstGeom prst="rect">
            <a:avLst/>
          </a:prstGeom>
        </p:spPr>
        <p:txBody>
          <a:bodyPr wrap="none"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68360" y="-108000"/>
            <a:ext cx="8227800" cy="1311120"/>
          </a:xfrm>
          <a:prstGeom prst="rect">
            <a:avLst/>
          </a:prstGeom>
        </p:spPr>
        <p:txBody>
          <a:bodyPr wrap="none" lIns="0" tIns="0" rIns="0" bIns="0" anchor="ctr"/>
          <a:lstStyle/>
          <a:p>
            <a:endParaRPr/>
          </a:p>
        </p:txBody>
      </p:sp>
      <p:sp>
        <p:nvSpPr>
          <p:cNvPr id="110" name="PlaceHolder 2"/>
          <p:cNvSpPr>
            <a:spLocks noGrp="1"/>
          </p:cNvSpPr>
          <p:nvPr>
            <p:ph type="body"/>
          </p:nvPr>
        </p:nvSpPr>
        <p:spPr>
          <a:xfrm>
            <a:off x="457200" y="1125360"/>
            <a:ext cx="4014720" cy="2383920"/>
          </a:xfrm>
          <a:prstGeom prst="rect">
            <a:avLst/>
          </a:prstGeom>
        </p:spPr>
        <p:txBody>
          <a:bodyPr wrap="none" lIns="0" tIns="0" rIns="0" bIns="0"/>
          <a:lstStyle/>
          <a:p>
            <a:endParaRPr/>
          </a:p>
        </p:txBody>
      </p:sp>
      <p:sp>
        <p:nvSpPr>
          <p:cNvPr id="111" name="PlaceHolder 3"/>
          <p:cNvSpPr>
            <a:spLocks noGrp="1"/>
          </p:cNvSpPr>
          <p:nvPr>
            <p:ph type="body"/>
          </p:nvPr>
        </p:nvSpPr>
        <p:spPr>
          <a:xfrm>
            <a:off x="4672800" y="1125360"/>
            <a:ext cx="4014720" cy="238392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68360" y="-108000"/>
            <a:ext cx="8227800" cy="1311120"/>
          </a:xfrm>
          <a:prstGeom prst="rect">
            <a:avLst/>
          </a:prstGeom>
        </p:spPr>
        <p:txBody>
          <a:bodyPr wrap="none" lIns="0" tIns="0" rIns="0" bIns="0" anchor="ctr"/>
          <a:lstStyle/>
          <a:p>
            <a:endParaRPr/>
          </a:p>
        </p:txBody>
      </p:sp>
      <p:sp>
        <p:nvSpPr>
          <p:cNvPr id="11" name="PlaceHolder 2"/>
          <p:cNvSpPr>
            <a:spLocks noGrp="1"/>
          </p:cNvSpPr>
          <p:nvPr>
            <p:ph type="body"/>
          </p:nvPr>
        </p:nvSpPr>
        <p:spPr>
          <a:xfrm>
            <a:off x="457200" y="1125360"/>
            <a:ext cx="4014720" cy="4998600"/>
          </a:xfrm>
          <a:prstGeom prst="rect">
            <a:avLst/>
          </a:prstGeom>
        </p:spPr>
        <p:txBody>
          <a:bodyPr wrap="none" lIns="0" tIns="0" rIns="0" bIns="0"/>
          <a:lstStyle/>
          <a:p>
            <a:endParaRPr/>
          </a:p>
        </p:txBody>
      </p:sp>
      <p:sp>
        <p:nvSpPr>
          <p:cNvPr id="12" name="PlaceHolder 3"/>
          <p:cNvSpPr>
            <a:spLocks noGrp="1"/>
          </p:cNvSpPr>
          <p:nvPr>
            <p:ph type="body"/>
          </p:nvPr>
        </p:nvSpPr>
        <p:spPr>
          <a:xfrm>
            <a:off x="4672800" y="1125360"/>
            <a:ext cx="4014720" cy="4998600"/>
          </a:xfrm>
          <a:prstGeom prst="rect">
            <a:avLst/>
          </a:prstGeom>
        </p:spPr>
        <p:txBody>
          <a:bodyPr wrap="none"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68360" y="-108000"/>
            <a:ext cx="8227800" cy="1311120"/>
          </a:xfrm>
          <a:prstGeom prst="rect">
            <a:avLst/>
          </a:prstGeom>
        </p:spPr>
        <p:txBody>
          <a:bodyPr wrap="none"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68360" y="-108000"/>
            <a:ext cx="8227800" cy="6231960"/>
          </a:xfrm>
          <a:prstGeom prst="rect">
            <a:avLst/>
          </a:prstGeom>
        </p:spPr>
        <p:txBody>
          <a:bodyPr wrap="none"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68360" y="-108000"/>
            <a:ext cx="8227800" cy="1311120"/>
          </a:xfrm>
          <a:prstGeom prst="rect">
            <a:avLst/>
          </a:prstGeom>
        </p:spPr>
        <p:txBody>
          <a:bodyPr wrap="none" lIns="0" tIns="0" rIns="0" bIns="0" anchor="ctr"/>
          <a:lstStyle/>
          <a:p>
            <a:endParaRPr/>
          </a:p>
        </p:txBody>
      </p:sp>
      <p:sp>
        <p:nvSpPr>
          <p:cNvPr id="16" name="PlaceHolder 2"/>
          <p:cNvSpPr>
            <a:spLocks noGrp="1"/>
          </p:cNvSpPr>
          <p:nvPr>
            <p:ph type="body"/>
          </p:nvPr>
        </p:nvSpPr>
        <p:spPr>
          <a:xfrm>
            <a:off x="457200" y="1125360"/>
            <a:ext cx="4014720" cy="2383920"/>
          </a:xfrm>
          <a:prstGeom prst="rect">
            <a:avLst/>
          </a:prstGeom>
        </p:spPr>
        <p:txBody>
          <a:bodyPr wrap="none" lIns="0" tIns="0" rIns="0" bIns="0"/>
          <a:lstStyle/>
          <a:p>
            <a:endParaRPr/>
          </a:p>
        </p:txBody>
      </p:sp>
      <p:sp>
        <p:nvSpPr>
          <p:cNvPr id="17" name="PlaceHolder 3"/>
          <p:cNvSpPr>
            <a:spLocks noGrp="1"/>
          </p:cNvSpPr>
          <p:nvPr>
            <p:ph type="body"/>
          </p:nvPr>
        </p:nvSpPr>
        <p:spPr>
          <a:xfrm>
            <a:off x="457200" y="3736080"/>
            <a:ext cx="4014720" cy="2383920"/>
          </a:xfrm>
          <a:prstGeom prst="rect">
            <a:avLst/>
          </a:prstGeom>
        </p:spPr>
        <p:txBody>
          <a:bodyPr wrap="none" lIns="0" tIns="0" rIns="0" bIns="0"/>
          <a:lstStyle/>
          <a:p>
            <a:endParaRPr/>
          </a:p>
        </p:txBody>
      </p:sp>
      <p:sp>
        <p:nvSpPr>
          <p:cNvPr id="18" name="PlaceHolder 4"/>
          <p:cNvSpPr>
            <a:spLocks noGrp="1"/>
          </p:cNvSpPr>
          <p:nvPr>
            <p:ph type="body"/>
          </p:nvPr>
        </p:nvSpPr>
        <p:spPr>
          <a:xfrm>
            <a:off x="4672800" y="1125360"/>
            <a:ext cx="4014720" cy="4998600"/>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68360" y="-108000"/>
            <a:ext cx="8227800" cy="1311120"/>
          </a:xfrm>
          <a:prstGeom prst="rect">
            <a:avLst/>
          </a:prstGeom>
        </p:spPr>
        <p:txBody>
          <a:bodyPr wrap="none" lIns="0" tIns="0" rIns="0" bIns="0" anchor="ctr"/>
          <a:lstStyle/>
          <a:p>
            <a:endParaRPr/>
          </a:p>
        </p:txBody>
      </p:sp>
      <p:sp>
        <p:nvSpPr>
          <p:cNvPr id="20" name="PlaceHolder 2"/>
          <p:cNvSpPr>
            <a:spLocks noGrp="1"/>
          </p:cNvSpPr>
          <p:nvPr>
            <p:ph type="body"/>
          </p:nvPr>
        </p:nvSpPr>
        <p:spPr>
          <a:xfrm>
            <a:off x="457200" y="1125360"/>
            <a:ext cx="4014720" cy="4998600"/>
          </a:xfrm>
          <a:prstGeom prst="rect">
            <a:avLst/>
          </a:prstGeom>
        </p:spPr>
        <p:txBody>
          <a:bodyPr wrap="none" lIns="0" tIns="0" rIns="0" bIns="0"/>
          <a:lstStyle/>
          <a:p>
            <a:endParaRPr/>
          </a:p>
        </p:txBody>
      </p:sp>
      <p:sp>
        <p:nvSpPr>
          <p:cNvPr id="21" name="PlaceHolder 3"/>
          <p:cNvSpPr>
            <a:spLocks noGrp="1"/>
          </p:cNvSpPr>
          <p:nvPr>
            <p:ph type="body"/>
          </p:nvPr>
        </p:nvSpPr>
        <p:spPr>
          <a:xfrm>
            <a:off x="4672800" y="1125360"/>
            <a:ext cx="4014720" cy="2383920"/>
          </a:xfrm>
          <a:prstGeom prst="rect">
            <a:avLst/>
          </a:prstGeom>
        </p:spPr>
        <p:txBody>
          <a:bodyPr wrap="none" lIns="0" tIns="0" rIns="0" bIns="0"/>
          <a:lstStyle/>
          <a:p>
            <a:endParaRPr/>
          </a:p>
        </p:txBody>
      </p:sp>
      <p:sp>
        <p:nvSpPr>
          <p:cNvPr id="22" name="PlaceHolder 4"/>
          <p:cNvSpPr>
            <a:spLocks noGrp="1"/>
          </p:cNvSpPr>
          <p:nvPr>
            <p:ph type="body"/>
          </p:nvPr>
        </p:nvSpPr>
        <p:spPr>
          <a:xfrm>
            <a:off x="4672800" y="3736080"/>
            <a:ext cx="4014720" cy="238392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68360" y="-108000"/>
            <a:ext cx="8227800" cy="1311120"/>
          </a:xfrm>
          <a:prstGeom prst="rect">
            <a:avLst/>
          </a:prstGeom>
        </p:spPr>
        <p:txBody>
          <a:bodyPr wrap="none" lIns="0" tIns="0" rIns="0" bIns="0" anchor="ctr"/>
          <a:lstStyle/>
          <a:p>
            <a:endParaRPr/>
          </a:p>
        </p:txBody>
      </p:sp>
      <p:sp>
        <p:nvSpPr>
          <p:cNvPr id="24" name="PlaceHolder 2"/>
          <p:cNvSpPr>
            <a:spLocks noGrp="1"/>
          </p:cNvSpPr>
          <p:nvPr>
            <p:ph type="body"/>
          </p:nvPr>
        </p:nvSpPr>
        <p:spPr>
          <a:xfrm>
            <a:off x="457200" y="1125360"/>
            <a:ext cx="4014720" cy="2383920"/>
          </a:xfrm>
          <a:prstGeom prst="rect">
            <a:avLst/>
          </a:prstGeom>
        </p:spPr>
        <p:txBody>
          <a:bodyPr wrap="none" lIns="0" tIns="0" rIns="0" bIns="0"/>
          <a:lstStyle/>
          <a:p>
            <a:endParaRPr/>
          </a:p>
        </p:txBody>
      </p:sp>
      <p:sp>
        <p:nvSpPr>
          <p:cNvPr id="25" name="PlaceHolder 3"/>
          <p:cNvSpPr>
            <a:spLocks noGrp="1"/>
          </p:cNvSpPr>
          <p:nvPr>
            <p:ph type="body"/>
          </p:nvPr>
        </p:nvSpPr>
        <p:spPr>
          <a:xfrm>
            <a:off x="4672800" y="1125360"/>
            <a:ext cx="4014720" cy="2383920"/>
          </a:xfrm>
          <a:prstGeom prst="rect">
            <a:avLst/>
          </a:prstGeom>
        </p:spPr>
        <p:txBody>
          <a:bodyPr wrap="none" lIns="0" tIns="0" rIns="0" bIns="0"/>
          <a:lstStyle/>
          <a:p>
            <a:endParaRPr/>
          </a:p>
        </p:txBody>
      </p:sp>
      <p:sp>
        <p:nvSpPr>
          <p:cNvPr id="26" name="PlaceHolder 4"/>
          <p:cNvSpPr>
            <a:spLocks noGrp="1"/>
          </p:cNvSpPr>
          <p:nvPr>
            <p:ph type="body"/>
          </p:nvPr>
        </p:nvSpPr>
        <p:spPr>
          <a:xfrm>
            <a:off x="457200" y="3736080"/>
            <a:ext cx="8227080" cy="238392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jpeg"/><Relationship Id="rId2" Type="http://schemas.openxmlformats.org/officeDocument/2006/relationships/slideLayout" Target="../slideLayouts/slideLayout14.xml"/><Relationship Id="rId16"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4.jpeg"/><Relationship Id="rId2" Type="http://schemas.openxmlformats.org/officeDocument/2006/relationships/slideLayout" Target="../slideLayouts/slideLayout26.xml"/><Relationship Id="rId16" Type="http://schemas.openxmlformats.org/officeDocument/2006/relationships/image" Target="../media/image3.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blipFill>
        <a:effectLst/>
      </p:bgPr>
    </p:bg>
    <p:spTree>
      <p:nvGrpSpPr>
        <p:cNvPr id="1" name=""/>
        <p:cNvGrpSpPr/>
        <p:nvPr/>
      </p:nvGrpSpPr>
      <p:grpSpPr>
        <a:xfrm>
          <a:off x="0" y="0"/>
          <a:ext cx="0" cy="0"/>
          <a:chOff x="0" y="0"/>
          <a:chExt cx="0" cy="0"/>
        </a:xfrm>
      </p:grpSpPr>
      <p:pic>
        <p:nvPicPr>
          <p:cNvPr id="6" name="Picture 1"/>
          <p:cNvPicPr/>
          <p:nvPr/>
        </p:nvPicPr>
        <p:blipFill>
          <a:blip r:embed="rId15"/>
          <a:stretch>
            <a:fillRect/>
          </a:stretch>
        </p:blipFill>
        <p:spPr>
          <a:xfrm>
            <a:off x="7034040" y="6500880"/>
            <a:ext cx="823680" cy="286920"/>
          </a:xfrm>
          <a:prstGeom prst="rect">
            <a:avLst/>
          </a:prstGeom>
        </p:spPr>
      </p:pic>
      <p:pic>
        <p:nvPicPr>
          <p:cNvPr id="7" name="Picture 2"/>
          <p:cNvPicPr/>
          <p:nvPr/>
        </p:nvPicPr>
        <p:blipFill>
          <a:blip r:embed="rId16"/>
          <a:stretch>
            <a:fillRect/>
          </a:stretch>
        </p:blipFill>
        <p:spPr>
          <a:xfrm>
            <a:off x="7907400" y="6494400"/>
            <a:ext cx="409320" cy="286920"/>
          </a:xfrm>
          <a:prstGeom prst="rect">
            <a:avLst/>
          </a:prstGeom>
        </p:spPr>
      </p:pic>
      <p:pic>
        <p:nvPicPr>
          <p:cNvPr id="2" name="Picture 3"/>
          <p:cNvPicPr/>
          <p:nvPr/>
        </p:nvPicPr>
        <p:blipFill>
          <a:blip r:embed="rId17"/>
          <a:stretch>
            <a:fillRect/>
          </a:stretch>
        </p:blipFill>
        <p:spPr>
          <a:xfrm>
            <a:off x="8299440" y="6491160"/>
            <a:ext cx="788760" cy="286920"/>
          </a:xfrm>
          <a:prstGeom prst="rect">
            <a:avLst/>
          </a:prstGeom>
        </p:spPr>
      </p:pic>
      <p:sp>
        <p:nvSpPr>
          <p:cNvPr id="3" name="PlaceHolder 1"/>
          <p:cNvSpPr>
            <a:spLocks noGrp="1"/>
          </p:cNvSpPr>
          <p:nvPr>
            <p:ph type="title"/>
          </p:nvPr>
        </p:nvSpPr>
        <p:spPr>
          <a:xfrm>
            <a:off x="468360" y="-108000"/>
            <a:ext cx="8227800" cy="1310760"/>
          </a:xfrm>
          <a:prstGeom prst="rect">
            <a:avLst/>
          </a:prstGeom>
        </p:spPr>
        <p:txBody>
          <a:bodyPr lIns="90000" tIns="46800" rIns="90000" bIns="46800" anchor="ctr"/>
          <a:lstStyle/>
          <a:p>
            <a:pPr algn="ctr">
              <a:lnSpc>
                <a:spcPct val="100000"/>
              </a:lnSpc>
            </a:pPr>
            <a:r>
              <a:rPr lang="en-GB" sz="4000" b="1">
                <a:solidFill>
                  <a:srgbClr val="376092"/>
                </a:solidFill>
                <a:latin typeface="Trebuchet MS"/>
              </a:rPr>
              <a:t>Click to edit the title text formatClick to edit Master title style</a:t>
            </a:r>
            <a:endParaRPr/>
          </a:p>
        </p:txBody>
      </p:sp>
      <p:pic>
        <p:nvPicPr>
          <p:cNvPr id="4" name="Picture 2"/>
          <p:cNvPicPr/>
          <p:nvPr/>
        </p:nvPicPr>
        <p:blipFill>
          <a:blip r:embed="rId18"/>
          <a:stretch>
            <a:fillRect/>
          </a:stretch>
        </p:blipFill>
        <p:spPr>
          <a:xfrm>
            <a:off x="9360" y="0"/>
            <a:ext cx="9124560" cy="6857640"/>
          </a:xfrm>
          <a:prstGeom prst="rect">
            <a:avLst/>
          </a:prstGeom>
        </p:spPr>
      </p:pic>
      <p:sp>
        <p:nvSpPr>
          <p:cNvPr id="5" name="PlaceHolder 2"/>
          <p:cNvSpPr>
            <a:spLocks noGrp="1"/>
          </p:cNvSpPr>
          <p:nvPr>
            <p:ph type="body"/>
          </p:nvPr>
        </p:nvSpPr>
        <p:spPr>
          <a:xfrm>
            <a:off x="457200" y="1604520"/>
            <a:ext cx="8046360" cy="3976920"/>
          </a:xfrm>
          <a:prstGeom prst="rect">
            <a:avLst/>
          </a:prstGeom>
        </p:spPr>
        <p:txBody>
          <a:bodyPr wrap="none" lIns="0" tIns="0" rIns="0" bIns="0"/>
          <a:lstStyle/>
          <a:p>
            <a:pPr>
              <a:buSzPct val="45000"/>
              <a:buFont typeface="StarSymbol"/>
              <a:buChar char=""/>
            </a:pPr>
            <a:r>
              <a:rPr lang="en-GB"/>
              <a:t>Click to edit the outline text format</a:t>
            </a:r>
            <a:endParaRPr/>
          </a:p>
          <a:p>
            <a:pPr lvl="1">
              <a:buSzPct val="75000"/>
              <a:buFont typeface="StarSymbol"/>
              <a:buChar char=""/>
            </a:pPr>
            <a:r>
              <a:rPr lang="en-GB"/>
              <a:t>Second Outline Level</a:t>
            </a:r>
            <a:endParaRPr/>
          </a:p>
          <a:p>
            <a:pPr lvl="2">
              <a:buSzPct val="45000"/>
              <a:buFont typeface="StarSymbol"/>
              <a:buChar char=""/>
            </a:pPr>
            <a:r>
              <a:rPr lang="en-GB"/>
              <a:t>Third Outline Level</a:t>
            </a:r>
            <a:endParaRPr/>
          </a:p>
          <a:p>
            <a:pPr lvl="3">
              <a:buSzPct val="75000"/>
              <a:buFont typeface="StarSymbol"/>
              <a:buChar char=""/>
            </a:pPr>
            <a:r>
              <a:rPr lang="en-GB"/>
              <a:t>Fourth Outline Level</a:t>
            </a:r>
            <a:endParaRPr/>
          </a:p>
          <a:p>
            <a:pPr lvl="4">
              <a:buSzPct val="45000"/>
              <a:buFont typeface="StarSymbol"/>
              <a:buChar char=""/>
            </a:pPr>
            <a:r>
              <a:rPr lang="en-GB"/>
              <a:t>Fifth Outline Level</a:t>
            </a:r>
            <a:endParaRPr/>
          </a:p>
          <a:p>
            <a:pPr lvl="5">
              <a:buSzPct val="45000"/>
              <a:buFont typeface="StarSymbol"/>
              <a:buChar char=""/>
            </a:pPr>
            <a:r>
              <a:rPr lang="en-GB"/>
              <a:t>Sixth Outline Level</a:t>
            </a:r>
            <a:endParaRPr/>
          </a:p>
          <a:p>
            <a:pPr lvl="6">
              <a:buSzPct val="45000"/>
              <a:buFont typeface="StarSymbol"/>
              <a:buChar char=""/>
            </a:pPr>
            <a:r>
              <a:rPr lang="en-GB"/>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blipFill>
        <a:effectLst/>
      </p:bgPr>
    </p:bg>
    <p:spTree>
      <p:nvGrpSpPr>
        <p:cNvPr id="1" name=""/>
        <p:cNvGrpSpPr/>
        <p:nvPr/>
      </p:nvGrpSpPr>
      <p:grpSpPr>
        <a:xfrm>
          <a:off x="0" y="0"/>
          <a:ext cx="0" cy="0"/>
          <a:chOff x="0" y="0"/>
          <a:chExt cx="0" cy="0"/>
        </a:xfrm>
      </p:grpSpPr>
      <p:pic>
        <p:nvPicPr>
          <p:cNvPr id="38" name="Picture 1"/>
          <p:cNvPicPr/>
          <p:nvPr/>
        </p:nvPicPr>
        <p:blipFill>
          <a:blip r:embed="rId15"/>
          <a:stretch>
            <a:fillRect/>
          </a:stretch>
        </p:blipFill>
        <p:spPr>
          <a:xfrm>
            <a:off x="7034040" y="6500880"/>
            <a:ext cx="823680" cy="286920"/>
          </a:xfrm>
          <a:prstGeom prst="rect">
            <a:avLst/>
          </a:prstGeom>
        </p:spPr>
      </p:pic>
      <p:pic>
        <p:nvPicPr>
          <p:cNvPr id="39" name="Picture 2"/>
          <p:cNvPicPr/>
          <p:nvPr/>
        </p:nvPicPr>
        <p:blipFill>
          <a:blip r:embed="rId16"/>
          <a:stretch>
            <a:fillRect/>
          </a:stretch>
        </p:blipFill>
        <p:spPr>
          <a:xfrm>
            <a:off x="7907400" y="6494400"/>
            <a:ext cx="409320" cy="286920"/>
          </a:xfrm>
          <a:prstGeom prst="rect">
            <a:avLst/>
          </a:prstGeom>
        </p:spPr>
      </p:pic>
      <p:pic>
        <p:nvPicPr>
          <p:cNvPr id="40" name="Picture 3"/>
          <p:cNvPicPr/>
          <p:nvPr/>
        </p:nvPicPr>
        <p:blipFill>
          <a:blip r:embed="rId17"/>
          <a:stretch>
            <a:fillRect/>
          </a:stretch>
        </p:blipFill>
        <p:spPr>
          <a:xfrm>
            <a:off x="8299440" y="6491160"/>
            <a:ext cx="788760" cy="286920"/>
          </a:xfrm>
          <a:prstGeom prst="rect">
            <a:avLst/>
          </a:prstGeom>
        </p:spPr>
      </p:pic>
      <p:sp>
        <p:nvSpPr>
          <p:cNvPr id="41" name="PlaceHolder 1"/>
          <p:cNvSpPr>
            <a:spLocks noGrp="1"/>
          </p:cNvSpPr>
          <p:nvPr>
            <p:ph type="title"/>
          </p:nvPr>
        </p:nvSpPr>
        <p:spPr>
          <a:xfrm>
            <a:off x="457200" y="273600"/>
            <a:ext cx="8229240" cy="1144800"/>
          </a:xfrm>
          <a:prstGeom prst="rect">
            <a:avLst/>
          </a:prstGeom>
        </p:spPr>
        <p:txBody>
          <a:bodyPr wrap="none" lIns="0" tIns="0" rIns="0" bIns="0" anchor="ctr"/>
          <a:lstStyle/>
          <a:p>
            <a:r>
              <a:rPr lang="en-GB"/>
              <a:t>Click to edit the title text format</a:t>
            </a:r>
            <a:endParaRPr/>
          </a:p>
        </p:txBody>
      </p:sp>
      <p:sp>
        <p:nvSpPr>
          <p:cNvPr id="42" name="PlaceHolder 2"/>
          <p:cNvSpPr>
            <a:spLocks noGrp="1"/>
          </p:cNvSpPr>
          <p:nvPr>
            <p:ph type="body"/>
          </p:nvPr>
        </p:nvSpPr>
        <p:spPr>
          <a:xfrm>
            <a:off x="457200" y="1604520"/>
            <a:ext cx="8046360" cy="3976920"/>
          </a:xfrm>
          <a:prstGeom prst="rect">
            <a:avLst/>
          </a:prstGeom>
        </p:spPr>
        <p:txBody>
          <a:bodyPr wrap="none" lIns="0" tIns="0" rIns="0" bIns="0"/>
          <a:lstStyle/>
          <a:p>
            <a:pPr>
              <a:buSzPct val="45000"/>
              <a:buFont typeface="StarSymbol"/>
              <a:buChar char=""/>
            </a:pPr>
            <a:r>
              <a:rPr lang="en-GB"/>
              <a:t>Click to edit the outline text format</a:t>
            </a:r>
            <a:endParaRPr/>
          </a:p>
          <a:p>
            <a:pPr lvl="1">
              <a:buSzPct val="75000"/>
              <a:buFont typeface="StarSymbol"/>
              <a:buChar char=""/>
            </a:pPr>
            <a:r>
              <a:rPr lang="en-GB"/>
              <a:t>Second Outline Level</a:t>
            </a:r>
            <a:endParaRPr/>
          </a:p>
          <a:p>
            <a:pPr lvl="2">
              <a:buSzPct val="45000"/>
              <a:buFont typeface="StarSymbol"/>
              <a:buChar char=""/>
            </a:pPr>
            <a:r>
              <a:rPr lang="en-GB"/>
              <a:t>Third Outline Level</a:t>
            </a:r>
            <a:endParaRPr/>
          </a:p>
          <a:p>
            <a:pPr lvl="3">
              <a:buSzPct val="75000"/>
              <a:buFont typeface="StarSymbol"/>
              <a:buChar char=""/>
            </a:pPr>
            <a:r>
              <a:rPr lang="en-GB"/>
              <a:t>Fourth Outline Level</a:t>
            </a:r>
            <a:endParaRPr/>
          </a:p>
          <a:p>
            <a:pPr lvl="4">
              <a:buSzPct val="45000"/>
              <a:buFont typeface="StarSymbol"/>
              <a:buChar char=""/>
            </a:pPr>
            <a:r>
              <a:rPr lang="en-GB"/>
              <a:t>Fifth Outline Level</a:t>
            </a:r>
            <a:endParaRPr/>
          </a:p>
          <a:p>
            <a:pPr lvl="5">
              <a:buSzPct val="45000"/>
              <a:buFont typeface="StarSymbol"/>
              <a:buChar char=""/>
            </a:pPr>
            <a:r>
              <a:rPr lang="en-GB"/>
              <a:t>Sixth Outline Level</a:t>
            </a:r>
            <a:endParaRPr/>
          </a:p>
          <a:p>
            <a:pPr lvl="6">
              <a:buSzPct val="45000"/>
              <a:buFont typeface="StarSymbol"/>
              <a:buChar char=""/>
            </a:pPr>
            <a:r>
              <a:rPr lang="en-GB"/>
              <a:t>Seventh Outline Level</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4"/>
        </a:blipFill>
        <a:effectLst/>
      </p:bgPr>
    </p:bg>
    <p:spTree>
      <p:nvGrpSpPr>
        <p:cNvPr id="1" name=""/>
        <p:cNvGrpSpPr/>
        <p:nvPr/>
      </p:nvGrpSpPr>
      <p:grpSpPr>
        <a:xfrm>
          <a:off x="0" y="0"/>
          <a:ext cx="0" cy="0"/>
          <a:chOff x="0" y="0"/>
          <a:chExt cx="0" cy="0"/>
        </a:xfrm>
      </p:grpSpPr>
      <p:pic>
        <p:nvPicPr>
          <p:cNvPr id="75" name="Picture 1"/>
          <p:cNvPicPr/>
          <p:nvPr/>
        </p:nvPicPr>
        <p:blipFill>
          <a:blip r:embed="rId15"/>
          <a:stretch>
            <a:fillRect/>
          </a:stretch>
        </p:blipFill>
        <p:spPr>
          <a:xfrm>
            <a:off x="7034040" y="6500880"/>
            <a:ext cx="823680" cy="286920"/>
          </a:xfrm>
          <a:prstGeom prst="rect">
            <a:avLst/>
          </a:prstGeom>
        </p:spPr>
      </p:pic>
      <p:pic>
        <p:nvPicPr>
          <p:cNvPr id="76" name="Picture 2"/>
          <p:cNvPicPr/>
          <p:nvPr/>
        </p:nvPicPr>
        <p:blipFill>
          <a:blip r:embed="rId16"/>
          <a:stretch>
            <a:fillRect/>
          </a:stretch>
        </p:blipFill>
        <p:spPr>
          <a:xfrm>
            <a:off x="7907400" y="6494400"/>
            <a:ext cx="409320" cy="286920"/>
          </a:xfrm>
          <a:prstGeom prst="rect">
            <a:avLst/>
          </a:prstGeom>
        </p:spPr>
      </p:pic>
      <p:pic>
        <p:nvPicPr>
          <p:cNvPr id="77" name="Picture 3"/>
          <p:cNvPicPr/>
          <p:nvPr/>
        </p:nvPicPr>
        <p:blipFill>
          <a:blip r:embed="rId17"/>
          <a:stretch>
            <a:fillRect/>
          </a:stretch>
        </p:blipFill>
        <p:spPr>
          <a:xfrm>
            <a:off x="8299440" y="6491160"/>
            <a:ext cx="788760" cy="286920"/>
          </a:xfrm>
          <a:prstGeom prst="rect">
            <a:avLst/>
          </a:prstGeom>
        </p:spPr>
      </p:pic>
      <p:sp>
        <p:nvSpPr>
          <p:cNvPr id="78" name="PlaceHolder 1"/>
          <p:cNvSpPr>
            <a:spLocks noGrp="1"/>
          </p:cNvSpPr>
          <p:nvPr>
            <p:ph type="title"/>
          </p:nvPr>
        </p:nvSpPr>
        <p:spPr>
          <a:xfrm>
            <a:off x="468360" y="-108000"/>
            <a:ext cx="8227800" cy="1310760"/>
          </a:xfrm>
          <a:prstGeom prst="rect">
            <a:avLst/>
          </a:prstGeom>
        </p:spPr>
        <p:txBody>
          <a:bodyPr lIns="90000" tIns="46800" rIns="90000" bIns="46800" anchor="ctr"/>
          <a:lstStyle/>
          <a:p>
            <a:pPr algn="ctr">
              <a:lnSpc>
                <a:spcPct val="100000"/>
              </a:lnSpc>
            </a:pPr>
            <a:r>
              <a:rPr lang="en-GB" sz="4000" b="1">
                <a:solidFill>
                  <a:srgbClr val="376092"/>
                </a:solidFill>
                <a:latin typeface="Trebuchet MS"/>
              </a:rPr>
              <a:t>Click to edit the title text formatClick to edit Master title style</a:t>
            </a:r>
            <a:endParaRPr/>
          </a:p>
        </p:txBody>
      </p:sp>
      <p:sp>
        <p:nvSpPr>
          <p:cNvPr id="79" name="PlaceHolder 2"/>
          <p:cNvSpPr>
            <a:spLocks noGrp="1"/>
          </p:cNvSpPr>
          <p:nvPr>
            <p:ph type="body"/>
          </p:nvPr>
        </p:nvSpPr>
        <p:spPr>
          <a:xfrm>
            <a:off x="457200" y="1125360"/>
            <a:ext cx="8227800" cy="4998600"/>
          </a:xfrm>
          <a:prstGeom prst="rect">
            <a:avLst/>
          </a:prstGeom>
        </p:spPr>
        <p:txBody>
          <a:bodyPr lIns="90000" tIns="46800" rIns="90000" bIns="46800"/>
          <a:lstStyle/>
          <a:p>
            <a:pPr>
              <a:buSzPct val="45000"/>
              <a:buFont typeface="StarSymbol"/>
              <a:buChar char=""/>
            </a:pPr>
            <a:r>
              <a:rPr lang="en-GB" sz="3200">
                <a:solidFill>
                  <a:srgbClr val="262626"/>
                </a:solidFill>
                <a:latin typeface="Calibri"/>
              </a:rPr>
              <a:t>Click to edit the outline text format</a:t>
            </a:r>
            <a:endParaRPr/>
          </a:p>
          <a:p>
            <a:pPr lvl="1">
              <a:buSzPct val="75000"/>
              <a:buFont typeface="StarSymbol"/>
              <a:buChar char=""/>
            </a:pPr>
            <a:r>
              <a:rPr lang="en-GB" sz="3200">
                <a:solidFill>
                  <a:srgbClr val="262626"/>
                </a:solidFill>
                <a:latin typeface="Calibri"/>
              </a:rPr>
              <a:t>Second Outline Level</a:t>
            </a:r>
            <a:endParaRPr/>
          </a:p>
          <a:p>
            <a:pPr lvl="2">
              <a:buSzPct val="45000"/>
              <a:buFont typeface="StarSymbol"/>
              <a:buChar char=""/>
            </a:pPr>
            <a:r>
              <a:rPr lang="en-GB" sz="3200">
                <a:solidFill>
                  <a:srgbClr val="262626"/>
                </a:solidFill>
                <a:latin typeface="Calibri"/>
              </a:rPr>
              <a:t>Third Outline Level</a:t>
            </a:r>
            <a:endParaRPr/>
          </a:p>
          <a:p>
            <a:pPr lvl="3">
              <a:buSzPct val="75000"/>
              <a:buFont typeface="StarSymbol"/>
              <a:buChar char=""/>
            </a:pPr>
            <a:r>
              <a:rPr lang="en-GB" sz="3200">
                <a:solidFill>
                  <a:srgbClr val="262626"/>
                </a:solidFill>
                <a:latin typeface="Calibri"/>
              </a:rPr>
              <a:t>Fourth Outline Level</a:t>
            </a:r>
            <a:endParaRPr/>
          </a:p>
          <a:p>
            <a:pPr lvl="4">
              <a:buSzPct val="45000"/>
              <a:buFont typeface="StarSymbol"/>
              <a:buChar char=""/>
            </a:pPr>
            <a:r>
              <a:rPr lang="en-GB" sz="3200">
                <a:solidFill>
                  <a:srgbClr val="262626"/>
                </a:solidFill>
                <a:latin typeface="Calibri"/>
              </a:rPr>
              <a:t>Fifth Outline Level</a:t>
            </a:r>
            <a:endParaRPr/>
          </a:p>
          <a:p>
            <a:pPr lvl="5">
              <a:buSzPct val="45000"/>
              <a:buFont typeface="StarSymbol"/>
              <a:buChar char=""/>
            </a:pPr>
            <a:r>
              <a:rPr lang="en-GB" sz="3200">
                <a:solidFill>
                  <a:srgbClr val="262626"/>
                </a:solidFill>
                <a:latin typeface="Calibri"/>
              </a:rPr>
              <a:t>Sixth Outline Level</a:t>
            </a:r>
            <a:endParaRPr/>
          </a:p>
          <a:p>
            <a:pPr>
              <a:lnSpc>
                <a:spcPct val="100000"/>
              </a:lnSpc>
            </a:pPr>
            <a:r>
              <a:rPr lang="en-GB" sz="3200">
                <a:solidFill>
                  <a:srgbClr val="262626"/>
                </a:solidFill>
                <a:latin typeface="Calibri"/>
              </a:rPr>
              <a:t>Seventh Outline LevelClick to edit Master text styles</a:t>
            </a:r>
            <a:endParaRPr/>
          </a:p>
          <a:p>
            <a:r>
              <a:rPr lang="en-GB" sz="2800">
                <a:solidFill>
                  <a:srgbClr val="262626"/>
                </a:solidFill>
                <a:latin typeface="Calibri"/>
              </a:rPr>
              <a:t>Second level</a:t>
            </a:r>
            <a:endParaRPr/>
          </a:p>
          <a:p>
            <a:pPr lvl="1">
              <a:buFont typeface="Times New Roman"/>
              <a:buChar char="–"/>
            </a:pPr>
            <a:r>
              <a:rPr lang="en-GB" sz="2400">
                <a:solidFill>
                  <a:srgbClr val="262626"/>
                </a:solidFill>
                <a:latin typeface="Calibri"/>
              </a:rPr>
              <a:t>Third level</a:t>
            </a:r>
            <a:endParaRPr/>
          </a:p>
          <a:p>
            <a:pPr lvl="2">
              <a:buFont typeface="Times New Roman"/>
              <a:buChar char="●"/>
            </a:pPr>
            <a:r>
              <a:rPr lang="en-GB" sz="2000">
                <a:solidFill>
                  <a:srgbClr val="262626"/>
                </a:solidFill>
                <a:latin typeface="Calibri"/>
              </a:rPr>
              <a:t>Fourth level</a:t>
            </a:r>
            <a:endParaRPr/>
          </a:p>
          <a:p>
            <a:pPr lvl="3">
              <a:buFont typeface="Times New Roman"/>
              <a:buChar char="–"/>
            </a:pPr>
            <a:r>
              <a:rPr lang="en-GB" sz="2000">
                <a:solidFill>
                  <a:srgbClr val="262626"/>
                </a:solidFill>
                <a:latin typeface="Calibri"/>
              </a:rPr>
              <a:t>Fifth level</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ustomShape 1"/>
          <p:cNvSpPr/>
          <p:nvPr/>
        </p:nvSpPr>
        <p:spPr>
          <a:xfrm>
            <a:off x="2391480" y="2276640"/>
            <a:ext cx="4503240" cy="3015000"/>
          </a:xfrm>
          <a:prstGeom prst="rect">
            <a:avLst/>
          </a:prstGeom>
        </p:spPr>
        <p:txBody>
          <a:bodyPr wrap="none" lIns="90000" tIns="45000" rIns="90000" bIns="45000"/>
          <a:lstStyle/>
          <a:p>
            <a:pPr algn="ctr">
              <a:lnSpc>
                <a:spcPct val="100000"/>
              </a:lnSpc>
            </a:pPr>
            <a:r>
              <a:rPr lang="de-AT" sz="4000" b="1" dirty="0" err="1">
                <a:solidFill>
                  <a:srgbClr val="376092"/>
                </a:solidFill>
                <a:latin typeface="Trebuchet MS"/>
              </a:rPr>
              <a:t>Fotografía</a:t>
            </a:r>
            <a:r>
              <a:rPr lang="de-AT" sz="4000" b="1" dirty="0">
                <a:solidFill>
                  <a:srgbClr val="376092"/>
                </a:solidFill>
                <a:latin typeface="Trebuchet MS"/>
              </a:rPr>
              <a:t> </a:t>
            </a:r>
            <a:r>
              <a:rPr lang="de-AT" sz="4000" b="1" dirty="0" err="1">
                <a:solidFill>
                  <a:srgbClr val="376092"/>
                </a:solidFill>
                <a:latin typeface="Trebuchet MS"/>
              </a:rPr>
              <a:t>forense</a:t>
            </a:r>
            <a:endParaRPr dirty="0"/>
          </a:p>
          <a:p>
            <a:pPr algn="ctr">
              <a:lnSpc>
                <a:spcPct val="100000"/>
              </a:lnSpc>
            </a:pPr>
            <a:endParaRPr dirty="0"/>
          </a:p>
          <a:p>
            <a:pPr algn="ctr">
              <a:lnSpc>
                <a:spcPct val="100000"/>
              </a:lnSpc>
            </a:pPr>
            <a:r>
              <a:rPr lang="de-AT" sz="3200" dirty="0">
                <a:solidFill>
                  <a:srgbClr val="376092"/>
                </a:solidFill>
                <a:latin typeface="Trebuchet MS"/>
              </a:rPr>
              <a:t>Prof. Thomas Wenzel</a:t>
            </a:r>
            <a:endParaRPr dirty="0"/>
          </a:p>
          <a:p>
            <a:pPr algn="ctr">
              <a:lnSpc>
                <a:spcPct val="100000"/>
              </a:lnSpc>
            </a:pPr>
            <a:endParaRPr dirty="0"/>
          </a:p>
          <a:p>
            <a:pPr algn="ctr">
              <a:lnSpc>
                <a:spcPct val="100000"/>
              </a:lnSpc>
            </a:pPr>
            <a:endParaRPr dirty="0"/>
          </a:p>
        </p:txBody>
      </p:sp>
      <p:pic>
        <p:nvPicPr>
          <p:cNvPr id="118" name="Content Placeholder 4"/>
          <p:cNvPicPr/>
          <p:nvPr/>
        </p:nvPicPr>
        <p:blipFill>
          <a:blip r:embed="rId3"/>
          <a:stretch>
            <a:fillRect/>
          </a:stretch>
        </p:blipFill>
        <p:spPr>
          <a:xfrm>
            <a:off x="6755400" y="5805000"/>
            <a:ext cx="2339280" cy="946440"/>
          </a:xfrm>
          <a:prstGeom prst="rect">
            <a:avLst/>
          </a:prstGeom>
        </p:spPr>
      </p:pic>
      <p:pic>
        <p:nvPicPr>
          <p:cNvPr id="119" name="3 - Εικόνα"/>
          <p:cNvPicPr/>
          <p:nvPr/>
        </p:nvPicPr>
        <p:blipFill>
          <a:blip r:embed="rId4"/>
          <a:stretch>
            <a:fillRect/>
          </a:stretch>
        </p:blipFill>
        <p:spPr>
          <a:xfrm>
            <a:off x="251640" y="6165360"/>
            <a:ext cx="1583640" cy="554040"/>
          </a:xfrm>
          <a:prstGeom prst="rect">
            <a:avLst/>
          </a:prstGeom>
        </p:spPr>
      </p:pic>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Shape 1"/>
          <p:cNvSpPr txBox="1"/>
          <p:nvPr/>
        </p:nvSpPr>
        <p:spPr>
          <a:xfrm>
            <a:off x="468360" y="192346"/>
            <a:ext cx="8227800" cy="710067"/>
          </a:xfrm>
          <a:prstGeom prst="rect">
            <a:avLst/>
          </a:prstGeom>
        </p:spPr>
        <p:txBody>
          <a:bodyPr lIns="90000" tIns="46800" rIns="90000" bIns="46800" anchor="ctr">
            <a:spAutoFit/>
          </a:bodyPr>
          <a:lstStyle/>
          <a:p>
            <a:pPr algn="ctr">
              <a:lnSpc>
                <a:spcPct val="100000"/>
              </a:lnSpc>
            </a:pPr>
            <a:r>
              <a:rPr lang="en-GB" sz="4000" b="1" dirty="0" err="1" smtClean="0">
                <a:solidFill>
                  <a:srgbClr val="376092"/>
                </a:solidFill>
                <a:latin typeface="Trebuchet MS"/>
              </a:rPr>
              <a:t>Herramientas</a:t>
            </a:r>
            <a:endParaRPr dirty="0"/>
          </a:p>
        </p:txBody>
      </p:sp>
      <p:sp>
        <p:nvSpPr>
          <p:cNvPr id="144" name="TextShape 2"/>
          <p:cNvSpPr txBox="1"/>
          <p:nvPr/>
        </p:nvSpPr>
        <p:spPr>
          <a:xfrm>
            <a:off x="457200" y="1125360"/>
            <a:ext cx="8227800" cy="4998600"/>
          </a:xfrm>
          <a:prstGeom prst="rect">
            <a:avLst/>
          </a:prstGeom>
        </p:spPr>
        <p:txBody>
          <a:bodyPr lIns="90000" tIns="46800" rIns="90000" bIns="46800"/>
          <a:lstStyle/>
          <a:p>
            <a:pPr>
              <a:lnSpc>
                <a:spcPct val="100000"/>
              </a:lnSpc>
            </a:pPr>
            <a:r>
              <a:rPr lang="es-ES_tradnl" sz="3200" dirty="0" smtClean="0">
                <a:solidFill>
                  <a:srgbClr val="262626"/>
                </a:solidFill>
                <a:latin typeface="Calibri"/>
              </a:rPr>
              <a:t>Según las condiciones de la luz del entorno Ud. </a:t>
            </a:r>
            <a:r>
              <a:rPr lang="es-ES_tradnl" sz="3200" dirty="0">
                <a:solidFill>
                  <a:srgbClr val="262626"/>
                </a:solidFill>
                <a:latin typeface="Calibri"/>
              </a:rPr>
              <a:t>p</a:t>
            </a:r>
            <a:r>
              <a:rPr lang="es-ES_tradnl" sz="3200" dirty="0" smtClean="0">
                <a:solidFill>
                  <a:srgbClr val="262626"/>
                </a:solidFill>
                <a:latin typeface="Calibri"/>
              </a:rPr>
              <a:t>uede conseguir una mejor iluminación </a:t>
            </a:r>
          </a:p>
          <a:p>
            <a:pPr>
              <a:lnSpc>
                <a:spcPct val="100000"/>
              </a:lnSpc>
            </a:pPr>
            <a:r>
              <a:rPr lang="es-ES_tradnl" sz="3200" dirty="0" smtClean="0">
                <a:solidFill>
                  <a:srgbClr val="262626"/>
                </a:solidFill>
                <a:latin typeface="Calibri"/>
              </a:rPr>
              <a:t>con </a:t>
            </a:r>
            <a:r>
              <a:rPr lang="es-ES_tradnl" sz="3200" baseline="0" noProof="0" dirty="0" smtClean="0">
                <a:solidFill>
                  <a:srgbClr val="000000"/>
                </a:solidFill>
                <a:latin typeface="Calibri"/>
              </a:rPr>
              <a:t>un difusor de luz circular</a:t>
            </a:r>
            <a:r>
              <a:rPr lang="es-ES_tradnl" sz="3200" dirty="0" smtClean="0">
                <a:solidFill>
                  <a:srgbClr val="262626"/>
                </a:solidFill>
                <a:latin typeface="Calibri"/>
              </a:rPr>
              <a:t> </a:t>
            </a:r>
          </a:p>
          <a:p>
            <a:pPr>
              <a:lnSpc>
                <a:spcPct val="100000"/>
              </a:lnSpc>
            </a:pPr>
            <a:r>
              <a:rPr lang="es-ES_tradnl" sz="3200" dirty="0" smtClean="0">
                <a:solidFill>
                  <a:srgbClr val="262626"/>
                </a:solidFill>
                <a:latin typeface="Calibri"/>
              </a:rPr>
              <a:t>o un difusor</a:t>
            </a:r>
            <a:r>
              <a:rPr lang="es-ES_tradnl" sz="3200" dirty="0">
                <a:solidFill>
                  <a:srgbClr val="262626"/>
                </a:solidFill>
                <a:latin typeface="Calibri"/>
              </a:rPr>
              <a:t> </a:t>
            </a:r>
            <a:r>
              <a:rPr lang="es-ES_tradnl" sz="3200" dirty="0" err="1" smtClean="0">
                <a:solidFill>
                  <a:srgbClr val="262626"/>
                </a:solidFill>
                <a:latin typeface="Calibri"/>
              </a:rPr>
              <a:t>soft</a:t>
            </a:r>
            <a:r>
              <a:rPr lang="es-ES_tradnl" sz="3200" dirty="0" smtClean="0">
                <a:solidFill>
                  <a:srgbClr val="262626"/>
                </a:solidFill>
                <a:latin typeface="Calibri"/>
              </a:rPr>
              <a:t> box. 
Una foto no debe tener demasiada sombra, </a:t>
            </a:r>
          </a:p>
          <a:p>
            <a:pPr>
              <a:lnSpc>
                <a:spcPct val="100000"/>
              </a:lnSpc>
            </a:pPr>
            <a:r>
              <a:rPr lang="es-ES_tradnl" sz="3200" dirty="0">
                <a:solidFill>
                  <a:srgbClr val="262626"/>
                </a:solidFill>
                <a:latin typeface="Calibri"/>
              </a:rPr>
              <a:t>e</a:t>
            </a:r>
            <a:r>
              <a:rPr lang="es-ES_tradnl" sz="3200" dirty="0" smtClean="0">
                <a:solidFill>
                  <a:srgbClr val="262626"/>
                </a:solidFill>
                <a:latin typeface="Calibri"/>
              </a:rPr>
              <a:t>n cambio no debe carecer de contraste.
Si se controla el fondo y se evita objetos irrelevantes, </a:t>
            </a:r>
            <a:r>
              <a:rPr lang="es-ES_tradnl" sz="3200" dirty="0" err="1" smtClean="0">
                <a:solidFill>
                  <a:srgbClr val="262626"/>
                </a:solidFill>
                <a:latin typeface="Calibri"/>
              </a:rPr>
              <a:t>p.e</a:t>
            </a:r>
            <a:r>
              <a:rPr lang="es-ES_tradnl" sz="3200" dirty="0" smtClean="0">
                <a:solidFill>
                  <a:srgbClr val="262626"/>
                </a:solidFill>
                <a:latin typeface="Calibri"/>
              </a:rPr>
              <a:t>. utilizando una hoja de papel, </a:t>
            </a:r>
          </a:p>
          <a:p>
            <a:pPr>
              <a:lnSpc>
                <a:spcPct val="100000"/>
              </a:lnSpc>
            </a:pPr>
            <a:r>
              <a:rPr lang="es-ES_tradnl" sz="3200" dirty="0" smtClean="0">
                <a:solidFill>
                  <a:srgbClr val="262626"/>
                </a:solidFill>
                <a:latin typeface="Calibri"/>
              </a:rPr>
              <a:t>la calidad de la foto se mejora.</a:t>
            </a:r>
            <a:endParaRPr lang="es-ES_tradnl" dirty="0" smtClean="0"/>
          </a:p>
        </p:txBody>
      </p:sp>
      <p:pic>
        <p:nvPicPr>
          <p:cNvPr id="145" name="Picture 4"/>
          <p:cNvPicPr/>
          <p:nvPr/>
        </p:nvPicPr>
        <p:blipFill>
          <a:blip r:embed="rId2"/>
          <a:stretch>
            <a:fillRect/>
          </a:stretch>
        </p:blipFill>
        <p:spPr>
          <a:xfrm>
            <a:off x="7327199" y="1693906"/>
            <a:ext cx="955080" cy="1555560"/>
          </a:xfrm>
          <a:prstGeom prst="rect">
            <a:avLst/>
          </a:prstGeom>
        </p:spPr>
      </p:pic>
      <p:pic>
        <p:nvPicPr>
          <p:cNvPr id="146" name="Picture 6"/>
          <p:cNvPicPr/>
          <p:nvPr/>
        </p:nvPicPr>
        <p:blipFill>
          <a:blip r:embed="rId3"/>
          <a:stretch>
            <a:fillRect/>
          </a:stretch>
        </p:blipFill>
        <p:spPr>
          <a:xfrm>
            <a:off x="5613103" y="2471686"/>
            <a:ext cx="1125000" cy="7754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Shape 1"/>
          <p:cNvSpPr txBox="1"/>
          <p:nvPr/>
        </p:nvSpPr>
        <p:spPr>
          <a:xfrm>
            <a:off x="468359" y="192346"/>
            <a:ext cx="8249755" cy="710067"/>
          </a:xfrm>
          <a:prstGeom prst="rect">
            <a:avLst/>
          </a:prstGeom>
        </p:spPr>
        <p:txBody>
          <a:bodyPr wrap="square" lIns="90000" tIns="46800" rIns="90000" bIns="46800" anchor="ctr">
            <a:spAutoFit/>
          </a:bodyPr>
          <a:lstStyle/>
          <a:p>
            <a:pPr algn="ctr">
              <a:lnSpc>
                <a:spcPct val="100000"/>
              </a:lnSpc>
            </a:pPr>
            <a:r>
              <a:rPr lang="en-GB" sz="4000" b="1" dirty="0" err="1" smtClean="0">
                <a:solidFill>
                  <a:srgbClr val="376092"/>
                </a:solidFill>
                <a:latin typeface="Trebuchet MS"/>
              </a:rPr>
              <a:t>Herramientas</a:t>
            </a:r>
            <a:endParaRPr dirty="0"/>
          </a:p>
        </p:txBody>
      </p:sp>
      <p:sp>
        <p:nvSpPr>
          <p:cNvPr id="148" name="TextShape 2"/>
          <p:cNvSpPr txBox="1"/>
          <p:nvPr/>
        </p:nvSpPr>
        <p:spPr>
          <a:xfrm>
            <a:off x="773697" y="1325777"/>
            <a:ext cx="7639078" cy="5039458"/>
          </a:xfrm>
          <a:prstGeom prst="rect">
            <a:avLst/>
          </a:prstGeom>
        </p:spPr>
        <p:txBody>
          <a:bodyPr wrap="square" lIns="90000" tIns="46800" rIns="90000" bIns="46800">
            <a:spAutoFit/>
          </a:bodyPr>
          <a:lstStyle/>
          <a:p>
            <a:pPr>
              <a:lnSpc>
                <a:spcPct val="100000"/>
              </a:lnSpc>
            </a:pPr>
            <a:r>
              <a:rPr lang="es-ES_tradnl" sz="3200" dirty="0" smtClean="0">
                <a:solidFill>
                  <a:srgbClr val="262626"/>
                </a:solidFill>
                <a:latin typeface="Calibri"/>
              </a:rPr>
              <a:t>Reglas y escalas forenses:</a:t>
            </a:r>
          </a:p>
          <a:p>
            <a:pPr>
              <a:lnSpc>
                <a:spcPts val="2000"/>
              </a:lnSpc>
            </a:pPr>
            <a:endParaRPr lang="es-ES_tradnl" sz="3200" b="1" dirty="0" smtClean="0">
              <a:latin typeface="Calibri"/>
            </a:endParaRPr>
          </a:p>
          <a:p>
            <a:pPr defTabSz="450850">
              <a:lnSpc>
                <a:spcPct val="100000"/>
              </a:lnSpc>
              <a:buFont typeface="Arial"/>
              <a:buChar char="•"/>
            </a:pPr>
            <a:r>
              <a:rPr lang="es-ES_tradnl" sz="3200" dirty="0" smtClean="0">
                <a:solidFill>
                  <a:srgbClr val="262626"/>
                </a:solidFill>
                <a:latin typeface="Calibri"/>
              </a:rPr>
              <a:t>   Si Ud. no las tiene a su disposición, puede 	utilizar cualquier objeto de un tamaño y 	color	claramente definido. </a:t>
            </a:r>
          </a:p>
          <a:p>
            <a:pPr defTabSz="450850">
              <a:lnSpc>
                <a:spcPts val="2000"/>
              </a:lnSpc>
            </a:pPr>
            <a:endParaRPr lang="es-ES_tradnl" sz="3200" dirty="0" smtClean="0">
              <a:solidFill>
                <a:srgbClr val="262626"/>
              </a:solidFill>
              <a:latin typeface="Calibri"/>
            </a:endParaRPr>
          </a:p>
          <a:p>
            <a:pPr>
              <a:lnSpc>
                <a:spcPct val="100000"/>
              </a:lnSpc>
              <a:buFont typeface="Arial"/>
              <a:buChar char="•"/>
              <a:tabLst>
                <a:tab pos="450850" algn="l"/>
              </a:tabLst>
            </a:pPr>
            <a:r>
              <a:rPr lang="es-ES_tradnl" sz="3200" dirty="0" smtClean="0">
                <a:solidFill>
                  <a:srgbClr val="262626"/>
                </a:solidFill>
                <a:latin typeface="Calibri"/>
              </a:rPr>
              <a:t>   Reglas forenses - provistas </a:t>
            </a:r>
            <a:r>
              <a:rPr lang="es-ES_tradnl" sz="3200" dirty="0" err="1" smtClean="0">
                <a:solidFill>
                  <a:srgbClr val="262626"/>
                </a:solidFill>
                <a:latin typeface="Calibri"/>
              </a:rPr>
              <a:t>p.e</a:t>
            </a:r>
            <a:r>
              <a:rPr lang="es-ES_tradnl" sz="3200" dirty="0" smtClean="0">
                <a:solidFill>
                  <a:srgbClr val="262626"/>
                </a:solidFill>
                <a:latin typeface="Calibri"/>
              </a:rPr>
              <a:t>. por el</a:t>
            </a:r>
            <a:r>
              <a:rPr lang="es-ES_tradnl" sz="3200" dirty="0">
                <a:solidFill>
                  <a:srgbClr val="262626"/>
                </a:solidFill>
                <a:latin typeface="Calibri"/>
              </a:rPr>
              <a:t> </a:t>
            </a:r>
            <a:r>
              <a:rPr lang="es-ES_tradnl" sz="3200" dirty="0" smtClean="0">
                <a:solidFill>
                  <a:srgbClr val="262626"/>
                </a:solidFill>
                <a:latin typeface="Calibri"/>
              </a:rPr>
              <a:t>IRCT 	(www.irct.org) - pueden tomar diferentes 	formas, incluyendo la forma L, que facilita 	la medida del tamaño de lesiones en dos 	dimensiones.</a:t>
            </a:r>
            <a:endParaRPr lang="es-ES_tradnl"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Shape 1"/>
          <p:cNvSpPr txBox="1"/>
          <p:nvPr/>
        </p:nvSpPr>
        <p:spPr>
          <a:xfrm>
            <a:off x="303260" y="255846"/>
            <a:ext cx="8227800" cy="710067"/>
          </a:xfrm>
          <a:prstGeom prst="rect">
            <a:avLst/>
          </a:prstGeom>
        </p:spPr>
        <p:txBody>
          <a:bodyPr lIns="90000" tIns="46800" rIns="90000" bIns="46800" anchor="ctr">
            <a:spAutoFit/>
          </a:bodyPr>
          <a:lstStyle/>
          <a:p>
            <a:pPr algn="ctr">
              <a:lnSpc>
                <a:spcPct val="100000"/>
              </a:lnSpc>
            </a:pPr>
            <a:r>
              <a:rPr lang="en-GB" sz="4000" b="1" dirty="0" err="1" smtClean="0">
                <a:solidFill>
                  <a:srgbClr val="376092"/>
                </a:solidFill>
                <a:latin typeface="Trebuchet MS"/>
              </a:rPr>
              <a:t>Herramientas</a:t>
            </a:r>
            <a:r>
              <a:rPr lang="en-GB" sz="4000" b="1" dirty="0" smtClean="0">
                <a:solidFill>
                  <a:srgbClr val="376092"/>
                </a:solidFill>
                <a:latin typeface="Trebuchet MS"/>
              </a:rPr>
              <a:t> del PE y de ARTIP</a:t>
            </a:r>
            <a:endParaRPr dirty="0"/>
          </a:p>
        </p:txBody>
      </p:sp>
      <p:sp>
        <p:nvSpPr>
          <p:cNvPr id="150" name="TextShape 2"/>
          <p:cNvSpPr txBox="1"/>
          <p:nvPr/>
        </p:nvSpPr>
        <p:spPr>
          <a:xfrm>
            <a:off x="508000" y="1125360"/>
            <a:ext cx="8227800" cy="4998600"/>
          </a:xfrm>
          <a:prstGeom prst="rect">
            <a:avLst/>
          </a:prstGeom>
        </p:spPr>
        <p:txBody>
          <a:bodyPr lIns="90000" tIns="46800" rIns="90000" bIns="46800"/>
          <a:lstStyle/>
          <a:p>
            <a:pPr>
              <a:lnSpc>
                <a:spcPct val="100000"/>
              </a:lnSpc>
            </a:pPr>
            <a:endParaRPr dirty="0"/>
          </a:p>
          <a:p>
            <a:pPr>
              <a:lnSpc>
                <a:spcPct val="100000"/>
              </a:lnSpc>
              <a:buFont typeface="Arial"/>
              <a:buChar char="•"/>
              <a:tabLst>
                <a:tab pos="450850" algn="l"/>
              </a:tabLst>
            </a:pPr>
            <a:r>
              <a:rPr lang="es-ES_tradnl" sz="3200" dirty="0" smtClean="0">
                <a:solidFill>
                  <a:srgbClr val="262626"/>
                </a:solidFill>
                <a:latin typeface="Calibri"/>
              </a:rPr>
              <a:t>    El Anexo del Protocolo de Estambul provee gráficos anatómicos, que se deben utilizar para localizar las lesiones y  correlacionarlas con las fotografías tomadas.</a:t>
            </a:r>
          </a:p>
          <a:p>
            <a:pPr>
              <a:lnSpc>
                <a:spcPct val="100000"/>
              </a:lnSpc>
            </a:pPr>
            <a:endParaRPr lang="es-ES_tradnl" dirty="0" smtClean="0"/>
          </a:p>
          <a:p>
            <a:pPr defTabSz="538163">
              <a:lnSpc>
                <a:spcPct val="100000"/>
              </a:lnSpc>
              <a:buFont typeface="Arial"/>
              <a:buChar char="•"/>
            </a:pPr>
            <a:r>
              <a:rPr lang="es-ES_tradnl" sz="3200" dirty="0" smtClean="0">
                <a:solidFill>
                  <a:srgbClr val="262626"/>
                </a:solidFill>
                <a:latin typeface="Calibri"/>
              </a:rPr>
              <a:t>  	Ud. </a:t>
            </a:r>
            <a:r>
              <a:rPr lang="es-ES_tradnl" sz="3200" dirty="0">
                <a:solidFill>
                  <a:srgbClr val="262626"/>
                </a:solidFill>
                <a:latin typeface="Calibri"/>
              </a:rPr>
              <a:t>p</a:t>
            </a:r>
            <a:r>
              <a:rPr lang="es-ES_tradnl" sz="3200" dirty="0" smtClean="0">
                <a:solidFill>
                  <a:srgbClr val="262626"/>
                </a:solidFill>
                <a:latin typeface="Calibri"/>
              </a:rPr>
              <a:t>uede asimismo utilizar herramientas provistas en la caja de herramientas de ARTIP: hoja de documentación fotográfica,</a:t>
            </a:r>
            <a:r>
              <a:rPr lang="es-ES_tradnl" sz="3200" dirty="0">
                <a:latin typeface="Calibri"/>
              </a:rPr>
              <a:t> </a:t>
            </a:r>
            <a:r>
              <a:rPr lang="es-ES_tradnl" sz="3200" dirty="0" smtClean="0">
                <a:latin typeface="Calibri"/>
              </a:rPr>
              <a:t>línea de tiempo, regla simple.</a:t>
            </a:r>
            <a:r>
              <a:rPr lang="es-ES_tradnl" sz="3200" b="1" dirty="0" smtClean="0">
                <a:solidFill>
                  <a:srgbClr val="FF0000"/>
                </a:solidFill>
                <a:latin typeface="Calibri"/>
              </a:rPr>
              <a:t> </a:t>
            </a:r>
            <a:r>
              <a:rPr lang="es-ES_tradnl" sz="3200" dirty="0" smtClean="0">
                <a:solidFill>
                  <a:srgbClr val="262626"/>
                </a:solidFill>
                <a:latin typeface="Calibri"/>
              </a:rPr>
              <a:t>                                                                                        </a:t>
            </a:r>
            <a:endParaRPr lang="es-ES_tradn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extShape 1"/>
          <p:cNvSpPr txBox="1"/>
          <p:nvPr/>
        </p:nvSpPr>
        <p:spPr>
          <a:xfrm>
            <a:off x="468360" y="192346"/>
            <a:ext cx="8227800" cy="710067"/>
          </a:xfrm>
          <a:prstGeom prst="rect">
            <a:avLst/>
          </a:prstGeom>
        </p:spPr>
        <p:txBody>
          <a:bodyPr lIns="90000" tIns="46800" rIns="90000" bIns="46800" anchor="ctr">
            <a:spAutoFit/>
          </a:bodyPr>
          <a:lstStyle/>
          <a:p>
            <a:pPr algn="ctr">
              <a:lnSpc>
                <a:spcPct val="100000"/>
              </a:lnSpc>
            </a:pPr>
            <a:r>
              <a:rPr lang="en-GB" sz="4000" b="1" dirty="0" err="1" smtClean="0">
                <a:solidFill>
                  <a:srgbClr val="376092"/>
                </a:solidFill>
                <a:latin typeface="Trebuchet MS"/>
              </a:rPr>
              <a:t>Ejemplo</a:t>
            </a:r>
            <a:r>
              <a:rPr lang="en-GB" sz="4000" b="1" dirty="0" smtClean="0">
                <a:solidFill>
                  <a:srgbClr val="376092"/>
                </a:solidFill>
                <a:latin typeface="Trebuchet MS"/>
              </a:rPr>
              <a:t> </a:t>
            </a:r>
            <a:r>
              <a:rPr lang="en-GB" sz="4000" b="1" dirty="0">
                <a:solidFill>
                  <a:srgbClr val="376092"/>
                </a:solidFill>
                <a:latin typeface="Trebuchet MS"/>
              </a:rPr>
              <a:t>II</a:t>
            </a:r>
            <a:endParaRPr dirty="0"/>
          </a:p>
        </p:txBody>
      </p:sp>
      <p:sp>
        <p:nvSpPr>
          <p:cNvPr id="152" name="TextShape 2"/>
          <p:cNvSpPr txBox="1"/>
          <p:nvPr/>
        </p:nvSpPr>
        <p:spPr>
          <a:xfrm>
            <a:off x="457200" y="1125360"/>
            <a:ext cx="8227800" cy="4998600"/>
          </a:xfrm>
          <a:prstGeom prst="rect">
            <a:avLst/>
          </a:prstGeom>
        </p:spPr>
        <p:txBody>
          <a:bodyPr lIns="90000" tIns="46800" rIns="90000" bIns="46800"/>
          <a:lstStyle/>
          <a:p>
            <a:pPr>
              <a:lnSpc>
                <a:spcPct val="100000"/>
              </a:lnSpc>
            </a:pPr>
            <a:endParaRPr lang="es-ES_tradnl" sz="3200" dirty="0" smtClean="0">
              <a:solidFill>
                <a:srgbClr val="262626"/>
              </a:solidFill>
              <a:latin typeface="Calibri"/>
            </a:endParaRPr>
          </a:p>
          <a:p>
            <a:pPr>
              <a:lnSpc>
                <a:spcPct val="100000"/>
              </a:lnSpc>
            </a:pPr>
            <a:r>
              <a:rPr lang="es-ES_tradnl" sz="3200" dirty="0" smtClean="0">
                <a:solidFill>
                  <a:srgbClr val="262626"/>
                </a:solidFill>
                <a:latin typeface="Calibri"/>
              </a:rPr>
              <a:t>Mire con atención la siguiente fotografía.</a:t>
            </a:r>
            <a:endParaRPr lang="es-ES_tradnl" dirty="0" smtClean="0"/>
          </a:p>
          <a:p>
            <a:pPr>
              <a:lnSpc>
                <a:spcPct val="100000"/>
              </a:lnSpc>
            </a:pPr>
            <a:endParaRPr lang="es-ES_tradnl" dirty="0" smtClean="0"/>
          </a:p>
          <a:p>
            <a:pPr>
              <a:lnSpc>
                <a:spcPct val="100000"/>
              </a:lnSpc>
            </a:pPr>
            <a:r>
              <a:rPr lang="es-ES_tradnl" sz="3200" b="1" dirty="0" smtClean="0">
                <a:solidFill>
                  <a:srgbClr val="262626"/>
                </a:solidFill>
                <a:latin typeface="Calibri"/>
              </a:rPr>
              <a:t>Reflexione:</a:t>
            </a:r>
            <a:r>
              <a:rPr lang="es-ES_tradnl" sz="3200" dirty="0" smtClean="0">
                <a:solidFill>
                  <a:srgbClr val="262626"/>
                </a:solidFill>
                <a:latin typeface="Calibri"/>
              </a:rPr>
              <a:t>
</a:t>
            </a:r>
          </a:p>
          <a:p>
            <a:pPr marL="457200" indent="-457200">
              <a:lnSpc>
                <a:spcPct val="100000"/>
              </a:lnSpc>
              <a:buFont typeface="Arial" panose="020B0604020202020204" pitchFamily="34" charset="0"/>
              <a:buChar char="•"/>
            </a:pPr>
            <a:r>
              <a:rPr lang="es-ES_tradnl" sz="3200" dirty="0" smtClean="0">
                <a:solidFill>
                  <a:srgbClr val="262626"/>
                </a:solidFill>
                <a:latin typeface="Calibri"/>
              </a:rPr>
              <a:t>¿Cuáles instrumentos pueden haber causado estas cicatrices (1, 2, 3)?
¿De cuál manera se utilizó probablemente el instrumento o se utilizaron los instrumentos? </a:t>
            </a:r>
            <a:endParaRPr lang="es-ES_tradnl" dirty="0" smtClean="0"/>
          </a:p>
          <a:p>
            <a:pPr>
              <a:lnSpc>
                <a:spcPct val="100000"/>
              </a:lnSpc>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Shape 1"/>
          <p:cNvSpPr txBox="1"/>
          <p:nvPr/>
        </p:nvSpPr>
        <p:spPr>
          <a:xfrm>
            <a:off x="468360" y="192346"/>
            <a:ext cx="8227800" cy="710067"/>
          </a:xfrm>
          <a:prstGeom prst="rect">
            <a:avLst/>
          </a:prstGeom>
        </p:spPr>
        <p:txBody>
          <a:bodyPr lIns="90000" tIns="46800" rIns="90000" bIns="46800" anchor="ctr">
            <a:spAutoFit/>
          </a:bodyPr>
          <a:lstStyle/>
          <a:p>
            <a:pPr algn="ctr">
              <a:lnSpc>
                <a:spcPct val="100000"/>
              </a:lnSpc>
            </a:pPr>
            <a:r>
              <a:rPr lang="en-GB" sz="4000" b="1" dirty="0" err="1" smtClean="0">
                <a:solidFill>
                  <a:srgbClr val="376092"/>
                </a:solidFill>
                <a:latin typeface="Trebuchet MS"/>
              </a:rPr>
              <a:t>Ejemplo</a:t>
            </a:r>
            <a:r>
              <a:rPr lang="en-GB" sz="4000" b="1" dirty="0" smtClean="0">
                <a:solidFill>
                  <a:srgbClr val="376092"/>
                </a:solidFill>
                <a:latin typeface="Trebuchet MS"/>
              </a:rPr>
              <a:t> </a:t>
            </a:r>
            <a:r>
              <a:rPr lang="en-GB" sz="4000" b="1" dirty="0">
                <a:solidFill>
                  <a:srgbClr val="376092"/>
                </a:solidFill>
                <a:latin typeface="Trebuchet MS"/>
              </a:rPr>
              <a:t>II</a:t>
            </a:r>
            <a:endParaRPr dirty="0"/>
          </a:p>
        </p:txBody>
      </p:sp>
      <p:pic>
        <p:nvPicPr>
          <p:cNvPr id="154" name="Picture 3"/>
          <p:cNvPicPr/>
          <p:nvPr/>
        </p:nvPicPr>
        <p:blipFill>
          <a:blip r:embed="rId3"/>
          <a:stretch>
            <a:fillRect/>
          </a:stretch>
        </p:blipFill>
        <p:spPr>
          <a:xfrm>
            <a:off x="1104300" y="1446540"/>
            <a:ext cx="6955920" cy="4739760"/>
          </a:xfrm>
          <a:prstGeom prst="rect">
            <a:avLst/>
          </a:prstGeom>
        </p:spPr>
      </p:pic>
      <p:sp>
        <p:nvSpPr>
          <p:cNvPr id="155" name="CustomShape 2"/>
          <p:cNvSpPr/>
          <p:nvPr/>
        </p:nvSpPr>
        <p:spPr>
          <a:xfrm>
            <a:off x="7476687" y="2692253"/>
            <a:ext cx="431640" cy="0"/>
          </a:xfrm>
          <a:prstGeom prst="straightConnector1">
            <a:avLst/>
          </a:prstGeom>
          <a:solidFill>
            <a:srgbClr val="00B8FF"/>
          </a:solidFill>
          <a:ln w="9360">
            <a:solidFill>
              <a:schemeClr val="bg1"/>
            </a:solidFill>
            <a:round/>
            <a:tailEnd type="triangle" w="med" len="med"/>
          </a:ln>
        </p:spPr>
      </p:sp>
      <p:sp>
        <p:nvSpPr>
          <p:cNvPr id="156" name="CustomShape 3"/>
          <p:cNvSpPr/>
          <p:nvPr/>
        </p:nvSpPr>
        <p:spPr>
          <a:xfrm>
            <a:off x="8077340" y="2376124"/>
            <a:ext cx="719640" cy="577800"/>
          </a:xfrm>
          <a:prstGeom prst="rect">
            <a:avLst/>
          </a:prstGeom>
        </p:spPr>
        <p:txBody>
          <a:bodyPr lIns="90000" tIns="45000" rIns="90000" bIns="45000"/>
          <a:lstStyle/>
          <a:p>
            <a:pPr>
              <a:lnSpc>
                <a:spcPct val="100000"/>
              </a:lnSpc>
            </a:pPr>
            <a:r>
              <a:rPr lang="de-AT" sz="3200" b="1" dirty="0">
                <a:solidFill>
                  <a:srgbClr val="7030A0"/>
                </a:solidFill>
                <a:latin typeface="Calibri"/>
              </a:rPr>
              <a:t>1</a:t>
            </a:r>
            <a:endParaRPr b="1" dirty="0">
              <a:solidFill>
                <a:srgbClr val="7030A0"/>
              </a:solidFill>
            </a:endParaRPr>
          </a:p>
        </p:txBody>
      </p:sp>
      <p:sp>
        <p:nvSpPr>
          <p:cNvPr id="157" name="CustomShape 4"/>
          <p:cNvSpPr/>
          <p:nvPr/>
        </p:nvSpPr>
        <p:spPr>
          <a:xfrm>
            <a:off x="7476687" y="3212618"/>
            <a:ext cx="431640" cy="0"/>
          </a:xfrm>
          <a:prstGeom prst="straightConnector1">
            <a:avLst/>
          </a:prstGeom>
          <a:solidFill>
            <a:srgbClr val="00B8FF"/>
          </a:solidFill>
          <a:ln w="9360">
            <a:solidFill>
              <a:schemeClr val="bg1"/>
            </a:solidFill>
            <a:round/>
            <a:tailEnd type="triangle" w="med" len="med"/>
          </a:ln>
        </p:spPr>
      </p:sp>
      <p:sp>
        <p:nvSpPr>
          <p:cNvPr id="158" name="CustomShape 5"/>
          <p:cNvSpPr/>
          <p:nvPr/>
        </p:nvSpPr>
        <p:spPr>
          <a:xfrm>
            <a:off x="7476687" y="3973833"/>
            <a:ext cx="431640" cy="0"/>
          </a:xfrm>
          <a:prstGeom prst="straightConnector1">
            <a:avLst/>
          </a:prstGeom>
          <a:solidFill>
            <a:srgbClr val="00B8FF"/>
          </a:solidFill>
          <a:ln w="9360">
            <a:solidFill>
              <a:schemeClr val="bg1"/>
            </a:solidFill>
            <a:round/>
            <a:tailEnd type="triangle" w="med" len="med"/>
          </a:ln>
        </p:spPr>
      </p:sp>
      <p:sp>
        <p:nvSpPr>
          <p:cNvPr id="159" name="CustomShape 6"/>
          <p:cNvSpPr/>
          <p:nvPr/>
        </p:nvSpPr>
        <p:spPr>
          <a:xfrm>
            <a:off x="8094460" y="2923718"/>
            <a:ext cx="719640" cy="577800"/>
          </a:xfrm>
          <a:prstGeom prst="rect">
            <a:avLst/>
          </a:prstGeom>
        </p:spPr>
        <p:txBody>
          <a:bodyPr lIns="90000" tIns="45000" rIns="90000" bIns="45000"/>
          <a:lstStyle/>
          <a:p>
            <a:pPr>
              <a:lnSpc>
                <a:spcPct val="100000"/>
              </a:lnSpc>
            </a:pPr>
            <a:r>
              <a:rPr lang="de-AT" sz="3200" b="1" dirty="0">
                <a:solidFill>
                  <a:srgbClr val="7030A0"/>
                </a:solidFill>
                <a:latin typeface="Calibri"/>
              </a:rPr>
              <a:t>2</a:t>
            </a:r>
            <a:endParaRPr b="1" dirty="0">
              <a:solidFill>
                <a:srgbClr val="7030A0"/>
              </a:solidFill>
            </a:endParaRPr>
          </a:p>
        </p:txBody>
      </p:sp>
      <p:sp>
        <p:nvSpPr>
          <p:cNvPr id="160" name="CustomShape 7"/>
          <p:cNvSpPr/>
          <p:nvPr/>
        </p:nvSpPr>
        <p:spPr>
          <a:xfrm>
            <a:off x="8114130" y="3684933"/>
            <a:ext cx="719640" cy="577800"/>
          </a:xfrm>
          <a:prstGeom prst="rect">
            <a:avLst/>
          </a:prstGeom>
        </p:spPr>
        <p:txBody>
          <a:bodyPr lIns="90000" tIns="45000" rIns="90000" bIns="45000"/>
          <a:lstStyle/>
          <a:p>
            <a:pPr>
              <a:lnSpc>
                <a:spcPct val="100000"/>
              </a:lnSpc>
            </a:pPr>
            <a:r>
              <a:rPr lang="de-AT" sz="3200" b="1" dirty="0">
                <a:solidFill>
                  <a:srgbClr val="7030A0"/>
                </a:solidFill>
                <a:latin typeface="Calibri"/>
              </a:rPr>
              <a:t>3</a:t>
            </a:r>
            <a:endParaRPr b="1" dirty="0">
              <a:solidFill>
                <a:srgbClr val="7030A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extShape 1"/>
          <p:cNvSpPr txBox="1"/>
          <p:nvPr/>
        </p:nvSpPr>
        <p:spPr>
          <a:xfrm>
            <a:off x="467640" y="560986"/>
            <a:ext cx="8227800" cy="710067"/>
          </a:xfrm>
          <a:prstGeom prst="rect">
            <a:avLst/>
          </a:prstGeom>
        </p:spPr>
        <p:txBody>
          <a:bodyPr lIns="90000" tIns="46800" rIns="90000" bIns="46800" anchor="ctr">
            <a:spAutoFit/>
          </a:bodyPr>
          <a:lstStyle/>
          <a:p>
            <a:pPr algn="ctr">
              <a:lnSpc>
                <a:spcPct val="100000"/>
              </a:lnSpc>
            </a:pPr>
            <a:r>
              <a:rPr lang="es-ES_tradnl" sz="4000" b="1" dirty="0" smtClean="0">
                <a:solidFill>
                  <a:srgbClr val="376092"/>
                </a:solidFill>
                <a:latin typeface="Trebuchet MS"/>
              </a:rPr>
              <a:t>Explicación ejemplo II</a:t>
            </a:r>
            <a:endParaRPr lang="es-ES_tradnl" dirty="0"/>
          </a:p>
        </p:txBody>
      </p:sp>
      <p:sp>
        <p:nvSpPr>
          <p:cNvPr id="162" name="TextShape 2"/>
          <p:cNvSpPr txBox="1"/>
          <p:nvPr/>
        </p:nvSpPr>
        <p:spPr>
          <a:xfrm>
            <a:off x="1610665" y="2009066"/>
            <a:ext cx="6255681" cy="3541612"/>
          </a:xfrm>
          <a:prstGeom prst="rect">
            <a:avLst/>
          </a:prstGeom>
        </p:spPr>
        <p:txBody>
          <a:bodyPr wrap="square" lIns="90000" tIns="46800" rIns="90000" bIns="46800">
            <a:spAutoFit/>
          </a:bodyPr>
          <a:lstStyle/>
          <a:p>
            <a:pPr>
              <a:lnSpc>
                <a:spcPct val="100000"/>
              </a:lnSpc>
            </a:pPr>
            <a:r>
              <a:rPr lang="es-ES_tradnl" sz="3200" dirty="0" smtClean="0">
                <a:solidFill>
                  <a:srgbClr val="262626"/>
                </a:solidFill>
                <a:latin typeface="Calibri"/>
              </a:rPr>
              <a:t>Cicatrices causadas por tajos con un machete (cuchillo grande) después </a:t>
            </a:r>
          </a:p>
          <a:p>
            <a:pPr>
              <a:lnSpc>
                <a:spcPct val="100000"/>
              </a:lnSpc>
            </a:pPr>
            <a:r>
              <a:rPr lang="es-ES_tradnl" sz="3200" dirty="0" smtClean="0">
                <a:solidFill>
                  <a:srgbClr val="262626"/>
                </a:solidFill>
                <a:latin typeface="Calibri"/>
              </a:rPr>
              <a:t>de la caída de la víctima al suelo. 
</a:t>
            </a:r>
            <a:endParaRPr lang="es-ES_tradnl" dirty="0" smtClean="0"/>
          </a:p>
          <a:p>
            <a:pPr>
              <a:lnSpc>
                <a:spcPct val="100000"/>
              </a:lnSpc>
            </a:pPr>
            <a:r>
              <a:rPr lang="es-ES_tradnl" sz="3200" dirty="0" smtClean="0">
                <a:solidFill>
                  <a:srgbClr val="262626"/>
                </a:solidFill>
                <a:latin typeface="Calibri"/>
              </a:rPr>
              <a:t>Tiempo transcurrido: </a:t>
            </a:r>
          </a:p>
          <a:p>
            <a:pPr>
              <a:lnSpc>
                <a:spcPct val="100000"/>
              </a:lnSpc>
            </a:pPr>
            <a:r>
              <a:rPr lang="es-ES_tradnl" sz="3200" dirty="0">
                <a:solidFill>
                  <a:srgbClr val="262626"/>
                </a:solidFill>
                <a:latin typeface="Calibri"/>
              </a:rPr>
              <a:t>m</a:t>
            </a:r>
            <a:r>
              <a:rPr lang="es-ES_tradnl" sz="3200" dirty="0" smtClean="0">
                <a:solidFill>
                  <a:srgbClr val="262626"/>
                </a:solidFill>
                <a:latin typeface="Calibri"/>
              </a:rPr>
              <a:t>ás o menos 8 años antes de </a:t>
            </a:r>
          </a:p>
          <a:p>
            <a:pPr>
              <a:lnSpc>
                <a:spcPct val="100000"/>
              </a:lnSpc>
            </a:pPr>
            <a:r>
              <a:rPr lang="es-ES_tradnl" sz="3200" dirty="0" smtClean="0">
                <a:solidFill>
                  <a:srgbClr val="262626"/>
                </a:solidFill>
                <a:latin typeface="Calibri"/>
              </a:rPr>
              <a:t>la toma de esta fotografía.</a:t>
            </a:r>
            <a:endParaRPr lang="es-ES_tradnl"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extShape 1"/>
          <p:cNvSpPr txBox="1"/>
          <p:nvPr/>
        </p:nvSpPr>
        <p:spPr>
          <a:xfrm>
            <a:off x="467640" y="380236"/>
            <a:ext cx="8227800" cy="710067"/>
          </a:xfrm>
          <a:prstGeom prst="rect">
            <a:avLst/>
          </a:prstGeom>
        </p:spPr>
        <p:txBody>
          <a:bodyPr lIns="90000" tIns="46800" rIns="90000" bIns="46800" anchor="ctr">
            <a:spAutoFit/>
          </a:bodyPr>
          <a:lstStyle/>
          <a:p>
            <a:pPr algn="ctr">
              <a:lnSpc>
                <a:spcPct val="100000"/>
              </a:lnSpc>
            </a:pPr>
            <a:r>
              <a:rPr lang="es-ES_tradnl" sz="4000" b="1" dirty="0" smtClean="0">
                <a:solidFill>
                  <a:srgbClr val="376092"/>
                </a:solidFill>
                <a:latin typeface="Trebuchet MS"/>
              </a:rPr>
              <a:t>Ejemplo II - continuación</a:t>
            </a:r>
            <a:endParaRPr lang="es-ES_tradnl" dirty="0"/>
          </a:p>
        </p:txBody>
      </p:sp>
      <p:sp>
        <p:nvSpPr>
          <p:cNvPr id="164" name="TextShape 2"/>
          <p:cNvSpPr txBox="1"/>
          <p:nvPr/>
        </p:nvSpPr>
        <p:spPr>
          <a:xfrm>
            <a:off x="916200" y="1788421"/>
            <a:ext cx="7325926" cy="2618282"/>
          </a:xfrm>
          <a:prstGeom prst="rect">
            <a:avLst/>
          </a:prstGeom>
        </p:spPr>
        <p:txBody>
          <a:bodyPr wrap="square" lIns="90000" tIns="46800" rIns="90000" bIns="46800">
            <a:spAutoFit/>
          </a:bodyPr>
          <a:lstStyle/>
          <a:p>
            <a:pPr>
              <a:lnSpc>
                <a:spcPct val="100000"/>
              </a:lnSpc>
            </a:pPr>
            <a:r>
              <a:rPr lang="es-ES_tradnl" sz="3200" b="1" dirty="0" smtClean="0">
                <a:solidFill>
                  <a:srgbClr val="262626"/>
                </a:solidFill>
                <a:latin typeface="Calibri"/>
              </a:rPr>
              <a:t>Reflexione:</a:t>
            </a:r>
            <a:r>
              <a:rPr lang="es-ES_tradnl" sz="3200" dirty="0" smtClean="0">
                <a:solidFill>
                  <a:srgbClr val="262626"/>
                </a:solidFill>
                <a:latin typeface="Calibri"/>
              </a:rPr>
              <a:t>
</a:t>
            </a:r>
            <a:r>
              <a:rPr lang="es-ES_tradnl" sz="3600" dirty="0" smtClean="0">
                <a:solidFill>
                  <a:srgbClr val="262626"/>
                </a:solidFill>
                <a:latin typeface="Calibri"/>
              </a:rPr>
              <a:t>¿</a:t>
            </a:r>
            <a:r>
              <a:rPr lang="es-ES_tradnl" sz="3200" dirty="0" smtClean="0">
                <a:solidFill>
                  <a:srgbClr val="262626"/>
                </a:solidFill>
                <a:latin typeface="Calibri"/>
              </a:rPr>
              <a:t>Cómo se explica la extensión del </a:t>
            </a:r>
            <a:r>
              <a:rPr lang="es-ES_tradnl" sz="3200" dirty="0" err="1" smtClean="0">
                <a:solidFill>
                  <a:srgbClr val="262626"/>
                </a:solidFill>
                <a:latin typeface="Calibri"/>
              </a:rPr>
              <a:t>queloide</a:t>
            </a:r>
            <a:r>
              <a:rPr lang="es-ES_tradnl" sz="3200" dirty="0" smtClean="0">
                <a:solidFill>
                  <a:srgbClr val="262626"/>
                </a:solidFill>
                <a:latin typeface="Calibri"/>
              </a:rPr>
              <a:t> (cicatriz) y el aspecto diferente de la cicatriz 3?</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extShape 1"/>
          <p:cNvSpPr txBox="1"/>
          <p:nvPr/>
        </p:nvSpPr>
        <p:spPr>
          <a:xfrm>
            <a:off x="468360" y="192346"/>
            <a:ext cx="8227800" cy="710067"/>
          </a:xfrm>
          <a:prstGeom prst="rect">
            <a:avLst/>
          </a:prstGeom>
        </p:spPr>
        <p:txBody>
          <a:bodyPr lIns="90000" tIns="46800" rIns="90000" bIns="46800" anchor="ctr">
            <a:spAutoFit/>
          </a:bodyPr>
          <a:lstStyle/>
          <a:p>
            <a:pPr algn="ctr">
              <a:lnSpc>
                <a:spcPct val="100000"/>
              </a:lnSpc>
            </a:pPr>
            <a:r>
              <a:rPr lang="es-ES_tradnl" sz="4000" b="1" dirty="0">
                <a:solidFill>
                  <a:srgbClr val="376092"/>
                </a:solidFill>
                <a:latin typeface="Trebuchet MS"/>
              </a:rPr>
              <a:t>Ejemplo II - continuación</a:t>
            </a:r>
            <a:endParaRPr lang="es-ES_tradnl" sz="4000" dirty="0"/>
          </a:p>
        </p:txBody>
      </p:sp>
      <p:pic>
        <p:nvPicPr>
          <p:cNvPr id="166" name="Picture 2"/>
          <p:cNvPicPr/>
          <p:nvPr/>
        </p:nvPicPr>
        <p:blipFill>
          <a:blip r:embed="rId3"/>
          <a:stretch>
            <a:fillRect/>
          </a:stretch>
        </p:blipFill>
        <p:spPr>
          <a:xfrm>
            <a:off x="1691640" y="1565752"/>
            <a:ext cx="6033240" cy="425885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468360" y="192346"/>
            <a:ext cx="8227800" cy="710067"/>
          </a:xfrm>
          <a:prstGeom prst="rect">
            <a:avLst/>
          </a:prstGeom>
        </p:spPr>
        <p:txBody>
          <a:bodyPr lIns="90000" tIns="46800" rIns="90000" bIns="46800" anchor="ctr">
            <a:spAutoFit/>
          </a:bodyPr>
          <a:lstStyle/>
          <a:p>
            <a:pPr algn="ctr">
              <a:lnSpc>
                <a:spcPct val="100000"/>
              </a:lnSpc>
            </a:pPr>
            <a:r>
              <a:rPr lang="es-ES_tradnl" sz="4000" b="1" dirty="0">
                <a:solidFill>
                  <a:srgbClr val="376092"/>
                </a:solidFill>
                <a:latin typeface="Trebuchet MS"/>
              </a:rPr>
              <a:t>Ejemplo II - continuación</a:t>
            </a:r>
            <a:endParaRPr lang="es-ES_tradnl" sz="4000" dirty="0"/>
          </a:p>
        </p:txBody>
      </p:sp>
      <p:sp>
        <p:nvSpPr>
          <p:cNvPr id="168" name="TextShape 2"/>
          <p:cNvSpPr txBox="1"/>
          <p:nvPr/>
        </p:nvSpPr>
        <p:spPr>
          <a:xfrm>
            <a:off x="629724" y="1199305"/>
            <a:ext cx="8395005" cy="5265160"/>
          </a:xfrm>
          <a:prstGeom prst="rect">
            <a:avLst/>
          </a:prstGeom>
        </p:spPr>
        <p:txBody>
          <a:bodyPr wrap="square" lIns="90000" tIns="46800" rIns="90000" bIns="46800">
            <a:spAutoFit/>
          </a:bodyPr>
          <a:lstStyle/>
          <a:p>
            <a:pPr>
              <a:lnSpc>
                <a:spcPct val="100000"/>
              </a:lnSpc>
            </a:pPr>
            <a:r>
              <a:rPr lang="es-ES_tradnl" sz="2800" b="1" dirty="0" smtClean="0">
                <a:solidFill>
                  <a:srgbClr val="262626"/>
                </a:solidFill>
                <a:latin typeface="Calibri"/>
              </a:rPr>
              <a:t>Explicación:
</a:t>
            </a:r>
            <a:r>
              <a:rPr lang="es-ES_tradnl" sz="2800" dirty="0" smtClean="0">
                <a:solidFill>
                  <a:srgbClr val="262626"/>
                </a:solidFill>
                <a:latin typeface="Calibri"/>
              </a:rPr>
              <a:t>Mientras que los bordes de las cicatrices 1 y 2 son suaves</a:t>
            </a:r>
            <a:r>
              <a:rPr lang="es-ES_tradnl" sz="2800" dirty="0">
                <a:solidFill>
                  <a:srgbClr val="262626"/>
                </a:solidFill>
                <a:latin typeface="Calibri"/>
              </a:rPr>
              <a:t>, en </a:t>
            </a:r>
            <a:r>
              <a:rPr lang="es-ES_tradnl" sz="2800" dirty="0" smtClean="0">
                <a:solidFill>
                  <a:srgbClr val="262626"/>
                </a:solidFill>
                <a:latin typeface="Calibri"/>
              </a:rPr>
              <a:t>la </a:t>
            </a:r>
            <a:r>
              <a:rPr lang="es-ES_tradnl" sz="2800" dirty="0">
                <a:solidFill>
                  <a:srgbClr val="262626"/>
                </a:solidFill>
                <a:latin typeface="Calibri"/>
              </a:rPr>
              <a:t>3 el </a:t>
            </a:r>
            <a:r>
              <a:rPr lang="es-ES_tradnl" sz="2800" dirty="0" smtClean="0">
                <a:solidFill>
                  <a:srgbClr val="262626"/>
                </a:solidFill>
                <a:latin typeface="Calibri"/>
              </a:rPr>
              <a:t>machete se resbaló originando una cicatriz abierta</a:t>
            </a:r>
            <a:r>
              <a:rPr lang="es-ES_tradnl" sz="2800" dirty="0">
                <a:solidFill>
                  <a:srgbClr val="262626"/>
                </a:solidFill>
                <a:latin typeface="Calibri"/>
              </a:rPr>
              <a:t>, irregular, </a:t>
            </a:r>
            <a:r>
              <a:rPr lang="es-ES_tradnl" sz="2800" dirty="0" smtClean="0">
                <a:solidFill>
                  <a:srgbClr val="262626"/>
                </a:solidFill>
                <a:latin typeface="Calibri"/>
              </a:rPr>
              <a:t>con bordes depresivos y destrucción </a:t>
            </a:r>
            <a:r>
              <a:rPr lang="es-ES_tradnl" sz="2800" dirty="0">
                <a:solidFill>
                  <a:srgbClr val="262626"/>
                </a:solidFill>
                <a:latin typeface="Calibri"/>
              </a:rPr>
              <a:t>del </a:t>
            </a:r>
            <a:r>
              <a:rPr lang="es-ES_tradnl" sz="2800" dirty="0" smtClean="0">
                <a:solidFill>
                  <a:srgbClr val="262626"/>
                </a:solidFill>
                <a:latin typeface="Calibri"/>
              </a:rPr>
              <a:t>tejido. El primer tratamiento consistió simplemente en vendar la lesión, ya que en una situación agitada no existía ninguna otra posibilidad. 
Varios </a:t>
            </a:r>
            <a:r>
              <a:rPr lang="es-ES_tradnl" sz="2800" dirty="0">
                <a:solidFill>
                  <a:srgbClr val="262626"/>
                </a:solidFill>
                <a:latin typeface="Calibri"/>
              </a:rPr>
              <a:t>años antes </a:t>
            </a:r>
            <a:r>
              <a:rPr lang="es-ES_tradnl" sz="2800" dirty="0" smtClean="0">
                <a:solidFill>
                  <a:srgbClr val="262626"/>
                </a:solidFill>
                <a:latin typeface="Calibri"/>
              </a:rPr>
              <a:t>de este </a:t>
            </a:r>
            <a:r>
              <a:rPr lang="es-ES_tradnl" sz="2800" dirty="0">
                <a:solidFill>
                  <a:srgbClr val="262626"/>
                </a:solidFill>
                <a:latin typeface="Calibri"/>
              </a:rPr>
              <a:t>examen hubo </a:t>
            </a:r>
            <a:r>
              <a:rPr lang="es-ES_tradnl" sz="2800" dirty="0" smtClean="0">
                <a:solidFill>
                  <a:srgbClr val="262626"/>
                </a:solidFill>
                <a:latin typeface="Calibri"/>
              </a:rPr>
              <a:t>en </a:t>
            </a:r>
            <a:r>
              <a:rPr lang="es-ES_tradnl" sz="2800" dirty="0">
                <a:solidFill>
                  <a:srgbClr val="262626"/>
                </a:solidFill>
                <a:latin typeface="Calibri"/>
              </a:rPr>
              <a:t>el país receptor </a:t>
            </a:r>
            <a:r>
              <a:rPr lang="es-ES_tradnl" sz="2800" dirty="0" smtClean="0">
                <a:solidFill>
                  <a:srgbClr val="262626"/>
                </a:solidFill>
                <a:latin typeface="Calibri"/>
              </a:rPr>
              <a:t>europeo una </a:t>
            </a:r>
            <a:r>
              <a:rPr lang="es-ES_tradnl" sz="2800" dirty="0">
                <a:solidFill>
                  <a:srgbClr val="262626"/>
                </a:solidFill>
                <a:latin typeface="Calibri"/>
              </a:rPr>
              <a:t>intervención </a:t>
            </a:r>
            <a:r>
              <a:rPr lang="es-ES_tradnl" sz="2800" dirty="0" smtClean="0">
                <a:solidFill>
                  <a:srgbClr val="262626"/>
                </a:solidFill>
                <a:latin typeface="Calibri"/>
              </a:rPr>
              <a:t>cirujana, confirmada por registros médicos, para controlar la formación excesiva de </a:t>
            </a:r>
            <a:r>
              <a:rPr lang="es-ES_tradnl" sz="2800" dirty="0" err="1" smtClean="0">
                <a:solidFill>
                  <a:srgbClr val="262626"/>
                </a:solidFill>
                <a:latin typeface="Calibri"/>
              </a:rPr>
              <a:t>queloíde</a:t>
            </a:r>
            <a:r>
              <a:rPr lang="es-ES_tradnl" sz="2800" dirty="0" smtClean="0">
                <a:solidFill>
                  <a:srgbClr val="262626"/>
                </a:solidFill>
                <a:latin typeface="Calibri"/>
              </a:rPr>
              <a:t>.</a:t>
            </a:r>
            <a:endParaRPr lang="es-ES_tradnl"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Shape 1"/>
          <p:cNvSpPr txBox="1"/>
          <p:nvPr/>
        </p:nvSpPr>
        <p:spPr>
          <a:xfrm>
            <a:off x="468360" y="611895"/>
            <a:ext cx="8227800" cy="710067"/>
          </a:xfrm>
          <a:prstGeom prst="rect">
            <a:avLst/>
          </a:prstGeom>
        </p:spPr>
        <p:txBody>
          <a:bodyPr lIns="90000" tIns="46800" rIns="90000" bIns="46800" anchor="ctr">
            <a:spAutoFit/>
          </a:bodyPr>
          <a:lstStyle/>
          <a:p>
            <a:pPr algn="ctr">
              <a:lnSpc>
                <a:spcPct val="100000"/>
              </a:lnSpc>
            </a:pPr>
            <a:r>
              <a:rPr lang="es-ES_tradnl" sz="4000" b="1" dirty="0" smtClean="0">
                <a:solidFill>
                  <a:srgbClr val="376092"/>
                </a:solidFill>
                <a:latin typeface="Trebuchet MS"/>
              </a:rPr>
              <a:t>Ejemplo II - continuación</a:t>
            </a:r>
            <a:endParaRPr lang="es-ES_tradnl" dirty="0"/>
          </a:p>
        </p:txBody>
      </p:sp>
      <p:sp>
        <p:nvSpPr>
          <p:cNvPr id="170" name="TextShape 2"/>
          <p:cNvSpPr txBox="1"/>
          <p:nvPr/>
        </p:nvSpPr>
        <p:spPr>
          <a:xfrm>
            <a:off x="1676499" y="2451579"/>
            <a:ext cx="5811522" cy="1848840"/>
          </a:xfrm>
          <a:prstGeom prst="rect">
            <a:avLst/>
          </a:prstGeom>
        </p:spPr>
        <p:txBody>
          <a:bodyPr wrap="square" lIns="90000" tIns="46800" rIns="90000" bIns="46800">
            <a:spAutoFit/>
          </a:bodyPr>
          <a:lstStyle/>
          <a:p>
            <a:pPr>
              <a:lnSpc>
                <a:spcPct val="100000"/>
              </a:lnSpc>
            </a:pPr>
            <a:r>
              <a:rPr lang="es-ES_tradnl" sz="3200" b="1" dirty="0" smtClean="0">
                <a:solidFill>
                  <a:srgbClr val="262626"/>
                </a:solidFill>
                <a:latin typeface="Calibri"/>
              </a:rPr>
              <a:t>Reflexione:</a:t>
            </a:r>
            <a:r>
              <a:rPr lang="es-ES_tradnl" sz="3200" dirty="0" smtClean="0">
                <a:solidFill>
                  <a:srgbClr val="262626"/>
                </a:solidFill>
                <a:latin typeface="Calibri"/>
              </a:rPr>
              <a:t>
¿Cuál puede ser el próximo paso?</a:t>
            </a:r>
            <a:endParaRPr lang="es-ES_tradnl" dirty="0" smtClean="0"/>
          </a:p>
          <a:p>
            <a:pPr>
              <a:lnSpc>
                <a:spcPct val="100000"/>
              </a:lnSpc>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ustomShape 1"/>
          <p:cNvSpPr/>
          <p:nvPr/>
        </p:nvSpPr>
        <p:spPr>
          <a:xfrm>
            <a:off x="457200" y="198000"/>
            <a:ext cx="8229240" cy="700200"/>
          </a:xfrm>
          <a:prstGeom prst="rect">
            <a:avLst/>
          </a:prstGeom>
        </p:spPr>
        <p:txBody>
          <a:bodyPr lIns="90000" tIns="45000" rIns="90000" bIns="45000" anchor="ctr"/>
          <a:lstStyle/>
          <a:p>
            <a:pPr algn="ctr">
              <a:lnSpc>
                <a:spcPct val="100000"/>
              </a:lnSpc>
            </a:pPr>
            <a:r>
              <a:rPr lang="de-AT" sz="4000" b="1">
                <a:solidFill>
                  <a:srgbClr val="376092"/>
                </a:solidFill>
                <a:latin typeface="Trebuchet MS"/>
              </a:rPr>
              <a:t>Apoyo a la financiación</a:t>
            </a:r>
            <a:endParaRPr/>
          </a:p>
        </p:txBody>
      </p:sp>
      <p:pic>
        <p:nvPicPr>
          <p:cNvPr id="121" name="Picture 3"/>
          <p:cNvPicPr/>
          <p:nvPr/>
        </p:nvPicPr>
        <p:blipFill>
          <a:blip r:embed="rId3"/>
          <a:stretch>
            <a:fillRect/>
          </a:stretch>
        </p:blipFill>
        <p:spPr>
          <a:xfrm>
            <a:off x="1801800" y="1186200"/>
            <a:ext cx="5576400" cy="2255400"/>
          </a:xfrm>
          <a:prstGeom prst="rect">
            <a:avLst/>
          </a:prstGeom>
          <a:ln w="3240">
            <a:solidFill>
              <a:srgbClr val="000000"/>
            </a:solidFill>
            <a:miter/>
          </a:ln>
        </p:spPr>
      </p:pic>
      <p:sp>
        <p:nvSpPr>
          <p:cNvPr id="122" name="CustomShape 2"/>
          <p:cNvSpPr/>
          <p:nvPr/>
        </p:nvSpPr>
        <p:spPr>
          <a:xfrm>
            <a:off x="1801800" y="1186200"/>
            <a:ext cx="5576400" cy="2255400"/>
          </a:xfrm>
          <a:prstGeom prst="rect">
            <a:avLst/>
          </a:prstGeom>
        </p:spPr>
      </p:sp>
      <p:sp>
        <p:nvSpPr>
          <p:cNvPr id="123" name="CustomShape 3"/>
          <p:cNvSpPr/>
          <p:nvPr/>
        </p:nvSpPr>
        <p:spPr>
          <a:xfrm>
            <a:off x="1406224" y="3915231"/>
            <a:ext cx="6660538" cy="1967760"/>
          </a:xfrm>
          <a:prstGeom prst="rect">
            <a:avLst/>
          </a:prstGeom>
        </p:spPr>
        <p:txBody>
          <a:bodyPr wrap="square" lIns="90000" tIns="46800" rIns="90000" bIns="46800">
            <a:spAutoFit/>
          </a:bodyPr>
          <a:lstStyle/>
          <a:p>
            <a:pPr>
              <a:lnSpc>
                <a:spcPct val="100000"/>
              </a:lnSpc>
            </a:pPr>
            <a:r>
              <a:rPr lang="es-ES_tradnl" sz="2400" i="1" dirty="0" smtClean="0">
                <a:solidFill>
                  <a:srgbClr val="000000"/>
                </a:solidFill>
                <a:latin typeface="Calibri"/>
              </a:rPr>
              <a:t>Este proyecto ha sido</a:t>
            </a:r>
            <a:r>
              <a:rPr lang="es-ES_tradnl" sz="2400" b="1" i="1" dirty="0" smtClean="0">
                <a:solidFill>
                  <a:srgbClr val="000000"/>
                </a:solidFill>
                <a:latin typeface="Calibri"/>
              </a:rPr>
              <a:t> </a:t>
            </a:r>
            <a:r>
              <a:rPr lang="es-ES_tradnl" sz="2400" i="1" dirty="0" smtClean="0">
                <a:solidFill>
                  <a:srgbClr val="000000"/>
                </a:solidFill>
                <a:latin typeface="Calibri"/>
              </a:rPr>
              <a:t>financiado con el apoyo de la Comisión Europea. La presente comunicación refleja sólo las opiniones del autor. Por ello la Comisión no se responsabiliza del uso que se pueda hacer de las informaciones aquí</a:t>
            </a:r>
            <a:r>
              <a:rPr lang="es-ES_tradnl" sz="2400" b="1" i="1" dirty="0" smtClean="0">
                <a:solidFill>
                  <a:srgbClr val="FF3366"/>
                </a:solidFill>
                <a:latin typeface="Calibri"/>
              </a:rPr>
              <a:t> </a:t>
            </a:r>
            <a:r>
              <a:rPr lang="es-ES_tradnl" sz="2400" i="1" dirty="0" smtClean="0">
                <a:solidFill>
                  <a:srgbClr val="000000"/>
                </a:solidFill>
                <a:latin typeface="Calibri"/>
              </a:rPr>
              <a:t>contenidas.</a:t>
            </a:r>
            <a:endParaRPr lang="es-ES_tradnl" dirty="0"/>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extShape 1"/>
          <p:cNvSpPr txBox="1"/>
          <p:nvPr/>
        </p:nvSpPr>
        <p:spPr>
          <a:xfrm>
            <a:off x="468360" y="192346"/>
            <a:ext cx="8227800" cy="710067"/>
          </a:xfrm>
          <a:prstGeom prst="rect">
            <a:avLst/>
          </a:prstGeom>
        </p:spPr>
        <p:txBody>
          <a:bodyPr lIns="90000" tIns="46800" rIns="90000" bIns="46800" anchor="ctr">
            <a:spAutoFit/>
          </a:bodyPr>
          <a:lstStyle/>
          <a:p>
            <a:pPr algn="ctr">
              <a:lnSpc>
                <a:spcPct val="100000"/>
              </a:lnSpc>
            </a:pPr>
            <a:r>
              <a:rPr lang="es-ES_tradnl" sz="4000" b="1" dirty="0">
                <a:solidFill>
                  <a:srgbClr val="376092"/>
                </a:solidFill>
                <a:latin typeface="Trebuchet MS"/>
              </a:rPr>
              <a:t>Ejemplo II - continuación</a:t>
            </a:r>
            <a:endParaRPr lang="es-ES_tradnl" sz="4000" dirty="0"/>
          </a:p>
        </p:txBody>
      </p:sp>
      <p:sp>
        <p:nvSpPr>
          <p:cNvPr id="172" name="TextShape 2"/>
          <p:cNvSpPr txBox="1"/>
          <p:nvPr/>
        </p:nvSpPr>
        <p:spPr>
          <a:xfrm>
            <a:off x="657127" y="1170975"/>
            <a:ext cx="8227800" cy="5111272"/>
          </a:xfrm>
          <a:prstGeom prst="rect">
            <a:avLst/>
          </a:prstGeom>
        </p:spPr>
        <p:txBody>
          <a:bodyPr lIns="90000" tIns="46800" rIns="90000" bIns="46800">
            <a:spAutoFit/>
          </a:bodyPr>
          <a:lstStyle/>
          <a:p>
            <a:pPr>
              <a:lnSpc>
                <a:spcPct val="100000"/>
              </a:lnSpc>
            </a:pPr>
            <a:r>
              <a:rPr lang="es-ES_tradnl" sz="2800" b="1" dirty="0" smtClean="0">
                <a:solidFill>
                  <a:srgbClr val="262626"/>
                </a:solidFill>
                <a:latin typeface="Calibri"/>
              </a:rPr>
              <a:t>Explicación:
</a:t>
            </a:r>
            <a:endParaRPr lang="es-ES_tradnl" dirty="0" smtClean="0"/>
          </a:p>
          <a:p>
            <a:pPr defTabSz="538163">
              <a:lnSpc>
                <a:spcPct val="100000"/>
              </a:lnSpc>
              <a:buFont typeface="Arial"/>
              <a:buChar char="•"/>
            </a:pPr>
            <a:r>
              <a:rPr lang="es-ES_tradnl" sz="2800" dirty="0" smtClean="0">
                <a:solidFill>
                  <a:srgbClr val="262626"/>
                </a:solidFill>
                <a:latin typeface="Calibri"/>
              </a:rPr>
              <a:t>  	Exámenes neurológicos para demostrar daños 	causados a la función neurológica.</a:t>
            </a:r>
            <a:endParaRPr lang="es-ES_tradnl" dirty="0" smtClean="0"/>
          </a:p>
          <a:p>
            <a:pPr defTabSz="538163">
              <a:lnSpc>
                <a:spcPct val="100000"/>
              </a:lnSpc>
              <a:buFont typeface="Arial"/>
              <a:buChar char="•"/>
            </a:pPr>
            <a:r>
              <a:rPr lang="es-ES_tradnl" sz="2800" dirty="0" smtClean="0">
                <a:solidFill>
                  <a:srgbClr val="262626"/>
                </a:solidFill>
                <a:latin typeface="Calibri"/>
              </a:rPr>
              <a:t> </a:t>
            </a:r>
            <a:r>
              <a:rPr lang="es-ES_tradnl" sz="2800" dirty="0">
                <a:solidFill>
                  <a:srgbClr val="262626"/>
                </a:solidFill>
                <a:latin typeface="Calibri"/>
              </a:rPr>
              <a:t>	</a:t>
            </a:r>
            <a:r>
              <a:rPr lang="es-ES_tradnl" sz="2800" dirty="0" smtClean="0">
                <a:solidFill>
                  <a:srgbClr val="262626"/>
                </a:solidFill>
                <a:latin typeface="Calibri"/>
              </a:rPr>
              <a:t>Examen de Resonancia </a:t>
            </a:r>
            <a:r>
              <a:rPr lang="es-ES_tradnl" sz="2800" dirty="0">
                <a:solidFill>
                  <a:srgbClr val="262626"/>
                </a:solidFill>
                <a:latin typeface="Calibri"/>
              </a:rPr>
              <a:t>Magnética Nuclear (RMN) </a:t>
            </a:r>
            <a:r>
              <a:rPr lang="es-ES_tradnl" sz="2800" dirty="0" smtClean="0">
                <a:solidFill>
                  <a:srgbClr val="262626"/>
                </a:solidFill>
                <a:latin typeface="Calibri"/>
              </a:rPr>
              <a:t>	para ver si hay indicadores de una lesión 	cerebral 	contundente, examen </a:t>
            </a:r>
            <a:r>
              <a:rPr lang="es-ES_tradnl" sz="2800" dirty="0" err="1" smtClean="0">
                <a:solidFill>
                  <a:srgbClr val="262626"/>
                </a:solidFill>
                <a:latin typeface="Calibri"/>
              </a:rPr>
              <a:t>neuropsijológico</a:t>
            </a:r>
            <a:r>
              <a:rPr lang="es-ES_tradnl" sz="2800" dirty="0" smtClean="0">
                <a:solidFill>
                  <a:srgbClr val="262626"/>
                </a:solidFill>
                <a:latin typeface="Calibri"/>
              </a:rPr>
              <a:t>.</a:t>
            </a:r>
            <a:endParaRPr lang="es-ES_tradnl" dirty="0" smtClean="0"/>
          </a:p>
          <a:p>
            <a:pPr defTabSz="538163">
              <a:lnSpc>
                <a:spcPct val="100000"/>
              </a:lnSpc>
              <a:buFont typeface="Arial"/>
              <a:buChar char="•"/>
            </a:pPr>
            <a:r>
              <a:rPr lang="es-ES_tradnl" sz="2800" dirty="0" smtClean="0">
                <a:solidFill>
                  <a:srgbClr val="262626"/>
                </a:solidFill>
                <a:latin typeface="Calibri"/>
              </a:rPr>
              <a:t> 	Ecografía (ultrasonido) para explorar el tejido 	lesionado.</a:t>
            </a:r>
            <a:endParaRPr lang="es-ES_tradnl" dirty="0" smtClean="0"/>
          </a:p>
          <a:p>
            <a:pPr defTabSz="538163">
              <a:lnSpc>
                <a:spcPct val="100000"/>
              </a:lnSpc>
              <a:buFont typeface="Arial"/>
              <a:buChar char="•"/>
            </a:pPr>
            <a:r>
              <a:rPr lang="es-ES_tradnl" sz="2800" dirty="0" smtClean="0">
                <a:solidFill>
                  <a:srgbClr val="262626"/>
                </a:solidFill>
                <a:latin typeface="Calibri"/>
              </a:rPr>
              <a:t> 	</a:t>
            </a:r>
            <a:r>
              <a:rPr lang="es-ES_tradnl" sz="2800" dirty="0" err="1" smtClean="0">
                <a:solidFill>
                  <a:srgbClr val="262626"/>
                </a:solidFill>
                <a:latin typeface="Calibri"/>
              </a:rPr>
              <a:t>Escintigrafía</a:t>
            </a:r>
            <a:r>
              <a:rPr lang="es-ES_tradnl" sz="2800" dirty="0" smtClean="0">
                <a:solidFill>
                  <a:srgbClr val="262626"/>
                </a:solidFill>
                <a:latin typeface="Calibri"/>
              </a:rPr>
              <a:t> de los huesos (en caso de no ser 	posible, utilizar rayos-X) por si hay </a:t>
            </a:r>
            <a:r>
              <a:rPr lang="es-ES_tradnl" sz="2800" dirty="0">
                <a:solidFill>
                  <a:srgbClr val="262626"/>
                </a:solidFill>
                <a:latin typeface="Calibri"/>
              </a:rPr>
              <a:t>lesiones </a:t>
            </a:r>
            <a:r>
              <a:rPr lang="es-ES_tradnl" sz="2800" dirty="0" smtClean="0">
                <a:solidFill>
                  <a:srgbClr val="262626"/>
                </a:solidFill>
                <a:latin typeface="Calibri"/>
              </a:rPr>
              <a:t>	óseas</a:t>
            </a:r>
            <a:r>
              <a:rPr lang="es-ES_tradnl" sz="2800" dirty="0">
                <a:solidFill>
                  <a:srgbClr val="262626"/>
                </a:solidFill>
                <a:latin typeface="Calibri"/>
              </a:rPr>
              <a:t>.</a:t>
            </a:r>
            <a:endParaRPr lang="es-ES_tradnl" dirty="0" smtClean="0"/>
          </a:p>
          <a:p>
            <a:pPr>
              <a:lnSpc>
                <a:spcPct val="100000"/>
              </a:lnSpc>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Shape 1"/>
          <p:cNvSpPr txBox="1"/>
          <p:nvPr/>
        </p:nvSpPr>
        <p:spPr>
          <a:xfrm>
            <a:off x="467640" y="0"/>
            <a:ext cx="8227800" cy="710067"/>
          </a:xfrm>
          <a:prstGeom prst="rect">
            <a:avLst/>
          </a:prstGeom>
        </p:spPr>
        <p:txBody>
          <a:bodyPr lIns="90000" tIns="46800" rIns="90000" bIns="46800" anchor="ctr">
            <a:spAutoFit/>
          </a:bodyPr>
          <a:lstStyle/>
          <a:p>
            <a:pPr algn="ctr">
              <a:lnSpc>
                <a:spcPct val="100000"/>
              </a:lnSpc>
            </a:pPr>
            <a:r>
              <a:rPr lang="es-ES_tradnl" sz="4000" b="1" dirty="0">
                <a:solidFill>
                  <a:srgbClr val="376092"/>
                </a:solidFill>
                <a:latin typeface="Trebuchet MS"/>
              </a:rPr>
              <a:t>Ejemplo II - continuación</a:t>
            </a:r>
            <a:endParaRPr lang="es-ES_tradnl" sz="4000" dirty="0"/>
          </a:p>
        </p:txBody>
      </p:sp>
      <p:sp>
        <p:nvSpPr>
          <p:cNvPr id="174" name="TextShape 2"/>
          <p:cNvSpPr txBox="1"/>
          <p:nvPr/>
        </p:nvSpPr>
        <p:spPr>
          <a:xfrm>
            <a:off x="467640" y="948370"/>
            <a:ext cx="8227800" cy="5265160"/>
          </a:xfrm>
          <a:prstGeom prst="rect">
            <a:avLst/>
          </a:prstGeom>
        </p:spPr>
        <p:txBody>
          <a:bodyPr lIns="90000" tIns="46800" rIns="90000" bIns="46800">
            <a:spAutoFit/>
          </a:bodyPr>
          <a:lstStyle/>
          <a:p>
            <a:pPr>
              <a:lnSpc>
                <a:spcPct val="100000"/>
              </a:lnSpc>
              <a:tabLst>
                <a:tab pos="452438" algn="l"/>
              </a:tabLst>
            </a:pPr>
            <a:r>
              <a:rPr lang="es-ES_tradnl" sz="2800" b="1" dirty="0" smtClean="0">
                <a:solidFill>
                  <a:srgbClr val="262626"/>
                </a:solidFill>
                <a:latin typeface="Calibri"/>
              </a:rPr>
              <a:t>Reflexione:</a:t>
            </a:r>
            <a:r>
              <a:rPr lang="es-ES_tradnl" sz="2800" dirty="0" smtClean="0">
                <a:solidFill>
                  <a:srgbClr val="262626"/>
                </a:solidFill>
                <a:latin typeface="Calibri"/>
              </a:rPr>
              <a:t>
</a:t>
            </a:r>
            <a:r>
              <a:rPr lang="es-ES_tradnl" sz="2800" b="1" dirty="0" smtClean="0">
                <a:solidFill>
                  <a:srgbClr val="262626"/>
                </a:solidFill>
                <a:latin typeface="Calibri"/>
              </a:rPr>
              <a:t>-</a:t>
            </a:r>
            <a:r>
              <a:rPr lang="es-ES_tradnl" sz="2800" dirty="0">
                <a:solidFill>
                  <a:srgbClr val="262626"/>
                </a:solidFill>
                <a:latin typeface="Calibri"/>
              </a:rPr>
              <a:t> </a:t>
            </a:r>
            <a:r>
              <a:rPr lang="es-ES_tradnl" sz="2800" dirty="0" smtClean="0">
                <a:solidFill>
                  <a:srgbClr val="262626"/>
                </a:solidFill>
                <a:latin typeface="Calibri"/>
              </a:rPr>
              <a:t>	Los resultados del Examen </a:t>
            </a:r>
            <a:r>
              <a:rPr lang="es-ES_tradnl" sz="2800" dirty="0">
                <a:solidFill>
                  <a:srgbClr val="262626"/>
                </a:solidFill>
                <a:latin typeface="Calibri"/>
              </a:rPr>
              <a:t>de Resonancia Magnética </a:t>
            </a:r>
            <a:r>
              <a:rPr lang="es-ES_tradnl" sz="2800" dirty="0" smtClean="0">
                <a:solidFill>
                  <a:srgbClr val="262626"/>
                </a:solidFill>
                <a:latin typeface="Calibri"/>
              </a:rPr>
              <a:t>	Nuclear </a:t>
            </a:r>
            <a:r>
              <a:rPr lang="es-ES_tradnl" sz="2800" dirty="0">
                <a:solidFill>
                  <a:srgbClr val="262626"/>
                </a:solidFill>
                <a:latin typeface="Calibri"/>
              </a:rPr>
              <a:t>(RMN) </a:t>
            </a:r>
            <a:r>
              <a:rPr lang="es-ES_tradnl" sz="2800" dirty="0" smtClean="0">
                <a:solidFill>
                  <a:srgbClr val="262626"/>
                </a:solidFill>
                <a:latin typeface="Calibri"/>
              </a:rPr>
              <a:t>no indican ningún hallazgo 	patológico, contrariamente a los resultados del 	examen neurológico.</a:t>
            </a:r>
            <a:endParaRPr lang="es-ES_tradnl" dirty="0" smtClean="0"/>
          </a:p>
          <a:p>
            <a:pPr>
              <a:lnSpc>
                <a:spcPct val="100000"/>
              </a:lnSpc>
              <a:tabLst>
                <a:tab pos="452438" algn="l"/>
              </a:tabLst>
            </a:pPr>
            <a:r>
              <a:rPr lang="es-ES_tradnl" sz="2800" b="1" dirty="0" smtClean="0">
                <a:solidFill>
                  <a:srgbClr val="262626"/>
                </a:solidFill>
                <a:latin typeface="Calibri"/>
              </a:rPr>
              <a:t>- 	</a:t>
            </a:r>
            <a:r>
              <a:rPr lang="es-ES_tradnl" sz="2800" dirty="0" smtClean="0">
                <a:solidFill>
                  <a:srgbClr val="262626"/>
                </a:solidFill>
                <a:latin typeface="Calibri"/>
              </a:rPr>
              <a:t>La </a:t>
            </a:r>
            <a:r>
              <a:rPr lang="es-ES_tradnl" sz="2800" dirty="0" err="1" smtClean="0">
                <a:solidFill>
                  <a:srgbClr val="262626"/>
                </a:solidFill>
                <a:latin typeface="Calibri"/>
              </a:rPr>
              <a:t>scintigrafía</a:t>
            </a:r>
            <a:r>
              <a:rPr lang="es-ES_tradnl" sz="2800" dirty="0" smtClean="0">
                <a:solidFill>
                  <a:srgbClr val="262626"/>
                </a:solidFill>
                <a:latin typeface="Calibri"/>
              </a:rPr>
              <a:t> ósea detectó  un incremento de la 	actividad en la tibia derecha inferior y en la fíbula  	(</a:t>
            </a:r>
            <a:r>
              <a:rPr lang="es-ES_tradnl" sz="2800" dirty="0" err="1" smtClean="0">
                <a:solidFill>
                  <a:srgbClr val="262626"/>
                </a:solidFill>
                <a:latin typeface="Calibri"/>
              </a:rPr>
              <a:t>perené</a:t>
            </a:r>
            <a:r>
              <a:rPr lang="es-ES_tradnl" sz="2800" dirty="0" smtClean="0">
                <a:solidFill>
                  <a:srgbClr val="262626"/>
                </a:solidFill>
                <a:latin typeface="Calibri"/>
              </a:rPr>
              <a:t>) izquierda inferior</a:t>
            </a:r>
            <a:r>
              <a:rPr lang="es-ES_tradnl" sz="2800" dirty="0" smtClean="0">
                <a:solidFill>
                  <a:srgbClr val="262626"/>
                </a:solidFill>
                <a:latin typeface="Calibri"/>
              </a:rPr>
              <a:t>.</a:t>
            </a:r>
          </a:p>
          <a:p>
            <a:pPr>
              <a:lnSpc>
                <a:spcPct val="100000"/>
              </a:lnSpc>
              <a:tabLst>
                <a:tab pos="452438" algn="l"/>
              </a:tabLst>
            </a:pPr>
            <a:endParaRPr lang="es-ES_tradnl" sz="2800" b="1" dirty="0" smtClean="0">
              <a:latin typeface="Calibri"/>
            </a:endParaRPr>
          </a:p>
          <a:p>
            <a:pPr>
              <a:tabLst>
                <a:tab pos="452438" algn="l"/>
              </a:tabLst>
            </a:pPr>
            <a:r>
              <a:rPr lang="es-ES_tradnl" sz="2800" b="1" dirty="0" smtClean="0">
                <a:solidFill>
                  <a:srgbClr val="262626"/>
                </a:solidFill>
                <a:latin typeface="Calibri"/>
              </a:rPr>
              <a:t>  	¿Son estos resultados contradictorios</a:t>
            </a:r>
            <a:r>
              <a:rPr lang="es-ES_tradnl" sz="2400" b="1" dirty="0" smtClean="0">
                <a:solidFill>
                  <a:srgbClr val="262626"/>
                </a:solidFill>
                <a:latin typeface="Calibri"/>
              </a:rPr>
              <a:t>?</a:t>
            </a:r>
            <a:r>
              <a:rPr lang="es-ES_tradnl" sz="2800" b="1" dirty="0" smtClean="0">
                <a:solidFill>
                  <a:srgbClr val="262626"/>
                </a:solidFill>
                <a:latin typeface="Calibri"/>
              </a:rPr>
              <a:t> </a:t>
            </a:r>
          </a:p>
          <a:p>
            <a:pPr>
              <a:tabLst>
                <a:tab pos="452438" algn="l"/>
              </a:tabLst>
            </a:pPr>
            <a:r>
              <a:rPr lang="es-ES_tradnl" sz="2800" b="1" dirty="0" smtClean="0">
                <a:solidFill>
                  <a:srgbClr val="262626"/>
                </a:solidFill>
                <a:latin typeface="Calibri"/>
              </a:rPr>
              <a:t>	¿Cómo pueden interpretarse?</a:t>
            </a:r>
            <a:endParaRPr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468360" y="192346"/>
            <a:ext cx="8227800" cy="710067"/>
          </a:xfrm>
          <a:prstGeom prst="rect">
            <a:avLst/>
          </a:prstGeom>
        </p:spPr>
        <p:txBody>
          <a:bodyPr lIns="90000" tIns="46800" rIns="90000" bIns="46800" anchor="ctr">
            <a:spAutoFit/>
          </a:bodyPr>
          <a:lstStyle/>
          <a:p>
            <a:pPr algn="ctr">
              <a:lnSpc>
                <a:spcPct val="100000"/>
              </a:lnSpc>
            </a:pPr>
            <a:r>
              <a:rPr lang="es-ES_tradnl" sz="4000" b="1" dirty="0">
                <a:solidFill>
                  <a:srgbClr val="376092"/>
                </a:solidFill>
                <a:latin typeface="Trebuchet MS"/>
              </a:rPr>
              <a:t>Ejemplo II - continuación</a:t>
            </a:r>
            <a:endParaRPr lang="es-ES_tradnl" sz="4000" dirty="0"/>
          </a:p>
        </p:txBody>
      </p:sp>
      <p:sp>
        <p:nvSpPr>
          <p:cNvPr id="176" name="TextShape 2"/>
          <p:cNvSpPr txBox="1"/>
          <p:nvPr/>
        </p:nvSpPr>
        <p:spPr>
          <a:xfrm>
            <a:off x="457200" y="1125360"/>
            <a:ext cx="8227800" cy="4834273"/>
          </a:xfrm>
          <a:prstGeom prst="rect">
            <a:avLst/>
          </a:prstGeom>
        </p:spPr>
        <p:txBody>
          <a:bodyPr lIns="90000" tIns="46800" rIns="90000" bIns="46800">
            <a:spAutoFit/>
          </a:bodyPr>
          <a:lstStyle/>
          <a:p>
            <a:pPr>
              <a:lnSpc>
                <a:spcPct val="100000"/>
              </a:lnSpc>
            </a:pPr>
            <a:r>
              <a:rPr lang="es-ES_tradnl" sz="2800" dirty="0" smtClean="0">
                <a:solidFill>
                  <a:srgbClr val="262626"/>
                </a:solidFill>
                <a:latin typeface="Calibri"/>
              </a:rPr>
              <a:t>No todos los golpes producen necesariamente un trauma cerebral contundente y/o cambios en la RMN. 
</a:t>
            </a:r>
            <a:endParaRPr lang="es-ES_tradnl" dirty="0" smtClean="0"/>
          </a:p>
          <a:p>
            <a:pPr>
              <a:lnSpc>
                <a:spcPct val="100000"/>
              </a:lnSpc>
            </a:pPr>
            <a:r>
              <a:rPr lang="es-ES_tradnl" sz="2800" dirty="0" smtClean="0">
                <a:solidFill>
                  <a:srgbClr val="262626"/>
                </a:solidFill>
                <a:latin typeface="Calibri"/>
              </a:rPr>
              <a:t>Mientras que una metodología de RMN insuficiente puede llevar a un hallazgo negativo erróneo </a:t>
            </a:r>
            <a:r>
              <a:rPr lang="es-ES_tradnl" sz="2800" dirty="0" smtClean="0">
                <a:solidFill>
                  <a:srgbClr val="262626"/>
                </a:solidFill>
                <a:latin typeface="Calibri"/>
              </a:rPr>
              <a:t>,</a:t>
            </a:r>
            <a:r>
              <a:rPr lang="es-ES_tradnl" sz="2800" dirty="0" smtClean="0">
                <a:solidFill>
                  <a:srgbClr val="FF0000"/>
                </a:solidFill>
                <a:latin typeface="Calibri"/>
              </a:rPr>
              <a:t> </a:t>
            </a:r>
            <a:r>
              <a:rPr lang="es-ES_tradnl" sz="2800" dirty="0" smtClean="0">
                <a:latin typeface="Calibri"/>
              </a:rPr>
              <a:t>puede </a:t>
            </a:r>
            <a:r>
              <a:rPr lang="es-ES_tradnl" sz="2800" dirty="0">
                <a:latin typeface="Calibri"/>
              </a:rPr>
              <a:t>ser que 8 años después del acontecimiento </a:t>
            </a:r>
            <a:r>
              <a:rPr lang="es-ES_tradnl" sz="2800" dirty="0" smtClean="0">
                <a:latin typeface="Calibri"/>
              </a:rPr>
              <a:t>tampoco se vea el positivo verdadero.</a:t>
            </a:r>
            <a:r>
              <a:rPr lang="es-ES_tradnl" sz="2800" dirty="0" smtClean="0">
                <a:solidFill>
                  <a:schemeClr val="accent2"/>
                </a:solidFill>
                <a:latin typeface="Calibri"/>
              </a:rPr>
              <a:t>
</a:t>
            </a:r>
          </a:p>
          <a:p>
            <a:pPr>
              <a:lnSpc>
                <a:spcPct val="100000"/>
              </a:lnSpc>
            </a:pPr>
            <a:r>
              <a:rPr lang="es-ES_tradnl" sz="2800" dirty="0" smtClean="0">
                <a:solidFill>
                  <a:srgbClr val="262626"/>
                </a:solidFill>
                <a:latin typeface="Calibri"/>
              </a:rPr>
              <a:t>Sin embargo esto no contradice el informe o los resultados de la </a:t>
            </a:r>
            <a:r>
              <a:rPr lang="es-ES_tradnl" sz="2800" dirty="0" err="1" smtClean="0">
                <a:solidFill>
                  <a:srgbClr val="262626"/>
                </a:solidFill>
                <a:latin typeface="Calibri"/>
              </a:rPr>
              <a:t>scintigrafía</a:t>
            </a:r>
            <a:r>
              <a:rPr lang="es-ES_tradnl" sz="2800" dirty="0" smtClean="0">
                <a:solidFill>
                  <a:srgbClr val="262626"/>
                </a:solidFill>
                <a:latin typeface="Calibri"/>
              </a:rPr>
              <a:t> </a:t>
            </a:r>
            <a:r>
              <a:rPr lang="es-ES_tradnl" sz="2800" dirty="0" smtClean="0">
                <a:solidFill>
                  <a:srgbClr val="262626"/>
                </a:solidFill>
                <a:latin typeface="Calibri"/>
              </a:rPr>
              <a:t>ósea, que concuerdan con los datos. </a:t>
            </a:r>
            <a:endParaRPr lang="es-ES_tradnl"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Shape 1"/>
          <p:cNvSpPr txBox="1"/>
          <p:nvPr/>
        </p:nvSpPr>
        <p:spPr>
          <a:xfrm>
            <a:off x="424293" y="489802"/>
            <a:ext cx="8227800" cy="710067"/>
          </a:xfrm>
          <a:prstGeom prst="rect">
            <a:avLst/>
          </a:prstGeom>
        </p:spPr>
        <p:txBody>
          <a:bodyPr lIns="90000" tIns="46800" rIns="90000" bIns="46800" anchor="ctr">
            <a:spAutoFit/>
          </a:bodyPr>
          <a:lstStyle/>
          <a:p>
            <a:pPr algn="ctr">
              <a:lnSpc>
                <a:spcPct val="100000"/>
              </a:lnSpc>
            </a:pPr>
            <a:r>
              <a:rPr lang="es-ES_tradnl" sz="4000" b="1" dirty="0">
                <a:solidFill>
                  <a:srgbClr val="376092"/>
                </a:solidFill>
                <a:latin typeface="Trebuchet MS"/>
              </a:rPr>
              <a:t>Ejemplo II - continuación</a:t>
            </a:r>
            <a:endParaRPr lang="es-ES_tradnl" sz="4000" dirty="0"/>
          </a:p>
        </p:txBody>
      </p:sp>
      <p:sp>
        <p:nvSpPr>
          <p:cNvPr id="178" name="TextShape 2"/>
          <p:cNvSpPr txBox="1"/>
          <p:nvPr/>
        </p:nvSpPr>
        <p:spPr>
          <a:xfrm>
            <a:off x="1597445" y="1946566"/>
            <a:ext cx="6433852" cy="2556727"/>
          </a:xfrm>
          <a:prstGeom prst="rect">
            <a:avLst/>
          </a:prstGeom>
        </p:spPr>
        <p:txBody>
          <a:bodyPr wrap="square" lIns="90000" tIns="46800" rIns="90000" bIns="46800">
            <a:spAutoFit/>
          </a:bodyPr>
          <a:lstStyle/>
          <a:p>
            <a:pPr>
              <a:lnSpc>
                <a:spcPct val="100000"/>
              </a:lnSpc>
            </a:pPr>
            <a:r>
              <a:rPr lang="es-ES_tradnl" sz="3200" dirty="0" smtClean="0">
                <a:solidFill>
                  <a:srgbClr val="262626"/>
                </a:solidFill>
                <a:latin typeface="Calibri"/>
              </a:rPr>
              <a:t>Otro aspecto a considerar: 
Los recuerdos pueden ser confusos </a:t>
            </a:r>
          </a:p>
          <a:p>
            <a:pPr>
              <a:lnSpc>
                <a:spcPct val="100000"/>
              </a:lnSpc>
            </a:pPr>
            <a:r>
              <a:rPr lang="es-ES_tradnl" sz="3200" dirty="0" smtClean="0">
                <a:solidFill>
                  <a:srgbClr val="262626"/>
                </a:solidFill>
                <a:latin typeface="Calibri"/>
              </a:rPr>
              <a:t>o contradictorios a causa de </a:t>
            </a:r>
            <a:r>
              <a:rPr lang="es-ES_tradnl" sz="3200" dirty="0" err="1" smtClean="0">
                <a:solidFill>
                  <a:srgbClr val="262626"/>
                </a:solidFill>
                <a:latin typeface="Calibri"/>
              </a:rPr>
              <a:t>estres</a:t>
            </a:r>
            <a:r>
              <a:rPr lang="es-ES_tradnl" sz="3200" dirty="0" smtClean="0">
                <a:solidFill>
                  <a:srgbClr val="262626"/>
                </a:solidFill>
                <a:latin typeface="Calibri"/>
              </a:rPr>
              <a:t> postraumático. </a:t>
            </a:r>
            <a:endParaRPr lang="es-ES_tradnl"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extShape 1"/>
          <p:cNvSpPr txBox="1"/>
          <p:nvPr/>
        </p:nvSpPr>
        <p:spPr>
          <a:xfrm>
            <a:off x="468359" y="357599"/>
            <a:ext cx="8227800" cy="710067"/>
          </a:xfrm>
          <a:prstGeom prst="rect">
            <a:avLst/>
          </a:prstGeom>
        </p:spPr>
        <p:txBody>
          <a:bodyPr lIns="90000" tIns="46800" rIns="90000" bIns="46800" anchor="ctr">
            <a:spAutoFit/>
          </a:bodyPr>
          <a:lstStyle/>
          <a:p>
            <a:pPr algn="ctr">
              <a:lnSpc>
                <a:spcPct val="100000"/>
              </a:lnSpc>
            </a:pPr>
            <a:r>
              <a:rPr lang="es-ES_tradnl" sz="4000" b="1" dirty="0">
                <a:solidFill>
                  <a:srgbClr val="376092"/>
                </a:solidFill>
                <a:latin typeface="Trebuchet MS"/>
              </a:rPr>
              <a:t>Ejemplo II - continuación</a:t>
            </a:r>
            <a:endParaRPr lang="es-ES_tradnl" sz="4000" dirty="0"/>
          </a:p>
        </p:txBody>
      </p:sp>
      <p:sp>
        <p:nvSpPr>
          <p:cNvPr id="180" name="TextShape 2"/>
          <p:cNvSpPr txBox="1"/>
          <p:nvPr/>
        </p:nvSpPr>
        <p:spPr>
          <a:xfrm>
            <a:off x="407525" y="1257623"/>
            <a:ext cx="8349468" cy="4803495"/>
          </a:xfrm>
          <a:prstGeom prst="rect">
            <a:avLst/>
          </a:prstGeom>
        </p:spPr>
        <p:txBody>
          <a:bodyPr wrap="square" lIns="90000" tIns="46800" rIns="90000" bIns="46800">
            <a:spAutoFit/>
          </a:bodyPr>
          <a:lstStyle/>
          <a:p>
            <a:pPr>
              <a:lnSpc>
                <a:spcPct val="100000"/>
              </a:lnSpc>
            </a:pPr>
            <a:r>
              <a:rPr lang="es-ES_tradnl" sz="3200" b="1" dirty="0" smtClean="0">
                <a:solidFill>
                  <a:srgbClr val="262626"/>
                </a:solidFill>
                <a:latin typeface="Calibri"/>
              </a:rPr>
              <a:t>Otros hallazgos en el caso presente:</a:t>
            </a:r>
          </a:p>
          <a:p>
            <a:pPr>
              <a:lnSpc>
                <a:spcPct val="100000"/>
              </a:lnSpc>
            </a:pPr>
            <a:endParaRPr lang="es-ES_tradnl" dirty="0" smtClean="0"/>
          </a:p>
          <a:p>
            <a:pPr defTabSz="452438">
              <a:lnSpc>
                <a:spcPct val="100000"/>
              </a:lnSpc>
              <a:buFont typeface="Arial"/>
              <a:buChar char="•"/>
            </a:pPr>
            <a:r>
              <a:rPr lang="es-ES_tradnl" sz="3200" dirty="0" smtClean="0">
                <a:solidFill>
                  <a:srgbClr val="262626"/>
                </a:solidFill>
                <a:latin typeface="Calibri"/>
              </a:rPr>
              <a:t> 	Trastorno por estrés postraumático, flashbacks </a:t>
            </a:r>
          </a:p>
          <a:p>
            <a:pPr defTabSz="452438">
              <a:lnSpc>
                <a:spcPct val="100000"/>
              </a:lnSpc>
            </a:pPr>
            <a:r>
              <a:rPr lang="es-ES_tradnl" sz="3200" dirty="0">
                <a:solidFill>
                  <a:srgbClr val="262626"/>
                </a:solidFill>
                <a:latin typeface="Calibri"/>
              </a:rPr>
              <a:t>	</a:t>
            </a:r>
            <a:r>
              <a:rPr lang="es-ES_tradnl" sz="3200" dirty="0" smtClean="0">
                <a:solidFill>
                  <a:srgbClr val="262626"/>
                </a:solidFill>
                <a:latin typeface="Calibri"/>
              </a:rPr>
              <a:t>y pesadillas que reflejan el ataque con el 	machete, flashbacks de familiares asesinados.</a:t>
            </a:r>
            <a:endParaRPr lang="es-ES_tradnl" dirty="0" smtClean="0"/>
          </a:p>
          <a:p>
            <a:pPr>
              <a:lnSpc>
                <a:spcPct val="100000"/>
              </a:lnSpc>
              <a:buFont typeface="Arial"/>
              <a:buChar char="•"/>
            </a:pPr>
            <a:r>
              <a:rPr lang="es-ES_tradnl" sz="3200" dirty="0" smtClean="0">
                <a:solidFill>
                  <a:srgbClr val="262626"/>
                </a:solidFill>
                <a:latin typeface="Calibri"/>
              </a:rPr>
              <a:t>   Trastorno </a:t>
            </a:r>
            <a:r>
              <a:rPr lang="es-ES_tradnl" sz="3200" dirty="0">
                <a:solidFill>
                  <a:srgbClr val="262626"/>
                </a:solidFill>
                <a:latin typeface="Calibri"/>
              </a:rPr>
              <a:t>depresivo mayor recurrente</a:t>
            </a:r>
            <a:endParaRPr lang="es-ES_tradnl" dirty="0" smtClean="0">
              <a:solidFill>
                <a:srgbClr val="FF0000"/>
              </a:solidFill>
            </a:endParaRPr>
          </a:p>
          <a:p>
            <a:pPr defTabSz="452438">
              <a:lnSpc>
                <a:spcPct val="100000"/>
              </a:lnSpc>
              <a:buFont typeface="Arial"/>
              <a:buChar char="•"/>
            </a:pPr>
            <a:r>
              <a:rPr lang="es-ES_tradnl" sz="3200" dirty="0" smtClean="0">
                <a:solidFill>
                  <a:srgbClr val="262626"/>
                </a:solidFill>
                <a:latin typeface="Calibri"/>
              </a:rPr>
              <a:t>   Manifestación de los síntomas tras el suceso, 	anteriormente inexistencia 	de tales síntomas, 	familia </a:t>
            </a:r>
            <a:r>
              <a:rPr lang="es-ES_tradnl" sz="3200" dirty="0">
                <a:solidFill>
                  <a:srgbClr val="262626"/>
                </a:solidFill>
                <a:latin typeface="Calibri"/>
              </a:rPr>
              <a:t>sin antecedentes </a:t>
            </a:r>
            <a:r>
              <a:rPr lang="es-ES_tradnl" sz="3200" dirty="0" smtClean="0">
                <a:solidFill>
                  <a:srgbClr val="262626"/>
                </a:solidFill>
                <a:latin typeface="Calibri"/>
              </a:rPr>
              <a:t>de trastornos </a:t>
            </a:r>
            <a:r>
              <a:rPr lang="es-ES_tradnl" sz="3200" dirty="0">
                <a:solidFill>
                  <a:srgbClr val="262626"/>
                </a:solidFill>
                <a:latin typeface="Calibri"/>
              </a:rPr>
              <a:t>del </a:t>
            </a:r>
            <a:r>
              <a:rPr lang="es-ES_tradnl" sz="3200" dirty="0" smtClean="0">
                <a:solidFill>
                  <a:srgbClr val="262626"/>
                </a:solidFill>
                <a:latin typeface="Calibri"/>
              </a:rPr>
              <a:t>	estado de ánimo o de ansiedad.</a:t>
            </a:r>
            <a:endParaRPr lang="es-ES_tradnl"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p:cNvSpPr txBox="1"/>
          <p:nvPr/>
        </p:nvSpPr>
        <p:spPr>
          <a:xfrm>
            <a:off x="468360" y="192346"/>
            <a:ext cx="8227800" cy="710067"/>
          </a:xfrm>
          <a:prstGeom prst="rect">
            <a:avLst/>
          </a:prstGeom>
        </p:spPr>
        <p:txBody>
          <a:bodyPr lIns="90000" tIns="46800" rIns="90000" bIns="46800" anchor="ctr">
            <a:spAutoFit/>
          </a:bodyPr>
          <a:lstStyle/>
          <a:p>
            <a:pPr algn="ctr">
              <a:lnSpc>
                <a:spcPct val="100000"/>
              </a:lnSpc>
            </a:pPr>
            <a:r>
              <a:rPr lang="es-ES_tradnl" sz="4000" b="1" dirty="0" smtClean="0">
                <a:solidFill>
                  <a:srgbClr val="376092"/>
                </a:solidFill>
                <a:latin typeface="Trebuchet MS"/>
              </a:rPr>
              <a:t>Resumen</a:t>
            </a:r>
            <a:endParaRPr lang="es-ES_tradnl" dirty="0"/>
          </a:p>
        </p:txBody>
      </p:sp>
      <p:sp>
        <p:nvSpPr>
          <p:cNvPr id="182" name="TextShape 2"/>
          <p:cNvSpPr txBox="1"/>
          <p:nvPr/>
        </p:nvSpPr>
        <p:spPr>
          <a:xfrm>
            <a:off x="858075" y="1567657"/>
            <a:ext cx="7448370" cy="3818610"/>
          </a:xfrm>
          <a:prstGeom prst="rect">
            <a:avLst/>
          </a:prstGeom>
        </p:spPr>
        <p:txBody>
          <a:bodyPr wrap="square" lIns="90000" tIns="46800" rIns="90000" bIns="46800">
            <a:spAutoFit/>
          </a:bodyPr>
          <a:lstStyle/>
          <a:p>
            <a:pPr>
              <a:lnSpc>
                <a:spcPct val="100000"/>
              </a:lnSpc>
            </a:pPr>
            <a:r>
              <a:rPr lang="es-ES_tradnl" sz="2800" b="1" dirty="0" smtClean="0">
                <a:solidFill>
                  <a:srgbClr val="262626"/>
                </a:solidFill>
                <a:latin typeface="Calibri"/>
              </a:rPr>
              <a:t>Fotografías “de la mejor calidad posible” forman una parte importante de un examen.</a:t>
            </a:r>
          </a:p>
          <a:p>
            <a:pPr>
              <a:lnSpc>
                <a:spcPct val="100000"/>
              </a:lnSpc>
            </a:pPr>
            <a:endParaRPr lang="es-ES_tradnl" dirty="0" smtClean="0"/>
          </a:p>
          <a:p>
            <a:pPr>
              <a:lnSpc>
                <a:spcPct val="100000"/>
              </a:lnSpc>
            </a:pPr>
            <a:r>
              <a:rPr lang="es-ES_tradnl" sz="2800" b="1" dirty="0" smtClean="0">
                <a:solidFill>
                  <a:srgbClr val="262626"/>
                </a:solidFill>
                <a:latin typeface="Calibri"/>
              </a:rPr>
              <a:t>Regla I:  </a:t>
            </a:r>
            <a:r>
              <a:rPr lang="es-ES_tradnl" sz="2800" dirty="0" smtClean="0">
                <a:solidFill>
                  <a:srgbClr val="262626"/>
                </a:solidFill>
                <a:latin typeface="Calibri"/>
              </a:rPr>
              <a:t>una foto sencilla es mejor que ninguna.
</a:t>
            </a:r>
            <a:endParaRPr lang="es-ES_tradnl" dirty="0" smtClean="0"/>
          </a:p>
          <a:p>
            <a:pPr>
              <a:lnSpc>
                <a:spcPct val="100000"/>
              </a:lnSpc>
            </a:pPr>
            <a:r>
              <a:rPr lang="es-ES_tradnl" sz="2800" b="1" dirty="0" smtClean="0">
                <a:solidFill>
                  <a:srgbClr val="262626"/>
                </a:solidFill>
                <a:latin typeface="Calibri"/>
              </a:rPr>
              <a:t>Regla II: </a:t>
            </a:r>
            <a:r>
              <a:rPr lang="es-ES_tradnl" sz="2800" dirty="0" smtClean="0">
                <a:solidFill>
                  <a:srgbClr val="262626"/>
                </a:solidFill>
                <a:latin typeface="Calibri"/>
              </a:rPr>
              <a:t>Herramientas profesionales o también improvisadas y una buena documentación informativa sobre las fotografías tomadas hacen avanzar significativamente los resultados.</a:t>
            </a:r>
            <a:endParaRPr lang="es-ES_tradnl"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extShape 1"/>
          <p:cNvSpPr txBox="1"/>
          <p:nvPr/>
        </p:nvSpPr>
        <p:spPr>
          <a:xfrm>
            <a:off x="468360" y="192346"/>
            <a:ext cx="8227800" cy="710067"/>
          </a:xfrm>
          <a:prstGeom prst="rect">
            <a:avLst/>
          </a:prstGeom>
        </p:spPr>
        <p:txBody>
          <a:bodyPr lIns="90000" tIns="46800" rIns="90000" bIns="46800" anchor="ctr">
            <a:spAutoFit/>
          </a:bodyPr>
          <a:lstStyle/>
          <a:p>
            <a:pPr algn="ctr">
              <a:lnSpc>
                <a:spcPct val="100000"/>
              </a:lnSpc>
            </a:pPr>
            <a:r>
              <a:rPr lang="es-ES_tradnl" sz="4000" b="1" dirty="0" smtClean="0">
                <a:solidFill>
                  <a:srgbClr val="376092"/>
                </a:solidFill>
                <a:latin typeface="Trebuchet MS"/>
              </a:rPr>
              <a:t>Resumen</a:t>
            </a:r>
            <a:endParaRPr lang="es-ES_tradnl" dirty="0"/>
          </a:p>
        </p:txBody>
      </p:sp>
      <p:sp>
        <p:nvSpPr>
          <p:cNvPr id="184" name="TextShape 2"/>
          <p:cNvSpPr txBox="1"/>
          <p:nvPr/>
        </p:nvSpPr>
        <p:spPr>
          <a:xfrm>
            <a:off x="835907" y="1330862"/>
            <a:ext cx="7721071" cy="3664722"/>
          </a:xfrm>
          <a:prstGeom prst="rect">
            <a:avLst/>
          </a:prstGeom>
        </p:spPr>
        <p:txBody>
          <a:bodyPr wrap="square" lIns="90000" tIns="46800" rIns="90000" bIns="46800">
            <a:spAutoFit/>
          </a:bodyPr>
          <a:lstStyle/>
          <a:p>
            <a:pPr>
              <a:lnSpc>
                <a:spcPct val="100000"/>
              </a:lnSpc>
            </a:pPr>
            <a:r>
              <a:rPr lang="es-ES_tradnl" sz="2800" b="1" dirty="0" smtClean="0">
                <a:solidFill>
                  <a:srgbClr val="262626"/>
                </a:solidFill>
                <a:latin typeface="Calibri"/>
              </a:rPr>
              <a:t>Una buena documentación constituye un conjunto</a:t>
            </a:r>
          </a:p>
          <a:p>
            <a:pPr>
              <a:lnSpc>
                <a:spcPct val="100000"/>
              </a:lnSpc>
            </a:pPr>
            <a:r>
              <a:rPr lang="es-ES_tradnl" sz="2800" b="1" dirty="0" smtClean="0">
                <a:solidFill>
                  <a:srgbClr val="262626"/>
                </a:solidFill>
                <a:latin typeface="Calibri"/>
              </a:rPr>
              <a:t>de </a:t>
            </a:r>
            <a:r>
              <a:rPr lang="es-ES_tradnl" sz="2800" b="1" dirty="0">
                <a:solidFill>
                  <a:srgbClr val="262626"/>
                </a:solidFill>
                <a:latin typeface="Calibri"/>
              </a:rPr>
              <a:t>información integrada, </a:t>
            </a:r>
            <a:r>
              <a:rPr lang="es-ES_tradnl" sz="2800" b="1" dirty="0" smtClean="0">
                <a:solidFill>
                  <a:srgbClr val="262626"/>
                </a:solidFill>
                <a:latin typeface="Calibri"/>
              </a:rPr>
              <a:t>basado </a:t>
            </a:r>
            <a:r>
              <a:rPr lang="es-ES_tradnl" sz="2800" b="1" dirty="0">
                <a:solidFill>
                  <a:srgbClr val="262626"/>
                </a:solidFill>
                <a:latin typeface="Calibri"/>
              </a:rPr>
              <a:t>en un enfoque </a:t>
            </a:r>
            <a:r>
              <a:rPr lang="es-ES_tradnl" sz="2800" b="1" dirty="0" smtClean="0">
                <a:solidFill>
                  <a:srgbClr val="262626"/>
                </a:solidFill>
                <a:latin typeface="Calibri"/>
              </a:rPr>
              <a:t>interdisciplinario.</a:t>
            </a:r>
          </a:p>
          <a:p>
            <a:pPr>
              <a:lnSpc>
                <a:spcPct val="100000"/>
              </a:lnSpc>
            </a:pPr>
            <a:endParaRPr lang="es-ES_tradnl" sz="2800" b="1" dirty="0">
              <a:solidFill>
                <a:srgbClr val="262626"/>
              </a:solidFill>
              <a:latin typeface="Calibri"/>
            </a:endParaRPr>
          </a:p>
          <a:p>
            <a:pPr>
              <a:lnSpc>
                <a:spcPct val="100000"/>
              </a:lnSpc>
            </a:pPr>
            <a:endParaRPr lang="es-ES_tradnl" dirty="0"/>
          </a:p>
          <a:p>
            <a:pPr>
              <a:lnSpc>
                <a:spcPct val="100000"/>
              </a:lnSpc>
            </a:pPr>
            <a:r>
              <a:rPr lang="es-ES_tradnl" sz="2800" b="1" dirty="0" smtClean="0">
                <a:solidFill>
                  <a:srgbClr val="262626"/>
                </a:solidFill>
                <a:latin typeface="Calibri"/>
              </a:rPr>
              <a:t>Los diversos aspectos y hallazgos deben ser considerados en el contexto de las diferentes conclusiones y de la narración del cliente</a:t>
            </a:r>
            <a:r>
              <a:rPr lang="es-ES_tradnl" sz="2800" b="1" smtClean="0">
                <a:solidFill>
                  <a:srgbClr val="262626"/>
                </a:solidFill>
                <a:latin typeface="Calibri"/>
              </a:rPr>
              <a:t>.                                                                                               </a:t>
            </a:r>
            <a:endParaRPr lang="es-ES_tradnl" sz="2800" b="1" smtClean="0">
              <a:solidFill>
                <a:srgbClr val="FF0000"/>
              </a:solidFill>
              <a:latin typeface="Calibri"/>
            </a:endParaRPr>
          </a:p>
          <a:p>
            <a:pPr>
              <a:lnSpc>
                <a:spcPct val="100000"/>
              </a:lnSpc>
            </a:pPr>
            <a:endParaRPr lang="es-ES_tradnl"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ustomShape 1"/>
          <p:cNvSpPr/>
          <p:nvPr/>
        </p:nvSpPr>
        <p:spPr>
          <a:xfrm>
            <a:off x="457200" y="115920"/>
            <a:ext cx="8229240" cy="864720"/>
          </a:xfrm>
          <a:prstGeom prst="rect">
            <a:avLst/>
          </a:prstGeom>
        </p:spPr>
        <p:txBody>
          <a:bodyPr lIns="90000" tIns="45000" rIns="90000" bIns="45000" anchor="ctr"/>
          <a:lstStyle/>
          <a:p>
            <a:pPr algn="ctr">
              <a:lnSpc>
                <a:spcPct val="100000"/>
              </a:lnSpc>
            </a:pPr>
            <a:r>
              <a:rPr lang="de-AT" sz="4000" b="1">
                <a:solidFill>
                  <a:srgbClr val="376092"/>
                </a:solidFill>
                <a:latin typeface="Trebuchet MS"/>
              </a:rPr>
              <a:t>Copyrights</a:t>
            </a:r>
            <a:endParaRPr/>
          </a:p>
        </p:txBody>
      </p:sp>
      <p:pic>
        <p:nvPicPr>
          <p:cNvPr id="125" name="Picture 3"/>
          <p:cNvPicPr/>
          <p:nvPr/>
        </p:nvPicPr>
        <p:blipFill>
          <a:blip r:embed="rId3"/>
          <a:stretch>
            <a:fillRect/>
          </a:stretch>
        </p:blipFill>
        <p:spPr>
          <a:xfrm>
            <a:off x="2484360" y="3284640"/>
            <a:ext cx="3692160" cy="1292040"/>
          </a:xfrm>
          <a:prstGeom prst="rect">
            <a:avLst/>
          </a:prstGeom>
        </p:spPr>
      </p:pic>
      <p:sp>
        <p:nvSpPr>
          <p:cNvPr id="126" name="CustomShape 2"/>
          <p:cNvSpPr/>
          <p:nvPr/>
        </p:nvSpPr>
        <p:spPr>
          <a:xfrm>
            <a:off x="2484360" y="3284640"/>
            <a:ext cx="3692160" cy="1292040"/>
          </a:xfrm>
          <a:prstGeom prst="rect">
            <a:avLst/>
          </a:prstGeom>
        </p:spPr>
      </p:sp>
      <p:sp>
        <p:nvSpPr>
          <p:cNvPr id="127" name="CustomShape 3"/>
          <p:cNvSpPr/>
          <p:nvPr/>
        </p:nvSpPr>
        <p:spPr>
          <a:xfrm>
            <a:off x="1093680" y="1557360"/>
            <a:ext cx="6996600" cy="1556280"/>
          </a:xfrm>
          <a:prstGeom prst="rect">
            <a:avLst/>
          </a:prstGeom>
        </p:spPr>
        <p:txBody>
          <a:bodyPr lIns="90000" tIns="46800" rIns="90000" bIns="46800"/>
          <a:lstStyle/>
          <a:p>
            <a:pPr algn="ctr">
              <a:lnSpc>
                <a:spcPct val="100000"/>
              </a:lnSpc>
            </a:pPr>
            <a:r>
              <a:rPr lang="es-ES_tradnl" sz="2400" dirty="0" smtClean="0">
                <a:latin typeface="Calibri"/>
              </a:rPr>
              <a:t> Este trabajo está autorizado bajo la licencia:</a:t>
            </a:r>
            <a:endParaRPr lang="es-ES_tradnl" sz="2400" dirty="0" smtClean="0"/>
          </a:p>
          <a:p>
            <a:pPr algn="ctr">
              <a:lnSpc>
                <a:spcPct val="100000"/>
              </a:lnSpc>
            </a:pPr>
            <a:r>
              <a:rPr lang="de-AT" sz="2400" b="1" u="sng" dirty="0" smtClean="0">
                <a:solidFill>
                  <a:srgbClr val="FFFFFF"/>
                </a:solidFill>
                <a:latin typeface="Calibri"/>
              </a:rPr>
              <a:t>Creative </a:t>
            </a:r>
            <a:r>
              <a:rPr lang="de-AT" sz="2400" b="1" u="sng" dirty="0" err="1">
                <a:solidFill>
                  <a:srgbClr val="FFFFFF"/>
                </a:solidFill>
                <a:latin typeface="Calibri"/>
              </a:rPr>
              <a:t>Commons</a:t>
            </a:r>
            <a:r>
              <a:rPr lang="de-AT" sz="2400" b="1" u="sng" dirty="0">
                <a:solidFill>
                  <a:srgbClr val="FFFFFF"/>
                </a:solidFill>
                <a:latin typeface="Calibri"/>
              </a:rPr>
              <a:t> </a:t>
            </a:r>
            <a:r>
              <a:rPr lang="de-AT" sz="2400" b="1" u="sng" dirty="0" err="1">
                <a:solidFill>
                  <a:srgbClr val="FFFFFF"/>
                </a:solidFill>
                <a:latin typeface="Calibri"/>
              </a:rPr>
              <a:t>Attribution-NonCommercial-NoDerivs</a:t>
            </a:r>
            <a:r>
              <a:rPr lang="de-AT" sz="2400" b="1" u="sng" dirty="0">
                <a:solidFill>
                  <a:srgbClr val="FFFFFF"/>
                </a:solidFill>
                <a:latin typeface="Calibri"/>
              </a:rPr>
              <a:t> 3.0 </a:t>
            </a:r>
            <a:r>
              <a:rPr lang="de-AT" sz="2400" b="1" u="sng" dirty="0" err="1">
                <a:solidFill>
                  <a:srgbClr val="FFFFFF"/>
                </a:solidFill>
                <a:latin typeface="Calibri"/>
              </a:rPr>
              <a:t>Unported</a:t>
            </a:r>
            <a:r>
              <a:rPr lang="de-AT" sz="2400" b="1" u="sng" dirty="0">
                <a:solidFill>
                  <a:srgbClr val="FFFFFF"/>
                </a:solidFill>
                <a:latin typeface="Calibri"/>
              </a:rPr>
              <a:t> </a:t>
            </a:r>
            <a:r>
              <a:rPr lang="de-AT" sz="2400" b="1" u="sng" dirty="0" err="1">
                <a:solidFill>
                  <a:srgbClr val="FFFFFF"/>
                </a:solidFill>
                <a:latin typeface="Calibri"/>
              </a:rPr>
              <a:t>License</a:t>
            </a:r>
            <a:r>
              <a:rPr lang="de-AT" sz="2400" b="1" u="sng" dirty="0">
                <a:solidFill>
                  <a:srgbClr val="FFFFFF"/>
                </a:solidFill>
                <a:latin typeface="Calibri"/>
              </a:rPr>
              <a:t>.</a:t>
            </a:r>
            <a:endParaRPr dirty="0"/>
          </a:p>
        </p:txBody>
      </p:sp>
      <p:sp>
        <p:nvSpPr>
          <p:cNvPr id="128" name="CustomShape 4"/>
          <p:cNvSpPr/>
          <p:nvPr/>
        </p:nvSpPr>
        <p:spPr>
          <a:xfrm>
            <a:off x="1181688" y="5398772"/>
            <a:ext cx="6758280" cy="463846"/>
          </a:xfrm>
          <a:prstGeom prst="rect">
            <a:avLst/>
          </a:prstGeom>
        </p:spPr>
        <p:txBody>
          <a:bodyPr lIns="90000" tIns="46800" rIns="90000" bIns="46800">
            <a:spAutoFit/>
          </a:bodyPr>
          <a:lstStyle/>
          <a:p>
            <a:pPr algn="ctr">
              <a:lnSpc>
                <a:spcPct val="100000"/>
              </a:lnSpc>
            </a:pPr>
            <a:r>
              <a:rPr lang="de-AT" sz="2400" dirty="0" smtClean="0">
                <a:solidFill>
                  <a:srgbClr val="000000"/>
                </a:solidFill>
                <a:latin typeface="Calibri"/>
              </a:rPr>
              <a:t>Para </a:t>
            </a:r>
            <a:r>
              <a:rPr lang="de-AT" sz="2400" dirty="0" err="1" smtClean="0">
                <a:solidFill>
                  <a:srgbClr val="000000"/>
                </a:solidFill>
                <a:latin typeface="Calibri"/>
              </a:rPr>
              <a:t>detlles</a:t>
            </a:r>
            <a:r>
              <a:rPr lang="de-AT" sz="2400" dirty="0" smtClean="0">
                <a:solidFill>
                  <a:srgbClr val="000000"/>
                </a:solidFill>
                <a:latin typeface="Calibri"/>
              </a:rPr>
              <a:t> </a:t>
            </a:r>
            <a:r>
              <a:rPr lang="de-AT" sz="2400" dirty="0" err="1" smtClean="0">
                <a:solidFill>
                  <a:srgbClr val="000000"/>
                </a:solidFill>
                <a:latin typeface="Calibri"/>
              </a:rPr>
              <a:t>véase</a:t>
            </a:r>
            <a:r>
              <a:rPr lang="de-AT" sz="2400" dirty="0" smtClean="0">
                <a:solidFill>
                  <a:srgbClr val="000000"/>
                </a:solidFill>
                <a:latin typeface="Calibri"/>
              </a:rPr>
              <a:t>: </a:t>
            </a:r>
            <a:r>
              <a:rPr lang="de-AT" sz="2400" b="1" u="sng" dirty="0">
                <a:solidFill>
                  <a:srgbClr val="FFFFFF"/>
                </a:solidFill>
                <a:latin typeface="Calibri"/>
              </a:rPr>
              <a:t>http:// creativecommons.org</a:t>
            </a:r>
            <a:endParaRPr dirty="0"/>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extShape 1"/>
          <p:cNvSpPr txBox="1"/>
          <p:nvPr/>
        </p:nvSpPr>
        <p:spPr>
          <a:xfrm>
            <a:off x="2763360" y="280800"/>
            <a:ext cx="3434400" cy="536760"/>
          </a:xfrm>
          <a:prstGeom prst="rect">
            <a:avLst/>
          </a:prstGeom>
        </p:spPr>
        <p:txBody>
          <a:bodyPr lIns="90000" tIns="46800" rIns="90000" bIns="46800" anchor="ctr"/>
          <a:lstStyle/>
          <a:p>
            <a:pPr algn="ctr">
              <a:lnSpc>
                <a:spcPct val="100000"/>
              </a:lnSpc>
            </a:pPr>
            <a:r>
              <a:rPr lang="en-GB" sz="4000" b="1" dirty="0">
                <a:solidFill>
                  <a:srgbClr val="376092"/>
                </a:solidFill>
                <a:latin typeface="Trebuchet MS"/>
              </a:rPr>
              <a:t>Nota</a:t>
            </a:r>
            <a:endParaRPr dirty="0"/>
          </a:p>
        </p:txBody>
      </p:sp>
      <p:sp>
        <p:nvSpPr>
          <p:cNvPr id="130" name="TextShape 2"/>
          <p:cNvSpPr txBox="1"/>
          <p:nvPr/>
        </p:nvSpPr>
        <p:spPr>
          <a:xfrm>
            <a:off x="1196235" y="1175465"/>
            <a:ext cx="6895578" cy="4526497"/>
          </a:xfrm>
          <a:prstGeom prst="rect">
            <a:avLst/>
          </a:prstGeom>
        </p:spPr>
        <p:txBody>
          <a:bodyPr lIns="90000" tIns="46800" rIns="90000" bIns="46800">
            <a:spAutoFit/>
          </a:bodyPr>
          <a:lstStyle/>
          <a:p>
            <a:pPr>
              <a:lnSpc>
                <a:spcPct val="100000"/>
              </a:lnSpc>
            </a:pPr>
            <a:r>
              <a:rPr lang="es-ES_tradnl" sz="3200" dirty="0" smtClean="0">
                <a:solidFill>
                  <a:srgbClr val="262626"/>
                </a:solidFill>
                <a:latin typeface="Calibri"/>
              </a:rPr>
              <a:t>Las siguientes láminas </a:t>
            </a:r>
            <a:r>
              <a:rPr lang="es-ES_tradnl" sz="3200" dirty="0" smtClean="0">
                <a:solidFill>
                  <a:srgbClr val="000000"/>
                </a:solidFill>
                <a:latin typeface="Calibri"/>
              </a:rPr>
              <a:t>muestran</a:t>
            </a:r>
            <a:r>
              <a:rPr lang="es-ES_tradnl" sz="3200" dirty="0" smtClean="0">
                <a:solidFill>
                  <a:srgbClr val="262626"/>
                </a:solidFill>
                <a:latin typeface="Calibri"/>
              </a:rPr>
              <a:t> escenas reales de la vida cotidiana </a:t>
            </a:r>
            <a:r>
              <a:rPr lang="es-ES_tradnl" sz="3200" dirty="0" smtClean="0">
                <a:solidFill>
                  <a:srgbClr val="000000"/>
                </a:solidFill>
                <a:latin typeface="Calibri"/>
              </a:rPr>
              <a:t>proporciona-das por</a:t>
            </a:r>
            <a:r>
              <a:rPr lang="es-ES_tradnl" sz="3200" dirty="0" smtClean="0">
                <a:solidFill>
                  <a:srgbClr val="262626"/>
                </a:solidFill>
                <a:latin typeface="Calibri"/>
              </a:rPr>
              <a:t> verdaderos clientes.</a:t>
            </a:r>
            <a:endParaRPr lang="es-ES_tradnl" dirty="0" smtClean="0"/>
          </a:p>
          <a:p>
            <a:pPr>
              <a:lnSpc>
                <a:spcPct val="100000"/>
              </a:lnSpc>
            </a:pPr>
            <a:r>
              <a:rPr lang="es-ES_tradnl" sz="3200" dirty="0" smtClean="0">
                <a:solidFill>
                  <a:srgbClr val="262626"/>
                </a:solidFill>
                <a:latin typeface="Calibri"/>
              </a:rPr>
              <a:t>La calidad técnica no se ha optimizado, el equipo utilizado es simple y asequible </a:t>
            </a:r>
            <a:r>
              <a:rPr lang="es-ES_tradnl" sz="3200" dirty="0" smtClean="0">
                <a:solidFill>
                  <a:srgbClr val="000000"/>
                </a:solidFill>
                <a:latin typeface="Calibri"/>
              </a:rPr>
              <a:t>para simular</a:t>
            </a:r>
            <a:r>
              <a:rPr lang="es-ES_tradnl" sz="3200" dirty="0" smtClean="0">
                <a:solidFill>
                  <a:srgbClr val="262626"/>
                </a:solidFill>
                <a:latin typeface="Calibri"/>
              </a:rPr>
              <a:t> las condiciones de trabajo de la vida real.</a:t>
            </a:r>
            <a:endParaRPr lang="es-ES_tradnl" dirty="0" smtClean="0"/>
          </a:p>
          <a:p>
            <a:pPr>
              <a:lnSpc>
                <a:spcPct val="100000"/>
              </a:lnSpc>
            </a:pPr>
            <a:r>
              <a:rPr lang="es-ES_tradnl" sz="3200" dirty="0" smtClean="0">
                <a:solidFill>
                  <a:srgbClr val="262626"/>
                </a:solidFill>
                <a:latin typeface="Calibri"/>
              </a:rPr>
              <a:t>Un </a:t>
            </a:r>
            <a:r>
              <a:rPr lang="es-ES_tradnl" sz="3200" dirty="0" smtClean="0">
                <a:solidFill>
                  <a:srgbClr val="000000"/>
                </a:solidFill>
                <a:latin typeface="Calibri"/>
              </a:rPr>
              <a:t>consentimiento informado</a:t>
            </a:r>
            <a:r>
              <a:rPr lang="es-ES_tradnl" sz="3200" dirty="0" smtClean="0">
                <a:solidFill>
                  <a:srgbClr val="262626"/>
                </a:solidFill>
                <a:latin typeface="Calibri"/>
              </a:rPr>
              <a:t> escrito nos permite</a:t>
            </a:r>
            <a:r>
              <a:rPr lang="es-ES_tradnl" sz="3200" dirty="0" smtClean="0">
                <a:solidFill>
                  <a:srgbClr val="000000"/>
                </a:solidFill>
                <a:latin typeface="Calibri"/>
              </a:rPr>
              <a:t> el </a:t>
            </a:r>
            <a:r>
              <a:rPr lang="es-ES_tradnl" sz="3200" dirty="0" smtClean="0">
                <a:solidFill>
                  <a:srgbClr val="262626"/>
                </a:solidFill>
                <a:latin typeface="Calibri"/>
              </a:rPr>
              <a:t>uso de las fotografías. </a:t>
            </a:r>
            <a:r>
              <a:rPr lang="en-GB" sz="3200" dirty="0" smtClean="0">
                <a:solidFill>
                  <a:srgbClr val="262626"/>
                </a:solidFill>
                <a:latin typeface="Calibri"/>
              </a:rPr>
              <a:t> </a:t>
            </a:r>
            <a:endParaRPr dirty="0"/>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Shape 1"/>
          <p:cNvSpPr txBox="1"/>
          <p:nvPr/>
        </p:nvSpPr>
        <p:spPr>
          <a:xfrm>
            <a:off x="457200" y="415293"/>
            <a:ext cx="8227800" cy="710067"/>
          </a:xfrm>
          <a:prstGeom prst="rect">
            <a:avLst/>
          </a:prstGeom>
        </p:spPr>
        <p:txBody>
          <a:bodyPr lIns="90000" tIns="46800" rIns="90000" bIns="46800" anchor="ctr">
            <a:spAutoFit/>
          </a:bodyPr>
          <a:lstStyle/>
          <a:p>
            <a:pPr algn="ctr">
              <a:lnSpc>
                <a:spcPct val="100000"/>
              </a:lnSpc>
            </a:pPr>
            <a:r>
              <a:rPr lang="de-AT" sz="4000" b="1" dirty="0" err="1" smtClean="0">
                <a:solidFill>
                  <a:srgbClr val="376092"/>
                </a:solidFill>
                <a:latin typeface="Trebuchet MS"/>
              </a:rPr>
              <a:t>Fotografía</a:t>
            </a:r>
            <a:r>
              <a:rPr lang="de-AT" sz="4000" b="1" dirty="0" smtClean="0">
                <a:solidFill>
                  <a:srgbClr val="376092"/>
                </a:solidFill>
                <a:latin typeface="Trebuchet MS"/>
              </a:rPr>
              <a:t> </a:t>
            </a:r>
            <a:r>
              <a:rPr lang="de-AT" sz="4000" b="1" dirty="0" err="1" smtClean="0">
                <a:solidFill>
                  <a:srgbClr val="376092"/>
                </a:solidFill>
                <a:latin typeface="Trebuchet MS"/>
              </a:rPr>
              <a:t>forense</a:t>
            </a:r>
            <a:r>
              <a:rPr lang="de-AT" sz="4000" b="1" dirty="0" smtClean="0">
                <a:solidFill>
                  <a:srgbClr val="376092"/>
                </a:solidFill>
                <a:latin typeface="Trebuchet MS"/>
              </a:rPr>
              <a:t>, </a:t>
            </a:r>
            <a:r>
              <a:rPr lang="de-AT" sz="4000" b="1" dirty="0" err="1" smtClean="0">
                <a:solidFill>
                  <a:srgbClr val="376092"/>
                </a:solidFill>
                <a:latin typeface="Trebuchet MS"/>
              </a:rPr>
              <a:t>ejemplo</a:t>
            </a:r>
            <a:r>
              <a:rPr lang="de-AT" sz="4000" b="1" dirty="0" smtClean="0">
                <a:solidFill>
                  <a:srgbClr val="376092"/>
                </a:solidFill>
                <a:latin typeface="Trebuchet MS"/>
              </a:rPr>
              <a:t> I</a:t>
            </a:r>
            <a:endParaRPr lang="de-AT" sz="4000" dirty="0"/>
          </a:p>
        </p:txBody>
      </p:sp>
      <p:sp>
        <p:nvSpPr>
          <p:cNvPr id="132" name="TextShape 2"/>
          <p:cNvSpPr txBox="1"/>
          <p:nvPr/>
        </p:nvSpPr>
        <p:spPr>
          <a:xfrm>
            <a:off x="938552" y="1638928"/>
            <a:ext cx="7265095" cy="3541612"/>
          </a:xfrm>
          <a:prstGeom prst="rect">
            <a:avLst/>
          </a:prstGeom>
        </p:spPr>
        <p:txBody>
          <a:bodyPr wrap="square" lIns="90000" tIns="46800" rIns="90000" bIns="46800">
            <a:spAutoFit/>
          </a:bodyPr>
          <a:lstStyle/>
          <a:p>
            <a:pPr>
              <a:lnSpc>
                <a:spcPct val="100000"/>
              </a:lnSpc>
            </a:pPr>
            <a:r>
              <a:rPr lang="es-ES_tradnl" sz="3200" dirty="0" smtClean="0">
                <a:solidFill>
                  <a:srgbClr val="262626"/>
                </a:solidFill>
                <a:latin typeface="Calibri"/>
              </a:rPr>
              <a:t>Mire por favor la siguiente lámina con una foto tomada durante la documentación de un superviviente de la tortura.</a:t>
            </a:r>
          </a:p>
          <a:p>
            <a:pPr>
              <a:lnSpc>
                <a:spcPct val="100000"/>
              </a:lnSpc>
            </a:pPr>
            <a:endParaRPr lang="es-ES_tradnl" sz="3200" dirty="0" smtClean="0">
              <a:solidFill>
                <a:srgbClr val="262626"/>
              </a:solidFill>
              <a:latin typeface="Calibri"/>
            </a:endParaRPr>
          </a:p>
          <a:p>
            <a:pPr>
              <a:lnSpc>
                <a:spcPct val="100000"/>
              </a:lnSpc>
            </a:pPr>
            <a:r>
              <a:rPr lang="es-ES_tradnl" sz="3200" dirty="0" smtClean="0">
                <a:solidFill>
                  <a:srgbClr val="262626"/>
                </a:solidFill>
                <a:latin typeface="Calibri"/>
              </a:rPr>
              <a:t>¡Tome su tiempo!</a:t>
            </a:r>
          </a:p>
          <a:p>
            <a:pPr>
              <a:lnSpc>
                <a:spcPct val="100000"/>
              </a:lnSpc>
            </a:pPr>
            <a:r>
              <a:rPr lang="es-ES_tradnl" sz="3200" dirty="0" smtClean="0">
                <a:solidFill>
                  <a:srgbClr val="262626"/>
                </a:solidFill>
                <a:latin typeface="Calibri"/>
              </a:rPr>
              <a:t>Considere Ud.: ¿Qué está bien hecho, qué podría hacerse mejor?</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Picture 3"/>
          <p:cNvPicPr/>
          <p:nvPr/>
        </p:nvPicPr>
        <p:blipFill>
          <a:blip r:embed="rId3"/>
          <a:stretch>
            <a:fillRect/>
          </a:stretch>
        </p:blipFill>
        <p:spPr>
          <a:xfrm>
            <a:off x="1258920" y="260640"/>
            <a:ext cx="6624360" cy="581796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465120" y="1260180"/>
            <a:ext cx="3827520" cy="4998600"/>
          </a:xfrm>
          <a:prstGeom prst="rect">
            <a:avLst/>
          </a:prstGeom>
        </p:spPr>
        <p:txBody>
          <a:bodyPr lIns="90000" tIns="46800" rIns="90000" bIns="46800"/>
          <a:lstStyle/>
          <a:p>
            <a:pPr>
              <a:lnSpc>
                <a:spcPct val="100000"/>
              </a:lnSpc>
            </a:pPr>
            <a:r>
              <a:rPr lang="es-ES_tradnl" sz="3200" dirty="0" smtClean="0">
                <a:solidFill>
                  <a:srgbClr val="262626"/>
                </a:solidFill>
                <a:latin typeface="Calibri"/>
              </a:rPr>
              <a:t>1. Cicatriz  (machete, 
tajo, 7 años de edad)</a:t>
            </a:r>
            <a:endParaRPr lang="es-ES_tradnl" dirty="0" smtClean="0"/>
          </a:p>
          <a:p>
            <a:pPr>
              <a:lnSpc>
                <a:spcPct val="100000"/>
              </a:lnSpc>
            </a:pPr>
            <a:r>
              <a:rPr lang="es-ES_tradnl" sz="3200" dirty="0" smtClean="0">
                <a:solidFill>
                  <a:srgbClr val="262626"/>
                </a:solidFill>
                <a:latin typeface="Calibri"/>
              </a:rPr>
              <a:t>2. Regla indicando </a:t>
            </a:r>
          </a:p>
          <a:p>
            <a:pPr>
              <a:lnSpc>
                <a:spcPct val="100000"/>
              </a:lnSpc>
            </a:pPr>
            <a:r>
              <a:rPr lang="es-ES_tradnl" sz="3200" dirty="0">
                <a:solidFill>
                  <a:srgbClr val="262626"/>
                </a:solidFill>
                <a:latin typeface="Calibri"/>
              </a:rPr>
              <a:t>e</a:t>
            </a:r>
            <a:r>
              <a:rPr lang="es-ES_tradnl" sz="3200" dirty="0" smtClean="0">
                <a:solidFill>
                  <a:srgbClr val="262626"/>
                </a:solidFill>
                <a:latin typeface="Calibri"/>
              </a:rPr>
              <a:t>l tamaño, </a:t>
            </a:r>
          </a:p>
          <a:p>
            <a:pPr>
              <a:lnSpc>
                <a:spcPct val="100000"/>
              </a:lnSpc>
            </a:pPr>
            <a:r>
              <a:rPr lang="es-ES_tradnl" sz="3200" dirty="0" smtClean="0">
                <a:solidFill>
                  <a:srgbClr val="262626"/>
                </a:solidFill>
                <a:latin typeface="Calibri"/>
              </a:rPr>
              <a:t>y color habitual</a:t>
            </a:r>
            <a:endParaRPr lang="es-ES_tradnl" dirty="0" smtClean="0"/>
          </a:p>
          <a:p>
            <a:pPr>
              <a:lnSpc>
                <a:spcPct val="100000"/>
              </a:lnSpc>
            </a:pPr>
            <a:r>
              <a:rPr lang="es-ES_tradnl" sz="3200" dirty="0" smtClean="0">
                <a:solidFill>
                  <a:srgbClr val="262626"/>
                </a:solidFill>
                <a:latin typeface="Calibri"/>
              </a:rPr>
              <a:t>3. Datos importantes: 
nombre, fecha de </a:t>
            </a:r>
          </a:p>
          <a:p>
            <a:pPr>
              <a:lnSpc>
                <a:spcPct val="100000"/>
              </a:lnSpc>
            </a:pPr>
            <a:r>
              <a:rPr lang="es-ES_tradnl" sz="3200" dirty="0" smtClean="0">
                <a:solidFill>
                  <a:srgbClr val="262626"/>
                </a:solidFill>
                <a:latin typeface="Calibri"/>
              </a:rPr>
              <a:t>nacimiento, fecha </a:t>
            </a:r>
          </a:p>
          <a:p>
            <a:pPr>
              <a:lnSpc>
                <a:spcPct val="100000"/>
              </a:lnSpc>
            </a:pPr>
            <a:r>
              <a:rPr lang="es-ES_tradnl" sz="3200" dirty="0" smtClean="0">
                <a:solidFill>
                  <a:srgbClr val="262626"/>
                </a:solidFill>
                <a:latin typeface="Calibri"/>
              </a:rPr>
              <a:t>y lugar de la toma
de la fotografía</a:t>
            </a:r>
            <a:endParaRPr lang="es-ES_tradnl" dirty="0" smtClean="0"/>
          </a:p>
          <a:p>
            <a:pPr>
              <a:lnSpc>
                <a:spcPct val="100000"/>
              </a:lnSpc>
            </a:pPr>
            <a:endParaRPr dirty="0"/>
          </a:p>
        </p:txBody>
      </p:sp>
      <p:pic>
        <p:nvPicPr>
          <p:cNvPr id="135" name="Picture 2"/>
          <p:cNvPicPr/>
          <p:nvPr/>
        </p:nvPicPr>
        <p:blipFill>
          <a:blip r:embed="rId3"/>
          <a:stretch>
            <a:fillRect/>
          </a:stretch>
        </p:blipFill>
        <p:spPr>
          <a:xfrm>
            <a:off x="4384928" y="1678744"/>
            <a:ext cx="4392360" cy="3858840"/>
          </a:xfrm>
          <a:prstGeom prst="rect">
            <a:avLst/>
          </a:prstGeom>
        </p:spPr>
      </p:pic>
      <p:sp>
        <p:nvSpPr>
          <p:cNvPr id="136" name="CustomShape 2"/>
          <p:cNvSpPr/>
          <p:nvPr/>
        </p:nvSpPr>
        <p:spPr>
          <a:xfrm>
            <a:off x="1991639" y="1727736"/>
            <a:ext cx="4622104" cy="915256"/>
          </a:xfrm>
          <a:prstGeom prst="straightConnector1">
            <a:avLst/>
          </a:prstGeom>
          <a:ln w="9360">
            <a:solidFill>
              <a:srgbClr val="00C795"/>
            </a:solidFill>
            <a:round/>
            <a:tailEnd type="triangle" w="med" len="med"/>
          </a:ln>
        </p:spPr>
      </p:sp>
      <p:sp>
        <p:nvSpPr>
          <p:cNvPr id="137" name="CustomShape 3"/>
          <p:cNvSpPr/>
          <p:nvPr/>
        </p:nvSpPr>
        <p:spPr>
          <a:xfrm>
            <a:off x="1703540" y="2667356"/>
            <a:ext cx="4409161" cy="1115504"/>
          </a:xfrm>
          <a:prstGeom prst="straightConnector1">
            <a:avLst/>
          </a:prstGeom>
          <a:ln w="9360">
            <a:solidFill>
              <a:srgbClr val="00C795"/>
            </a:solidFill>
            <a:round/>
            <a:tailEnd type="triangle" w="med" len="med"/>
          </a:ln>
        </p:spPr>
      </p:sp>
      <p:sp>
        <p:nvSpPr>
          <p:cNvPr id="138" name="CustomShape 4"/>
          <p:cNvSpPr/>
          <p:nvPr/>
        </p:nvSpPr>
        <p:spPr>
          <a:xfrm>
            <a:off x="3206663" y="4233797"/>
            <a:ext cx="2480437" cy="927163"/>
          </a:xfrm>
          <a:prstGeom prst="straightConnector1">
            <a:avLst/>
          </a:prstGeom>
          <a:ln w="9360">
            <a:solidFill>
              <a:srgbClr val="00C795"/>
            </a:solidFill>
            <a:round/>
            <a:tailEnd type="triangle" w="med" len="med"/>
          </a:ln>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1"/>
          <p:cNvSpPr txBox="1"/>
          <p:nvPr/>
        </p:nvSpPr>
        <p:spPr>
          <a:xfrm>
            <a:off x="468360" y="192346"/>
            <a:ext cx="8227800" cy="710067"/>
          </a:xfrm>
          <a:prstGeom prst="rect">
            <a:avLst/>
          </a:prstGeom>
        </p:spPr>
        <p:txBody>
          <a:bodyPr lIns="90000" tIns="46800" rIns="90000" bIns="46800" anchor="ctr">
            <a:spAutoFit/>
          </a:bodyPr>
          <a:lstStyle/>
          <a:p>
            <a:pPr algn="ctr">
              <a:lnSpc>
                <a:spcPct val="100000"/>
              </a:lnSpc>
            </a:pPr>
            <a:r>
              <a:rPr lang="es-ES_tradnl" sz="4000" b="1" dirty="0" smtClean="0">
                <a:solidFill>
                  <a:srgbClr val="376092"/>
                </a:solidFill>
                <a:latin typeface="Trebuchet MS"/>
              </a:rPr>
              <a:t>Califique por favor</a:t>
            </a:r>
            <a:endParaRPr lang="es-ES_tradnl" dirty="0"/>
          </a:p>
        </p:txBody>
      </p:sp>
      <p:graphicFrame>
        <p:nvGraphicFramePr>
          <p:cNvPr id="140" name="Table 2"/>
          <p:cNvGraphicFramePr/>
          <p:nvPr>
            <p:extLst>
              <p:ext uri="{D42A27DB-BD31-4B8C-83A1-F6EECF244321}">
                <p14:modId xmlns:p14="http://schemas.microsoft.com/office/powerpoint/2010/main" val="2227711465"/>
              </p:ext>
            </p:extLst>
          </p:nvPr>
        </p:nvGraphicFramePr>
        <p:xfrm>
          <a:off x="457200" y="1600200"/>
          <a:ext cx="8229240" cy="4021920"/>
        </p:xfrm>
        <a:graphic>
          <a:graphicData uri="http://schemas.openxmlformats.org/drawingml/2006/table">
            <a:tbl>
              <a:tblPr/>
              <a:tblGrid>
                <a:gridCol w="3322440"/>
                <a:gridCol w="648000"/>
                <a:gridCol w="4258800"/>
              </a:tblGrid>
              <a:tr h="621720">
                <a:tc>
                  <a:txBody>
                    <a:bodyPr/>
                    <a:lstStyle/>
                    <a:p>
                      <a:endParaRPr lang="es-ES_tradnl" noProof="0" dirty="0"/>
                    </a:p>
                  </a:txBody>
                  <a:tcPr/>
                </a:tc>
                <a:tc>
                  <a:txBody>
                    <a:bodyPr/>
                    <a:lstStyle/>
                    <a:p>
                      <a:pPr>
                        <a:lnSpc>
                          <a:spcPct val="100000"/>
                        </a:lnSpc>
                      </a:pPr>
                      <a:r>
                        <a:rPr lang="es-ES_tradnl" b="1" noProof="0" dirty="0" smtClean="0">
                          <a:solidFill>
                            <a:srgbClr val="FFFFFF"/>
                          </a:solidFill>
                          <a:latin typeface="Calibri"/>
                        </a:rPr>
                        <a:t>1 -6</a:t>
                      </a:r>
                      <a:endParaRPr lang="es-ES_tradnl" noProof="0" dirty="0"/>
                    </a:p>
                  </a:txBody>
                  <a:tcPr/>
                </a:tc>
                <a:tc>
                  <a:txBody>
                    <a:bodyPr/>
                    <a:lstStyle/>
                    <a:p>
                      <a:pPr>
                        <a:lnSpc>
                          <a:spcPct val="100000"/>
                        </a:lnSpc>
                      </a:pPr>
                      <a:r>
                        <a:rPr lang="es-ES_tradnl" sz="1800" b="1" noProof="0" dirty="0" smtClean="0">
                          <a:solidFill>
                            <a:schemeClr val="bg1"/>
                          </a:solidFill>
                          <a:latin typeface="Calibri"/>
                        </a:rPr>
                        <a:t>¿Cómo se puede mejorar el resultado?</a:t>
                      </a:r>
                      <a:endParaRPr lang="es-ES_tradnl" b="1" noProof="0" dirty="0">
                        <a:solidFill>
                          <a:schemeClr val="bg1"/>
                        </a:solidFill>
                      </a:endParaRPr>
                    </a:p>
                  </a:txBody>
                  <a:tcPr/>
                </a:tc>
              </a:tr>
              <a:tr h="428040">
                <a:tc>
                  <a:txBody>
                    <a:bodyPr/>
                    <a:lstStyle/>
                    <a:p>
                      <a:pPr>
                        <a:lnSpc>
                          <a:spcPct val="100000"/>
                        </a:lnSpc>
                      </a:pPr>
                      <a:r>
                        <a:rPr lang="es-ES_tradnl" noProof="0" dirty="0" smtClean="0">
                          <a:solidFill>
                            <a:srgbClr val="000000"/>
                          </a:solidFill>
                          <a:latin typeface="Calibri"/>
                        </a:rPr>
                        <a:t>Calidad de la fotografía: </a:t>
                      </a:r>
                      <a:endParaRPr lang="es-ES_tradnl" noProof="0" dirty="0"/>
                    </a:p>
                  </a:txBody>
                  <a:tcPr/>
                </a:tc>
                <a:tc>
                  <a:txBody>
                    <a:bodyPr/>
                    <a:lstStyle/>
                    <a:p>
                      <a:endParaRPr lang="es-ES_tradnl" noProof="0" dirty="0"/>
                    </a:p>
                  </a:txBody>
                  <a:tcPr/>
                </a:tc>
                <a:tc>
                  <a:txBody>
                    <a:bodyPr/>
                    <a:lstStyle/>
                    <a:p>
                      <a:endParaRPr lang="es-ES_tradnl" noProof="0" dirty="0"/>
                    </a:p>
                  </a:txBody>
                  <a:tcPr/>
                </a:tc>
              </a:tr>
              <a:tr h="887040">
                <a:tc>
                  <a:txBody>
                    <a:bodyPr/>
                    <a:lstStyle/>
                    <a:p>
                      <a:pPr>
                        <a:lnSpc>
                          <a:spcPct val="100000"/>
                        </a:lnSpc>
                      </a:pPr>
                      <a:r>
                        <a:rPr lang="es-ES_tradnl" noProof="0" dirty="0" smtClean="0">
                          <a:solidFill>
                            <a:srgbClr val="000000"/>
                          </a:solidFill>
                          <a:latin typeface="Calibri"/>
                        </a:rPr>
                        <a:t>Identificación de informaciones</a:t>
                      </a:r>
                      <a:r>
                        <a:rPr lang="es-ES_tradnl" baseline="0" noProof="0" dirty="0" smtClean="0">
                          <a:solidFill>
                            <a:srgbClr val="000000"/>
                          </a:solidFill>
                          <a:latin typeface="Calibri"/>
                        </a:rPr>
                        <a:t> importantes</a:t>
                      </a:r>
                      <a:r>
                        <a:rPr lang="es-ES_tradnl" noProof="0" dirty="0" smtClean="0">
                          <a:solidFill>
                            <a:srgbClr val="000000"/>
                          </a:solidFill>
                          <a:latin typeface="Calibri"/>
                        </a:rPr>
                        <a:t> (locación, hora, número del archivo):</a:t>
                      </a:r>
                      <a:endParaRPr lang="es-ES_tradnl" noProof="0" dirty="0"/>
                    </a:p>
                  </a:txBody>
                  <a:tcPr/>
                </a:tc>
                <a:tc>
                  <a:txBody>
                    <a:bodyPr/>
                    <a:lstStyle/>
                    <a:p>
                      <a:endParaRPr lang="es-ES_tradnl" noProof="0" dirty="0"/>
                    </a:p>
                  </a:txBody>
                  <a:tcPr/>
                </a:tc>
                <a:tc>
                  <a:txBody>
                    <a:bodyPr/>
                    <a:lstStyle/>
                    <a:p>
                      <a:endParaRPr lang="es-ES_tradnl" noProof="0" dirty="0"/>
                    </a:p>
                  </a:txBody>
                  <a:tcPr/>
                </a:tc>
              </a:tr>
              <a:tr h="621720">
                <a:tc>
                  <a:txBody>
                    <a:bodyPr/>
                    <a:lstStyle/>
                    <a:p>
                      <a:pPr>
                        <a:lnSpc>
                          <a:spcPct val="100000"/>
                        </a:lnSpc>
                      </a:pPr>
                      <a:r>
                        <a:rPr lang="es-ES_tradnl" noProof="0" dirty="0" smtClean="0">
                          <a:solidFill>
                            <a:srgbClr val="000000"/>
                          </a:solidFill>
                          <a:latin typeface="Calibri"/>
                        </a:rPr>
                        <a:t>Calificaciones (escala de colores estándar, regla estándar):</a:t>
                      </a:r>
                      <a:endParaRPr lang="es-ES_tradnl" noProof="0" dirty="0"/>
                    </a:p>
                  </a:txBody>
                  <a:tcPr/>
                </a:tc>
                <a:tc>
                  <a:txBody>
                    <a:bodyPr/>
                    <a:lstStyle/>
                    <a:p>
                      <a:endParaRPr lang="es-ES_tradnl" noProof="0" dirty="0"/>
                    </a:p>
                  </a:txBody>
                  <a:tcPr/>
                </a:tc>
                <a:tc>
                  <a:txBody>
                    <a:bodyPr/>
                    <a:lstStyle/>
                    <a:p>
                      <a:endParaRPr lang="es-ES_tradnl" noProof="0" dirty="0"/>
                    </a:p>
                  </a:txBody>
                  <a:tcPr/>
                </a:tc>
              </a:tr>
              <a:tr h="1417680">
                <a:tc>
                  <a:txBody>
                    <a:bodyPr/>
                    <a:lstStyle/>
                    <a:p>
                      <a:pPr>
                        <a:lnSpc>
                          <a:spcPct val="100000"/>
                        </a:lnSpc>
                      </a:pPr>
                      <a:r>
                        <a:rPr lang="es-ES_tradnl" noProof="0" dirty="0" smtClean="0">
                          <a:solidFill>
                            <a:srgbClr val="000000"/>
                          </a:solidFill>
                          <a:latin typeface="Calibri"/>
                        </a:rPr>
                        <a:t>Metadatos disponibles [bit, autor, cámara, (velocidad de obturación si aplicable), abertura, GPS data si</a:t>
                      </a:r>
                      <a:r>
                        <a:rPr lang="es-ES_tradnl" baseline="0" noProof="0" dirty="0" smtClean="0">
                          <a:solidFill>
                            <a:srgbClr val="000000"/>
                          </a:solidFill>
                          <a:latin typeface="Calibri"/>
                        </a:rPr>
                        <a:t> disponible]:</a:t>
                      </a:r>
                      <a:endParaRPr lang="es-ES_tradnl" noProof="0" dirty="0"/>
                    </a:p>
                  </a:txBody>
                  <a:tcPr/>
                </a:tc>
                <a:tc>
                  <a:txBody>
                    <a:bodyPr/>
                    <a:lstStyle/>
                    <a:p>
                      <a:endParaRPr lang="es-ES_tradnl" noProof="0" dirty="0"/>
                    </a:p>
                  </a:txBody>
                  <a:tcPr/>
                </a:tc>
                <a:tc>
                  <a:txBody>
                    <a:bodyPr/>
                    <a:lstStyle/>
                    <a:p>
                      <a:endParaRPr lang="es-ES_tradnl" noProof="0" dirty="0"/>
                    </a:p>
                  </a:txBody>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extShape 1"/>
          <p:cNvSpPr txBox="1"/>
          <p:nvPr/>
        </p:nvSpPr>
        <p:spPr>
          <a:xfrm>
            <a:off x="468360" y="192346"/>
            <a:ext cx="8227800" cy="710067"/>
          </a:xfrm>
          <a:prstGeom prst="rect">
            <a:avLst/>
          </a:prstGeom>
        </p:spPr>
        <p:txBody>
          <a:bodyPr lIns="90000" tIns="46800" rIns="90000" bIns="46800" anchor="ctr">
            <a:spAutoFit/>
          </a:bodyPr>
          <a:lstStyle/>
          <a:p>
            <a:pPr algn="ctr">
              <a:lnSpc>
                <a:spcPct val="100000"/>
              </a:lnSpc>
            </a:pPr>
            <a:r>
              <a:rPr lang="es-ES_tradnl" sz="4000" b="1" dirty="0" smtClean="0">
                <a:solidFill>
                  <a:srgbClr val="376092"/>
                </a:solidFill>
                <a:latin typeface="Trebuchet MS"/>
              </a:rPr>
              <a:t>Ejemplos de soluciones</a:t>
            </a:r>
            <a:endParaRPr lang="es-ES_tradnl" dirty="0"/>
          </a:p>
        </p:txBody>
      </p:sp>
      <p:graphicFrame>
        <p:nvGraphicFramePr>
          <p:cNvPr id="142" name="Table 2"/>
          <p:cNvGraphicFramePr/>
          <p:nvPr>
            <p:extLst>
              <p:ext uri="{D42A27DB-BD31-4B8C-83A1-F6EECF244321}">
                <p14:modId xmlns:p14="http://schemas.microsoft.com/office/powerpoint/2010/main" val="350879001"/>
              </p:ext>
            </p:extLst>
          </p:nvPr>
        </p:nvGraphicFramePr>
        <p:xfrm>
          <a:off x="468360" y="1199368"/>
          <a:ext cx="8229240" cy="4784040"/>
        </p:xfrm>
        <a:graphic>
          <a:graphicData uri="http://schemas.openxmlformats.org/drawingml/2006/table">
            <a:tbl>
              <a:tblPr/>
              <a:tblGrid>
                <a:gridCol w="3322440"/>
                <a:gridCol w="504000"/>
                <a:gridCol w="4402800"/>
              </a:tblGrid>
              <a:tr h="622440">
                <a:tc>
                  <a:txBody>
                    <a:bodyPr/>
                    <a:lstStyle/>
                    <a:p>
                      <a:endParaRPr lang="es-ES_tradnl" noProof="0" dirty="0"/>
                    </a:p>
                  </a:txBody>
                  <a:tcPr/>
                </a:tc>
                <a:tc>
                  <a:txBody>
                    <a:bodyPr/>
                    <a:lstStyle/>
                    <a:p>
                      <a:endParaRPr lang="es-ES_tradnl" noProof="0" dirty="0"/>
                    </a:p>
                  </a:txBody>
                  <a:tcPr/>
                </a:tc>
                <a:tc>
                  <a:txBody>
                    <a:bodyPr/>
                    <a:lstStyle/>
                    <a:p>
                      <a:pPr>
                        <a:lnSpc>
                          <a:spcPct val="100000"/>
                        </a:lnSpc>
                      </a:pPr>
                      <a:r>
                        <a:rPr lang="es-ES_tradnl" sz="1800" b="1" noProof="0" dirty="0" smtClean="0">
                          <a:solidFill>
                            <a:schemeClr val="bg1"/>
                          </a:solidFill>
                          <a:latin typeface="Calibri"/>
                        </a:rPr>
                        <a:t>¿Cómo se puede mejorar el resultado?</a:t>
                      </a:r>
                      <a:endParaRPr lang="es-ES_tradnl" b="1" noProof="0" dirty="0">
                        <a:solidFill>
                          <a:schemeClr val="bg1"/>
                        </a:solidFill>
                      </a:endParaRPr>
                    </a:p>
                  </a:txBody>
                  <a:tcPr/>
                </a:tc>
              </a:tr>
              <a:tr h="428760">
                <a:tc>
                  <a:txBody>
                    <a:bodyPr/>
                    <a:lstStyle/>
                    <a:p>
                      <a:pPr>
                        <a:lnSpc>
                          <a:spcPct val="100000"/>
                        </a:lnSpc>
                      </a:pPr>
                      <a:r>
                        <a:rPr lang="es-ES_tradnl" noProof="0" dirty="0" smtClean="0">
                          <a:solidFill>
                            <a:srgbClr val="000000"/>
                          </a:solidFill>
                          <a:latin typeface="Calibri"/>
                        </a:rPr>
                        <a:t>Calidad de la fotografía:</a:t>
                      </a:r>
                      <a:endParaRPr lang="es-ES_tradnl" noProof="0" dirty="0"/>
                    </a:p>
                  </a:txBody>
                  <a:tcPr/>
                </a:tc>
                <a:tc>
                  <a:txBody>
                    <a:bodyPr/>
                    <a:lstStyle/>
                    <a:p>
                      <a:endParaRPr lang="es-ES_tradnl" noProof="0" dirty="0"/>
                    </a:p>
                  </a:txBody>
                  <a:tcPr/>
                </a:tc>
                <a:tc>
                  <a:txBody>
                    <a:bodyPr/>
                    <a:lstStyle/>
                    <a:p>
                      <a:pPr>
                        <a:lnSpc>
                          <a:spcPct val="100000"/>
                        </a:lnSpc>
                      </a:pPr>
                      <a:r>
                        <a:rPr lang="es-ES_tradnl" noProof="0" dirty="0" smtClean="0">
                          <a:solidFill>
                            <a:srgbClr val="000000"/>
                          </a:solidFill>
                          <a:latin typeface="Calibri"/>
                        </a:rPr>
                        <a:t>Use un flash</a:t>
                      </a:r>
                      <a:r>
                        <a:rPr lang="es-ES_tradnl" baseline="0" noProof="0" dirty="0" smtClean="0">
                          <a:solidFill>
                            <a:srgbClr val="000000"/>
                          </a:solidFill>
                          <a:latin typeface="Calibri"/>
                        </a:rPr>
                        <a:t> anular / difusor de luz circular</a:t>
                      </a:r>
                      <a:r>
                        <a:rPr lang="es-ES_tradnl" noProof="0" dirty="0" smtClean="0">
                          <a:solidFill>
                            <a:srgbClr val="000000"/>
                          </a:solidFill>
                          <a:latin typeface="Calibri"/>
                        </a:rPr>
                        <a:t>, use un trípode.</a:t>
                      </a:r>
                      <a:endParaRPr lang="es-ES_tradnl" noProof="0" dirty="0"/>
                    </a:p>
                  </a:txBody>
                  <a:tcPr/>
                </a:tc>
              </a:tr>
              <a:tr h="1153080">
                <a:tc>
                  <a:txBody>
                    <a:bodyPr/>
                    <a:lstStyle/>
                    <a:p>
                      <a:pPr>
                        <a:lnSpc>
                          <a:spcPct val="100000"/>
                        </a:lnSpc>
                      </a:pPr>
                      <a:r>
                        <a:rPr lang="es-ES_tradnl" noProof="0" dirty="0" smtClean="0">
                          <a:solidFill>
                            <a:srgbClr val="000000"/>
                          </a:solidFill>
                          <a:latin typeface="Calibri"/>
                        </a:rPr>
                        <a:t>Identificación de informaciones</a:t>
                      </a:r>
                      <a:r>
                        <a:rPr lang="es-ES_tradnl" baseline="0" noProof="0" dirty="0" smtClean="0">
                          <a:solidFill>
                            <a:srgbClr val="000000"/>
                          </a:solidFill>
                          <a:latin typeface="Calibri"/>
                        </a:rPr>
                        <a:t> importantes: </a:t>
                      </a:r>
                      <a:r>
                        <a:rPr lang="es-ES_tradnl" noProof="0" dirty="0" smtClean="0">
                          <a:solidFill>
                            <a:srgbClr val="000000"/>
                          </a:solidFill>
                          <a:latin typeface="Calibri"/>
                        </a:rPr>
                        <a:t>locación, hora, número del archivo…</a:t>
                      </a:r>
                      <a:endParaRPr lang="es-ES_tradnl" noProof="0" dirty="0"/>
                    </a:p>
                  </a:txBody>
                  <a:tcPr/>
                </a:tc>
                <a:tc>
                  <a:txBody>
                    <a:bodyPr/>
                    <a:lstStyle/>
                    <a:p>
                      <a:endParaRPr lang="es-ES_tradnl" noProof="0" dirty="0"/>
                    </a:p>
                  </a:txBody>
                  <a:tcPr/>
                </a:tc>
                <a:tc>
                  <a:txBody>
                    <a:bodyPr/>
                    <a:lstStyle/>
                    <a:p>
                      <a:pPr>
                        <a:lnSpc>
                          <a:spcPct val="100000"/>
                        </a:lnSpc>
                      </a:pPr>
                      <a:r>
                        <a:rPr lang="es-ES_tradnl" noProof="0" dirty="0" smtClean="0">
                          <a:solidFill>
                            <a:srgbClr val="000000"/>
                          </a:solidFill>
                          <a:latin typeface="Calibri"/>
                        </a:rPr>
                        <a:t>Añade electrónicamente el número del archivo,</a:t>
                      </a:r>
                      <a:r>
                        <a:rPr lang="es-ES_tradnl" baseline="0" noProof="0" dirty="0" smtClean="0">
                          <a:solidFill>
                            <a:srgbClr val="000000"/>
                          </a:solidFill>
                          <a:latin typeface="Calibri"/>
                        </a:rPr>
                        <a:t> </a:t>
                      </a:r>
                      <a:r>
                        <a:rPr lang="es-ES_tradnl" noProof="0" dirty="0" smtClean="0">
                          <a:solidFill>
                            <a:srgbClr val="000000"/>
                          </a:solidFill>
                          <a:latin typeface="Calibri"/>
                        </a:rPr>
                        <a:t> de la fotografía,</a:t>
                      </a:r>
                      <a:r>
                        <a:rPr lang="es-ES_tradnl" baseline="0" noProof="0" dirty="0" smtClean="0">
                          <a:solidFill>
                            <a:srgbClr val="000000"/>
                          </a:solidFill>
                          <a:latin typeface="Calibri"/>
                        </a:rPr>
                        <a:t> y el</a:t>
                      </a:r>
                      <a:r>
                        <a:rPr lang="es-ES_tradnl" noProof="0" dirty="0" smtClean="0">
                          <a:solidFill>
                            <a:srgbClr val="000000"/>
                          </a:solidFill>
                          <a:latin typeface="Calibri"/>
                        </a:rPr>
                        <a:t> nombre</a:t>
                      </a:r>
                      <a:r>
                        <a:rPr lang="es-ES_tradnl" baseline="0" noProof="0" dirty="0" smtClean="0">
                          <a:solidFill>
                            <a:srgbClr val="000000"/>
                          </a:solidFill>
                          <a:latin typeface="Calibri"/>
                        </a:rPr>
                        <a:t> del examinador.</a:t>
                      </a:r>
                      <a:r>
                        <a:rPr lang="es-ES_tradnl" noProof="0" dirty="0" smtClean="0">
                          <a:solidFill>
                            <a:srgbClr val="000000"/>
                          </a:solidFill>
                          <a:latin typeface="Calibri"/>
                        </a:rPr>
                        <a:t>
</a:t>
                      </a:r>
                      <a:r>
                        <a:rPr lang="es-ES_tradnl" b="1" noProof="0" dirty="0" smtClean="0">
                          <a:solidFill>
                            <a:schemeClr val="tx1"/>
                          </a:solidFill>
                          <a:latin typeface="Calibri"/>
                        </a:rPr>
                        <a:t>¡</a:t>
                      </a:r>
                      <a:r>
                        <a:rPr lang="es-ES_tradnl" noProof="0" dirty="0" smtClean="0">
                          <a:solidFill>
                            <a:srgbClr val="000000"/>
                          </a:solidFill>
                          <a:latin typeface="Calibri"/>
                        </a:rPr>
                        <a:t>OJO! la última opción </a:t>
                      </a:r>
                      <a:r>
                        <a:rPr lang="es-ES_tradnl" b="0" noProof="0" dirty="0" smtClean="0">
                          <a:solidFill>
                            <a:schemeClr val="tx1"/>
                          </a:solidFill>
                          <a:latin typeface="Calibri"/>
                        </a:rPr>
                        <a:t>puede</a:t>
                      </a:r>
                      <a:r>
                        <a:rPr lang="es-ES_tradnl" b="0" baseline="0" noProof="0" dirty="0" smtClean="0">
                          <a:solidFill>
                            <a:schemeClr val="tx1"/>
                          </a:solidFill>
                          <a:latin typeface="Calibri"/>
                        </a:rPr>
                        <a:t> comprometer la integridad.</a:t>
                      </a:r>
                      <a:endParaRPr lang="es-ES_tradnl" noProof="0" dirty="0"/>
                    </a:p>
                  </a:txBody>
                  <a:tcPr/>
                </a:tc>
              </a:tr>
              <a:tr h="622440">
                <a:tc>
                  <a:txBody>
                    <a:bodyPr/>
                    <a:lstStyle/>
                    <a:p>
                      <a:pPr>
                        <a:lnSpc>
                          <a:spcPct val="100000"/>
                        </a:lnSpc>
                      </a:pPr>
                      <a:r>
                        <a:rPr lang="es-ES_tradnl" noProof="0" dirty="0" smtClean="0">
                          <a:solidFill>
                            <a:srgbClr val="000000"/>
                          </a:solidFill>
                          <a:latin typeface="Calibri"/>
                        </a:rPr>
                        <a:t>Calificadores: escala de colores estándar, regla estándar…</a:t>
                      </a:r>
                      <a:endParaRPr lang="es-ES_tradnl" noProof="0" dirty="0"/>
                    </a:p>
                  </a:txBody>
                  <a:tcPr/>
                </a:tc>
                <a:tc>
                  <a:txBody>
                    <a:bodyPr/>
                    <a:lstStyle/>
                    <a:p>
                      <a:endParaRPr lang="es-ES_tradnl" noProof="0" dirty="0"/>
                    </a:p>
                  </a:txBody>
                  <a:tcPr/>
                </a:tc>
                <a:tc>
                  <a:txBody>
                    <a:bodyPr/>
                    <a:lstStyle/>
                    <a:p>
                      <a:pPr>
                        <a:lnSpc>
                          <a:spcPct val="100000"/>
                        </a:lnSpc>
                      </a:pPr>
                      <a:r>
                        <a:rPr lang="es-ES_tradnl" noProof="0" dirty="0" smtClean="0">
                          <a:solidFill>
                            <a:schemeClr val="tx1"/>
                          </a:solidFill>
                          <a:latin typeface="Calibri" panose="020F0502020204030204" pitchFamily="34" charset="0"/>
                        </a:rPr>
                        <a:t>Póngales</a:t>
                      </a:r>
                      <a:r>
                        <a:rPr lang="es-ES_tradnl" baseline="0" noProof="0" dirty="0" smtClean="0">
                          <a:solidFill>
                            <a:schemeClr val="tx1"/>
                          </a:solidFill>
                          <a:latin typeface="Calibri" panose="020F0502020204030204" pitchFamily="34" charset="0"/>
                        </a:rPr>
                        <a:t> más cerca y paralelamente.</a:t>
                      </a:r>
                      <a:endParaRPr lang="es-ES_tradnl" noProof="0" dirty="0">
                        <a:solidFill>
                          <a:schemeClr val="tx1"/>
                        </a:solidFill>
                        <a:latin typeface="Calibri" panose="020F0502020204030204" pitchFamily="34" charset="0"/>
                      </a:endParaRPr>
                    </a:p>
                  </a:txBody>
                  <a:tcPr/>
                </a:tc>
              </a:tr>
              <a:tr h="1418400">
                <a:tc>
                  <a:txBody>
                    <a:bodyPr/>
                    <a:lstStyle/>
                    <a:p>
                      <a:pPr>
                        <a:lnSpc>
                          <a:spcPct val="100000"/>
                        </a:lnSpc>
                      </a:pPr>
                      <a:r>
                        <a:rPr lang="es-ES_tradnl" noProof="0" dirty="0" smtClean="0">
                          <a:solidFill>
                            <a:srgbClr val="000000"/>
                          </a:solidFill>
                          <a:latin typeface="Calibri"/>
                        </a:rPr>
                        <a:t>Metadatos disponibles: bit, autor, cámara, (velocidad de obturación si aplicable), abertura, datos GPS si</a:t>
                      </a:r>
                      <a:r>
                        <a:rPr lang="es-ES_tradnl" baseline="0" noProof="0" dirty="0" smtClean="0">
                          <a:solidFill>
                            <a:srgbClr val="000000"/>
                          </a:solidFill>
                          <a:latin typeface="Calibri"/>
                        </a:rPr>
                        <a:t> disponibles</a:t>
                      </a:r>
                      <a:endParaRPr lang="es-ES_tradnl" noProof="0" dirty="0"/>
                    </a:p>
                  </a:txBody>
                  <a:tcPr/>
                </a:tc>
                <a:tc>
                  <a:txBody>
                    <a:bodyPr/>
                    <a:lstStyle/>
                    <a:p>
                      <a:endParaRPr lang="es-ES_tradnl" noProof="0" dirty="0"/>
                    </a:p>
                  </a:txBody>
                  <a:tcPr/>
                </a:tc>
                <a:tc>
                  <a:txBody>
                    <a:bodyPr/>
                    <a:lstStyle/>
                    <a:p>
                      <a:pPr>
                        <a:lnSpc>
                          <a:spcPct val="100000"/>
                        </a:lnSpc>
                      </a:pPr>
                      <a:r>
                        <a:rPr lang="es-ES_tradnl" b="0" noProof="0" dirty="0" smtClean="0">
                          <a:solidFill>
                            <a:schemeClr val="tx1"/>
                          </a:solidFill>
                          <a:latin typeface="Calibri" panose="020F0502020204030204" pitchFamily="34" charset="0"/>
                        </a:rPr>
                        <a:t>Añade los apropiados.</a:t>
                      </a:r>
                      <a:endParaRPr lang="es-ES_tradnl" b="0" noProof="0" dirty="0">
                        <a:solidFill>
                          <a:schemeClr val="tx1"/>
                        </a:solidFill>
                        <a:latin typeface="Calibri" panose="020F0502020204030204" pitchFamily="34" charset="0"/>
                      </a:endParaRPr>
                    </a:p>
                  </a:txBody>
                  <a:tcPr/>
                </a:tc>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752</Words>
  <Application>Microsoft Office PowerPoint</Application>
  <PresentationFormat>Bildschirmpräsentation (4:3)</PresentationFormat>
  <Paragraphs>168</Paragraphs>
  <Slides>26</Slides>
  <Notes>18</Notes>
  <HiddenSlides>0</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26</vt:i4>
      </vt:variant>
    </vt:vector>
  </HeadingPairs>
  <TitlesOfParts>
    <vt:vector size="35" baseType="lpstr">
      <vt:lpstr>Arial</vt:lpstr>
      <vt:lpstr>Calibri</vt:lpstr>
      <vt:lpstr>DejaVu Sans</vt:lpstr>
      <vt:lpstr>StarSymbol</vt:lpstr>
      <vt:lpstr>Times New Roman</vt:lpstr>
      <vt:lpstr>Trebuchet MS</vt:lpstr>
      <vt:lpstr>Office Theme</vt:lpstr>
      <vt:lpstr>Office Theme</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MCR</dc:creator>
  <cp:lastModifiedBy>Mo Chats</cp:lastModifiedBy>
  <cp:revision>124</cp:revision>
  <dcterms:modified xsi:type="dcterms:W3CDTF">2013-05-20T17:22:22Z</dcterms:modified>
</cp:coreProperties>
</file>