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654" r:id="rId2"/>
    <p:sldId id="467" r:id="rId3"/>
    <p:sldId id="479" r:id="rId4"/>
    <p:sldId id="480" r:id="rId5"/>
    <p:sldId id="468" r:id="rId6"/>
    <p:sldId id="482" r:id="rId7"/>
    <p:sldId id="645" r:id="rId8"/>
    <p:sldId id="469" r:id="rId9"/>
    <p:sldId id="557" r:id="rId10"/>
    <p:sldId id="649" r:id="rId11"/>
    <p:sldId id="647" r:id="rId12"/>
    <p:sldId id="648" r:id="rId13"/>
    <p:sldId id="646" r:id="rId14"/>
    <p:sldId id="470" r:id="rId15"/>
    <p:sldId id="558" r:id="rId16"/>
    <p:sldId id="471" r:id="rId17"/>
    <p:sldId id="559" r:id="rId18"/>
    <p:sldId id="650" r:id="rId19"/>
    <p:sldId id="631" r:id="rId20"/>
    <p:sldId id="651" r:id="rId21"/>
    <p:sldId id="652" r:id="rId22"/>
    <p:sldId id="472" r:id="rId23"/>
    <p:sldId id="653" r:id="rId24"/>
    <p:sldId id="473" r:id="rId25"/>
    <p:sldId id="530" r:id="rId26"/>
    <p:sldId id="533" r:id="rId27"/>
    <p:sldId id="531" r:id="rId28"/>
    <p:sldId id="532" r:id="rId29"/>
    <p:sldId id="642" r:id="rId30"/>
    <p:sldId id="643" r:id="rId31"/>
    <p:sldId id="644" r:id="rId32"/>
    <p:sldId id="474" r:id="rId33"/>
    <p:sldId id="484" r:id="rId34"/>
    <p:sldId id="545" r:id="rId35"/>
    <p:sldId id="486" r:id="rId36"/>
    <p:sldId id="475" r:id="rId37"/>
    <p:sldId id="476" r:id="rId38"/>
    <p:sldId id="487" r:id="rId39"/>
    <p:sldId id="477" r:id="rId40"/>
    <p:sldId id="489" r:id="rId41"/>
    <p:sldId id="478" r:id="rId42"/>
    <p:sldId id="491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45" autoAdjust="0"/>
    <p:restoredTop sz="93642" autoAdjust="0"/>
  </p:normalViewPr>
  <p:slideViewPr>
    <p:cSldViewPr>
      <p:cViewPr>
        <p:scale>
          <a:sx n="70" d="100"/>
          <a:sy n="70" d="100"/>
        </p:scale>
        <p:origin x="-258" y="-3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6E98-C61C-45B1-ACF5-A6D7628B22D1}" type="doc">
      <dgm:prSet loTypeId="urn:microsoft.com/office/officeart/2005/8/layout/targe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de-DE"/>
        </a:p>
      </dgm:t>
    </dgm:pt>
    <dgm:pt modelId="{2B7C5ABB-2DA0-49AB-99A5-887317209462}">
      <dgm:prSet phldrT="[Text]"/>
      <dgm:spPr/>
      <dgm:t>
        <a:bodyPr/>
        <a:lstStyle/>
        <a:p>
          <a:r>
            <a:rPr lang="sl-SI" noProof="0" dirty="0" smtClean="0"/>
            <a:t>Prepoznati in evidentirati poškodbe, ohranitev dokazov</a:t>
          </a:r>
          <a:endParaRPr lang="sl-SI" noProof="0" dirty="0"/>
        </a:p>
      </dgm:t>
    </dgm:pt>
    <dgm:pt modelId="{A0E20A1B-5BE4-41F6-9AEF-0F4E49ECA6B2}" type="parTrans" cxnId="{46874A6B-A7DB-499D-BDA6-2B6E8AADC4B6}">
      <dgm:prSet/>
      <dgm:spPr/>
      <dgm:t>
        <a:bodyPr/>
        <a:lstStyle/>
        <a:p>
          <a:endParaRPr lang="de-DE"/>
        </a:p>
      </dgm:t>
    </dgm:pt>
    <dgm:pt modelId="{F428F311-A37D-47AC-9050-01E5E9CA306D}" type="sibTrans" cxnId="{46874A6B-A7DB-499D-BDA6-2B6E8AADC4B6}">
      <dgm:prSet/>
      <dgm:spPr/>
      <dgm:t>
        <a:bodyPr/>
        <a:lstStyle/>
        <a:p>
          <a:endParaRPr lang="de-DE"/>
        </a:p>
      </dgm:t>
    </dgm:pt>
    <dgm:pt modelId="{095B74B1-8045-4A9A-87DF-A0DF0F7871B2}">
      <dgm:prSet phldrT="[Text]"/>
      <dgm:spPr/>
      <dgm:t>
        <a:bodyPr/>
        <a:lstStyle/>
        <a:p>
          <a:r>
            <a:rPr lang="sl-SI" noProof="0" dirty="0" smtClean="0"/>
            <a:t>Doslednost: med rezultati zdravniškega pregleda in pripovedjo žrtve; med zdravniškimi in psihološkimi ugotovitvami, lokalno prakso v zvezi z mučenjem, kulturo </a:t>
          </a:r>
          <a:endParaRPr lang="sl-SI" noProof="0" dirty="0"/>
        </a:p>
      </dgm:t>
    </dgm:pt>
    <dgm:pt modelId="{8797FE2C-61AA-44B3-9CBE-2810ECE753CB}" type="parTrans" cxnId="{CBFF90A1-BA00-4633-B67A-5BD36F305FCB}">
      <dgm:prSet/>
      <dgm:spPr/>
      <dgm:t>
        <a:bodyPr/>
        <a:lstStyle/>
        <a:p>
          <a:endParaRPr lang="de-DE"/>
        </a:p>
      </dgm:t>
    </dgm:pt>
    <dgm:pt modelId="{035D46C9-2B89-4508-B84E-C545FD1C6094}" type="sibTrans" cxnId="{CBFF90A1-BA00-4633-B67A-5BD36F305FCB}">
      <dgm:prSet/>
      <dgm:spPr/>
      <dgm:t>
        <a:bodyPr/>
        <a:lstStyle/>
        <a:p>
          <a:endParaRPr lang="de-DE"/>
        </a:p>
      </dgm:t>
    </dgm:pt>
    <dgm:pt modelId="{3F8A86D2-4786-40FC-8298-0FF658320536}">
      <dgm:prSet phldrT="[Text]"/>
      <dgm:spPr/>
      <dgm:t>
        <a:bodyPr/>
        <a:lstStyle/>
        <a:p>
          <a:r>
            <a:rPr lang="sl-SI" noProof="0" dirty="0" smtClean="0"/>
            <a:t>Interpretacija rezultatov s strani strokovnjaka, napotitev in priporočila</a:t>
          </a:r>
          <a:endParaRPr lang="sl-SI" noProof="0" dirty="0"/>
        </a:p>
      </dgm:t>
    </dgm:pt>
    <dgm:pt modelId="{5D0F8384-77F9-4036-88DC-A7F7F9466B74}" type="parTrans" cxnId="{1B978551-46B0-4211-9087-E0CF6CB9C631}">
      <dgm:prSet/>
      <dgm:spPr/>
      <dgm:t>
        <a:bodyPr/>
        <a:lstStyle/>
        <a:p>
          <a:endParaRPr lang="de-DE"/>
        </a:p>
      </dgm:t>
    </dgm:pt>
    <dgm:pt modelId="{CE50345B-A1F4-487E-A4A0-0AF796F07D40}" type="sibTrans" cxnId="{1B978551-46B0-4211-9087-E0CF6CB9C631}">
      <dgm:prSet/>
      <dgm:spPr/>
      <dgm:t>
        <a:bodyPr/>
        <a:lstStyle/>
        <a:p>
          <a:endParaRPr lang="de-DE"/>
        </a:p>
      </dgm:t>
    </dgm:pt>
    <dgm:pt modelId="{65F8F8BC-9245-4F65-9D92-6C62A4EFD9F9}" type="pres">
      <dgm:prSet presAssocID="{D32F6E98-C61C-45B1-ACF5-A6D7628B22D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C2BC8E-7C13-457E-9C8A-679C97DCC1F8}" type="pres">
      <dgm:prSet presAssocID="{2B7C5ABB-2DA0-49AB-99A5-887317209462}" presName="circle1" presStyleLbl="node1" presStyleIdx="0" presStyleCnt="3"/>
      <dgm:spPr/>
      <dgm:t>
        <a:bodyPr/>
        <a:lstStyle/>
        <a:p>
          <a:endParaRPr lang="en-US"/>
        </a:p>
      </dgm:t>
    </dgm:pt>
    <dgm:pt modelId="{63C66DFA-743E-41AA-BD67-9E4FC53F6869}" type="pres">
      <dgm:prSet presAssocID="{2B7C5ABB-2DA0-49AB-99A5-887317209462}" presName="space" presStyleCnt="0"/>
      <dgm:spPr/>
      <dgm:t>
        <a:bodyPr/>
        <a:lstStyle/>
        <a:p>
          <a:endParaRPr lang="en-US"/>
        </a:p>
      </dgm:t>
    </dgm:pt>
    <dgm:pt modelId="{31CDA59F-FCFE-4EF4-90A3-5207D2509ECB}" type="pres">
      <dgm:prSet presAssocID="{2B7C5ABB-2DA0-49AB-99A5-887317209462}" presName="rect1" presStyleLbl="alignAcc1" presStyleIdx="0" presStyleCnt="3"/>
      <dgm:spPr/>
      <dgm:t>
        <a:bodyPr/>
        <a:lstStyle/>
        <a:p>
          <a:endParaRPr lang="de-DE"/>
        </a:p>
      </dgm:t>
    </dgm:pt>
    <dgm:pt modelId="{C5CB35C3-7F94-4459-91C5-A86717ABD09E}" type="pres">
      <dgm:prSet presAssocID="{095B74B1-8045-4A9A-87DF-A0DF0F7871B2}" presName="vertSpace2" presStyleLbl="node1" presStyleIdx="0" presStyleCnt="3"/>
      <dgm:spPr/>
      <dgm:t>
        <a:bodyPr/>
        <a:lstStyle/>
        <a:p>
          <a:endParaRPr lang="en-US"/>
        </a:p>
      </dgm:t>
    </dgm:pt>
    <dgm:pt modelId="{AC292B94-6D80-4743-B9E9-D761D5D4E797}" type="pres">
      <dgm:prSet presAssocID="{095B74B1-8045-4A9A-87DF-A0DF0F7871B2}" presName="circle2" presStyleLbl="node1" presStyleIdx="1" presStyleCnt="3"/>
      <dgm:spPr/>
      <dgm:t>
        <a:bodyPr/>
        <a:lstStyle/>
        <a:p>
          <a:endParaRPr lang="en-US"/>
        </a:p>
      </dgm:t>
    </dgm:pt>
    <dgm:pt modelId="{44966D88-A7FB-4E79-AB77-CE447A521601}" type="pres">
      <dgm:prSet presAssocID="{095B74B1-8045-4A9A-87DF-A0DF0F7871B2}" presName="rect2" presStyleLbl="alignAcc1" presStyleIdx="1" presStyleCnt="3"/>
      <dgm:spPr/>
      <dgm:t>
        <a:bodyPr/>
        <a:lstStyle/>
        <a:p>
          <a:endParaRPr lang="de-DE"/>
        </a:p>
      </dgm:t>
    </dgm:pt>
    <dgm:pt modelId="{99BA0DCD-3EA2-447E-8BF4-3C278644E710}" type="pres">
      <dgm:prSet presAssocID="{3F8A86D2-4786-40FC-8298-0FF658320536}" presName="vertSpace3" presStyleLbl="node1" presStyleIdx="1" presStyleCnt="3"/>
      <dgm:spPr/>
      <dgm:t>
        <a:bodyPr/>
        <a:lstStyle/>
        <a:p>
          <a:endParaRPr lang="en-US"/>
        </a:p>
      </dgm:t>
    </dgm:pt>
    <dgm:pt modelId="{85F21277-0F4A-4952-B37C-A2F34E007382}" type="pres">
      <dgm:prSet presAssocID="{3F8A86D2-4786-40FC-8298-0FF658320536}" presName="circle3" presStyleLbl="node1" presStyleIdx="2" presStyleCnt="3"/>
      <dgm:spPr/>
      <dgm:t>
        <a:bodyPr/>
        <a:lstStyle/>
        <a:p>
          <a:endParaRPr lang="en-US"/>
        </a:p>
      </dgm:t>
    </dgm:pt>
    <dgm:pt modelId="{8FA94D6A-8D72-4958-B567-F99D7C5E3461}" type="pres">
      <dgm:prSet presAssocID="{3F8A86D2-4786-40FC-8298-0FF658320536}" presName="rect3" presStyleLbl="alignAcc1" presStyleIdx="2" presStyleCnt="3"/>
      <dgm:spPr/>
      <dgm:t>
        <a:bodyPr/>
        <a:lstStyle/>
        <a:p>
          <a:endParaRPr lang="de-DE"/>
        </a:p>
      </dgm:t>
    </dgm:pt>
    <dgm:pt modelId="{16600481-9908-4D07-9581-7A072015903A}" type="pres">
      <dgm:prSet presAssocID="{2B7C5ABB-2DA0-49AB-99A5-88731720946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4F7EA87-4F46-46C1-8742-268DE5034B2D}" type="pres">
      <dgm:prSet presAssocID="{095B74B1-8045-4A9A-87DF-A0DF0F7871B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9E73B3-2DE7-49A1-A04C-20C750F2E6CE}" type="pres">
      <dgm:prSet presAssocID="{3F8A86D2-4786-40FC-8298-0FF65832053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99BDD5-11F1-46DA-94B3-DE9DD1DC8DB2}" type="presOf" srcId="{2B7C5ABB-2DA0-49AB-99A5-887317209462}" destId="{16600481-9908-4D07-9581-7A072015903A}" srcOrd="1" destOrd="0" presId="urn:microsoft.com/office/officeart/2005/8/layout/target3"/>
    <dgm:cxn modelId="{FA9FB9AB-632B-4104-988F-5FB1DD1899AF}" type="presOf" srcId="{3F8A86D2-4786-40FC-8298-0FF658320536}" destId="{8FA94D6A-8D72-4958-B567-F99D7C5E3461}" srcOrd="0" destOrd="0" presId="urn:microsoft.com/office/officeart/2005/8/layout/target3"/>
    <dgm:cxn modelId="{46874A6B-A7DB-499D-BDA6-2B6E8AADC4B6}" srcId="{D32F6E98-C61C-45B1-ACF5-A6D7628B22D1}" destId="{2B7C5ABB-2DA0-49AB-99A5-887317209462}" srcOrd="0" destOrd="0" parTransId="{A0E20A1B-5BE4-41F6-9AEF-0F4E49ECA6B2}" sibTransId="{F428F311-A37D-47AC-9050-01E5E9CA306D}"/>
    <dgm:cxn modelId="{D6A4718E-C7AE-4F8C-A4DF-9FEA60FD7C60}" type="presOf" srcId="{3F8A86D2-4786-40FC-8298-0FF658320536}" destId="{E79E73B3-2DE7-49A1-A04C-20C750F2E6CE}" srcOrd="1" destOrd="0" presId="urn:microsoft.com/office/officeart/2005/8/layout/target3"/>
    <dgm:cxn modelId="{43646DEE-0157-4C78-B574-DD828757D5E2}" type="presOf" srcId="{095B74B1-8045-4A9A-87DF-A0DF0F7871B2}" destId="{44966D88-A7FB-4E79-AB77-CE447A521601}" srcOrd="0" destOrd="0" presId="urn:microsoft.com/office/officeart/2005/8/layout/target3"/>
    <dgm:cxn modelId="{3E11CF8E-6557-4909-AAC9-802C761C2863}" type="presOf" srcId="{2B7C5ABB-2DA0-49AB-99A5-887317209462}" destId="{31CDA59F-FCFE-4EF4-90A3-5207D2509ECB}" srcOrd="0" destOrd="0" presId="urn:microsoft.com/office/officeart/2005/8/layout/target3"/>
    <dgm:cxn modelId="{1B978551-46B0-4211-9087-E0CF6CB9C631}" srcId="{D32F6E98-C61C-45B1-ACF5-A6D7628B22D1}" destId="{3F8A86D2-4786-40FC-8298-0FF658320536}" srcOrd="2" destOrd="0" parTransId="{5D0F8384-77F9-4036-88DC-A7F7F9466B74}" sibTransId="{CE50345B-A1F4-487E-A4A0-0AF796F07D40}"/>
    <dgm:cxn modelId="{CBFF90A1-BA00-4633-B67A-5BD36F305FCB}" srcId="{D32F6E98-C61C-45B1-ACF5-A6D7628B22D1}" destId="{095B74B1-8045-4A9A-87DF-A0DF0F7871B2}" srcOrd="1" destOrd="0" parTransId="{8797FE2C-61AA-44B3-9CBE-2810ECE753CB}" sibTransId="{035D46C9-2B89-4508-B84E-C545FD1C6094}"/>
    <dgm:cxn modelId="{31A5625D-34C8-4F14-A62E-B1191075407B}" type="presOf" srcId="{095B74B1-8045-4A9A-87DF-A0DF0F7871B2}" destId="{14F7EA87-4F46-46C1-8742-268DE5034B2D}" srcOrd="1" destOrd="0" presId="urn:microsoft.com/office/officeart/2005/8/layout/target3"/>
    <dgm:cxn modelId="{28EF0E82-E30F-4E1A-9811-A51E08170531}" type="presOf" srcId="{D32F6E98-C61C-45B1-ACF5-A6D7628B22D1}" destId="{65F8F8BC-9245-4F65-9D92-6C62A4EFD9F9}" srcOrd="0" destOrd="0" presId="urn:microsoft.com/office/officeart/2005/8/layout/target3"/>
    <dgm:cxn modelId="{7B807EDC-2076-44C6-B683-5706E03DA4FC}" type="presParOf" srcId="{65F8F8BC-9245-4F65-9D92-6C62A4EFD9F9}" destId="{22C2BC8E-7C13-457E-9C8A-679C97DCC1F8}" srcOrd="0" destOrd="0" presId="urn:microsoft.com/office/officeart/2005/8/layout/target3"/>
    <dgm:cxn modelId="{1D60A1FE-8EBB-4211-96AE-4D96DDA09AD9}" type="presParOf" srcId="{65F8F8BC-9245-4F65-9D92-6C62A4EFD9F9}" destId="{63C66DFA-743E-41AA-BD67-9E4FC53F6869}" srcOrd="1" destOrd="0" presId="urn:microsoft.com/office/officeart/2005/8/layout/target3"/>
    <dgm:cxn modelId="{9DCD147A-D324-4896-8F2A-99750F308984}" type="presParOf" srcId="{65F8F8BC-9245-4F65-9D92-6C62A4EFD9F9}" destId="{31CDA59F-FCFE-4EF4-90A3-5207D2509ECB}" srcOrd="2" destOrd="0" presId="urn:microsoft.com/office/officeart/2005/8/layout/target3"/>
    <dgm:cxn modelId="{70CA2738-1D1E-4D51-BE00-06BEE6273C55}" type="presParOf" srcId="{65F8F8BC-9245-4F65-9D92-6C62A4EFD9F9}" destId="{C5CB35C3-7F94-4459-91C5-A86717ABD09E}" srcOrd="3" destOrd="0" presId="urn:microsoft.com/office/officeart/2005/8/layout/target3"/>
    <dgm:cxn modelId="{9929AAAF-02BE-4E2F-9D83-F22057117714}" type="presParOf" srcId="{65F8F8BC-9245-4F65-9D92-6C62A4EFD9F9}" destId="{AC292B94-6D80-4743-B9E9-D761D5D4E797}" srcOrd="4" destOrd="0" presId="urn:microsoft.com/office/officeart/2005/8/layout/target3"/>
    <dgm:cxn modelId="{634E0EDA-A1C1-4E2D-8AFC-C39EC7A44711}" type="presParOf" srcId="{65F8F8BC-9245-4F65-9D92-6C62A4EFD9F9}" destId="{44966D88-A7FB-4E79-AB77-CE447A521601}" srcOrd="5" destOrd="0" presId="urn:microsoft.com/office/officeart/2005/8/layout/target3"/>
    <dgm:cxn modelId="{B7898E31-C7E7-42CF-A433-EDC7C0DCE7A6}" type="presParOf" srcId="{65F8F8BC-9245-4F65-9D92-6C62A4EFD9F9}" destId="{99BA0DCD-3EA2-447E-8BF4-3C278644E710}" srcOrd="6" destOrd="0" presId="urn:microsoft.com/office/officeart/2005/8/layout/target3"/>
    <dgm:cxn modelId="{63C0C9AE-9548-47BB-B34F-A785369FE564}" type="presParOf" srcId="{65F8F8BC-9245-4F65-9D92-6C62A4EFD9F9}" destId="{85F21277-0F4A-4952-B37C-A2F34E007382}" srcOrd="7" destOrd="0" presId="urn:microsoft.com/office/officeart/2005/8/layout/target3"/>
    <dgm:cxn modelId="{C2DBA9B3-63D3-4626-9834-8BFCC224183C}" type="presParOf" srcId="{65F8F8BC-9245-4F65-9D92-6C62A4EFD9F9}" destId="{8FA94D6A-8D72-4958-B567-F99D7C5E3461}" srcOrd="8" destOrd="0" presId="urn:microsoft.com/office/officeart/2005/8/layout/target3"/>
    <dgm:cxn modelId="{56517781-8133-45E6-9321-E0F1E40E84B6}" type="presParOf" srcId="{65F8F8BC-9245-4F65-9D92-6C62A4EFD9F9}" destId="{16600481-9908-4D07-9581-7A072015903A}" srcOrd="9" destOrd="0" presId="urn:microsoft.com/office/officeart/2005/8/layout/target3"/>
    <dgm:cxn modelId="{30D99F1E-F117-4C77-9B93-CB64CF6F006D}" type="presParOf" srcId="{65F8F8BC-9245-4F65-9D92-6C62A4EFD9F9}" destId="{14F7EA87-4F46-46C1-8742-268DE5034B2D}" srcOrd="10" destOrd="0" presId="urn:microsoft.com/office/officeart/2005/8/layout/target3"/>
    <dgm:cxn modelId="{012ADC97-039F-4F7F-B138-84781EC9DB4B}" type="presParOf" srcId="{65F8F8BC-9245-4F65-9D92-6C62A4EFD9F9}" destId="{E79E73B3-2DE7-49A1-A04C-20C750F2E6C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55F036-FC8E-4688-B6E4-696A89B7CF79}" type="doc">
      <dgm:prSet loTypeId="urn:microsoft.com/office/officeart/2005/8/layout/hProcess3" loCatId="process" qsTypeId="urn:microsoft.com/office/officeart/2005/8/quickstyle/simple1" qsCatId="simple" csTypeId="urn:microsoft.com/office/officeart/2005/8/colors/accent3_2" csCatId="accent3" phldr="1"/>
      <dgm:spPr/>
    </dgm:pt>
    <dgm:pt modelId="{44F9E7EF-13D5-4C4B-94D8-490E0F14DD4A}">
      <dgm:prSet phldrT="[Text]" custT="1"/>
      <dgm:spPr/>
      <dgm:t>
        <a:bodyPr/>
        <a:lstStyle/>
        <a:p>
          <a:r>
            <a:rPr dirty="0" err="1"/>
            <a:t>Drugi</a:t>
          </a:r>
          <a:r>
            <a:rPr dirty="0"/>
            <a:t> </a:t>
          </a:r>
          <a:r>
            <a:rPr dirty="0" err="1"/>
            <a:t>elementi</a:t>
          </a:r>
          <a:r>
            <a:rPr dirty="0"/>
            <a:t>, </a:t>
          </a:r>
          <a:r>
            <a:rPr dirty="0" err="1"/>
            <a:t>ki</a:t>
          </a:r>
          <a:r>
            <a:rPr dirty="0"/>
            <a:t> </a:t>
          </a:r>
          <a:r>
            <a:rPr dirty="0" err="1"/>
            <a:t>jih</a:t>
          </a:r>
          <a:r>
            <a:rPr dirty="0"/>
            <a:t> je </a:t>
          </a:r>
          <a:r>
            <a:rPr dirty="0" err="1"/>
            <a:t>potrebno</a:t>
          </a:r>
          <a:r>
            <a:rPr dirty="0"/>
            <a:t> </a:t>
          </a:r>
          <a:r>
            <a:rPr dirty="0" err="1"/>
            <a:t>upoštevati</a:t>
          </a:r>
          <a:r>
            <a:rPr dirty="0"/>
            <a:t> </a:t>
          </a:r>
          <a:r>
            <a:rPr dirty="0" err="1"/>
            <a:t>pri</a:t>
          </a:r>
          <a:r>
            <a:rPr dirty="0"/>
            <a:t> </a:t>
          </a:r>
          <a:r>
            <a:rPr dirty="0" err="1"/>
            <a:t>preiskovanju</a:t>
          </a:r>
          <a:r>
            <a:rPr dirty="0"/>
            <a:t> in </a:t>
          </a:r>
          <a:r>
            <a:rPr dirty="0" err="1"/>
            <a:t>kontrolnih</a:t>
          </a:r>
          <a:r>
            <a:rPr dirty="0"/>
            <a:t> </a:t>
          </a:r>
          <a:r>
            <a:rPr dirty="0" err="1"/>
            <a:t>obiskih</a:t>
          </a:r>
          <a:endParaRPr lang="sl-SI" sz="1800" b="1" dirty="0">
            <a:solidFill>
              <a:schemeClr val="tx1"/>
            </a:solidFill>
          </a:endParaRPr>
        </a:p>
      </dgm:t>
    </dgm:pt>
    <dgm:pt modelId="{F665E204-14E5-4979-B72A-8BC198D2C0BB}" type="parTrans" cxnId="{07040262-2293-4D5A-B936-C34ACF615053}">
      <dgm:prSet/>
      <dgm:spPr/>
      <dgm:t>
        <a:bodyPr/>
        <a:lstStyle/>
        <a:p>
          <a:endParaRPr lang="de-AT"/>
        </a:p>
      </dgm:t>
    </dgm:pt>
    <dgm:pt modelId="{683A2FC9-3D06-4E38-90FB-BF9F96AD13CD}" type="sibTrans" cxnId="{07040262-2293-4D5A-B936-C34ACF615053}">
      <dgm:prSet/>
      <dgm:spPr/>
      <dgm:t>
        <a:bodyPr/>
        <a:lstStyle/>
        <a:p>
          <a:endParaRPr lang="de-AT"/>
        </a:p>
      </dgm:t>
    </dgm:pt>
    <dgm:pt modelId="{933B5984-BF3D-45C9-ABCE-A5022CE53F6E}" type="pres">
      <dgm:prSet presAssocID="{C955F036-FC8E-4688-B6E4-696A89B7CF79}" presName="Name0" presStyleCnt="0">
        <dgm:presLayoutVars>
          <dgm:dir/>
          <dgm:animLvl val="lvl"/>
          <dgm:resizeHandles val="exact"/>
        </dgm:presLayoutVars>
      </dgm:prSet>
      <dgm:spPr/>
    </dgm:pt>
    <dgm:pt modelId="{C015E76F-3138-4842-BE6C-FF55B27737D8}" type="pres">
      <dgm:prSet presAssocID="{C955F036-FC8E-4688-B6E4-696A89B7CF79}" presName="dummy" presStyleCnt="0"/>
      <dgm:spPr/>
    </dgm:pt>
    <dgm:pt modelId="{64F40706-D48B-4EEB-B4EA-E27B80A2EA18}" type="pres">
      <dgm:prSet presAssocID="{C955F036-FC8E-4688-B6E4-696A89B7CF79}" presName="linH" presStyleCnt="0"/>
      <dgm:spPr/>
    </dgm:pt>
    <dgm:pt modelId="{AE47B072-2350-4D5D-88CD-960317B5825F}" type="pres">
      <dgm:prSet presAssocID="{C955F036-FC8E-4688-B6E4-696A89B7CF79}" presName="padding1" presStyleCnt="0"/>
      <dgm:spPr/>
    </dgm:pt>
    <dgm:pt modelId="{189F076A-ADFA-4D3E-8D81-399F9974AE41}" type="pres">
      <dgm:prSet presAssocID="{44F9E7EF-13D5-4C4B-94D8-490E0F14DD4A}" presName="linV" presStyleCnt="0"/>
      <dgm:spPr/>
    </dgm:pt>
    <dgm:pt modelId="{934D287D-C920-4207-AFC8-B8BF4F9EC30D}" type="pres">
      <dgm:prSet presAssocID="{44F9E7EF-13D5-4C4B-94D8-490E0F14DD4A}" presName="spVertical1" presStyleCnt="0"/>
      <dgm:spPr/>
    </dgm:pt>
    <dgm:pt modelId="{C2AFF4A3-81A1-4C14-A117-FA57CFDD1AEB}" type="pres">
      <dgm:prSet presAssocID="{44F9E7EF-13D5-4C4B-94D8-490E0F14DD4A}" presName="parTx" presStyleLbl="revTx" presStyleIdx="0" presStyleCnt="1" custLinFactNeighborX="2803" custLinFactNeighborY="8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7271AFA-41B6-4F15-ABB4-EC7B8923453C}" type="pres">
      <dgm:prSet presAssocID="{44F9E7EF-13D5-4C4B-94D8-490E0F14DD4A}" presName="spVertical2" presStyleCnt="0"/>
      <dgm:spPr/>
    </dgm:pt>
    <dgm:pt modelId="{02483B39-1286-4BA0-886D-C8AE2B1D2AE5}" type="pres">
      <dgm:prSet presAssocID="{44F9E7EF-13D5-4C4B-94D8-490E0F14DD4A}" presName="spVertical3" presStyleCnt="0"/>
      <dgm:spPr/>
    </dgm:pt>
    <dgm:pt modelId="{2E7AB999-ED3B-4E2D-AF7D-8B048A163464}" type="pres">
      <dgm:prSet presAssocID="{C955F036-FC8E-4688-B6E4-696A89B7CF79}" presName="padding2" presStyleCnt="0"/>
      <dgm:spPr/>
    </dgm:pt>
    <dgm:pt modelId="{A355688C-67E9-4ECB-BAD6-F1698E6F530A}" type="pres">
      <dgm:prSet presAssocID="{C955F036-FC8E-4688-B6E4-696A89B7CF79}" presName="negArrow" presStyleCnt="0"/>
      <dgm:spPr/>
    </dgm:pt>
    <dgm:pt modelId="{62AD9FB7-937F-40D3-A713-8FAC1763E25D}" type="pres">
      <dgm:prSet presAssocID="{C955F036-FC8E-4688-B6E4-696A89B7CF79}" presName="backgroundArrow" presStyleLbl="node1" presStyleIdx="0" presStyleCnt="1" custScaleX="82058" custScaleY="364422" custLinFactNeighborX="-98" custLinFactNeighborY="32803"/>
      <dgm:spPr>
        <a:solidFill>
          <a:schemeClr val="bg1">
            <a:lumMod val="85000"/>
          </a:schemeClr>
        </a:solidFill>
      </dgm:spPr>
    </dgm:pt>
  </dgm:ptLst>
  <dgm:cxnLst>
    <dgm:cxn modelId="{07040262-2293-4D5A-B936-C34ACF615053}" srcId="{C955F036-FC8E-4688-B6E4-696A89B7CF79}" destId="{44F9E7EF-13D5-4C4B-94D8-490E0F14DD4A}" srcOrd="0" destOrd="0" parTransId="{F665E204-14E5-4979-B72A-8BC198D2C0BB}" sibTransId="{683A2FC9-3D06-4E38-90FB-BF9F96AD13CD}"/>
    <dgm:cxn modelId="{90F8D597-FAD8-4FCE-8102-7EAFD3C42167}" type="presOf" srcId="{C955F036-FC8E-4688-B6E4-696A89B7CF79}" destId="{933B5984-BF3D-45C9-ABCE-A5022CE53F6E}" srcOrd="0" destOrd="0" presId="urn:microsoft.com/office/officeart/2005/8/layout/hProcess3"/>
    <dgm:cxn modelId="{642057AB-D1BC-49B4-946E-95E62AF9DCC0}" type="presOf" srcId="{44F9E7EF-13D5-4C4B-94D8-490E0F14DD4A}" destId="{C2AFF4A3-81A1-4C14-A117-FA57CFDD1AEB}" srcOrd="0" destOrd="0" presId="urn:microsoft.com/office/officeart/2005/8/layout/hProcess3"/>
    <dgm:cxn modelId="{C2E6917E-C6EB-4EE1-8BBC-DDFD62345279}" type="presParOf" srcId="{933B5984-BF3D-45C9-ABCE-A5022CE53F6E}" destId="{C015E76F-3138-4842-BE6C-FF55B27737D8}" srcOrd="0" destOrd="0" presId="urn:microsoft.com/office/officeart/2005/8/layout/hProcess3"/>
    <dgm:cxn modelId="{16A16DB0-EA7E-4C65-A2C5-CC52AF89A613}" type="presParOf" srcId="{933B5984-BF3D-45C9-ABCE-A5022CE53F6E}" destId="{64F40706-D48B-4EEB-B4EA-E27B80A2EA18}" srcOrd="1" destOrd="0" presId="urn:microsoft.com/office/officeart/2005/8/layout/hProcess3"/>
    <dgm:cxn modelId="{9230827F-5D1C-4EA2-9A8A-AB30FE6BBF69}" type="presParOf" srcId="{64F40706-D48B-4EEB-B4EA-E27B80A2EA18}" destId="{AE47B072-2350-4D5D-88CD-960317B5825F}" srcOrd="0" destOrd="0" presId="urn:microsoft.com/office/officeart/2005/8/layout/hProcess3"/>
    <dgm:cxn modelId="{03DAF6C0-5B0A-4FED-8862-5C379A18428B}" type="presParOf" srcId="{64F40706-D48B-4EEB-B4EA-E27B80A2EA18}" destId="{189F076A-ADFA-4D3E-8D81-399F9974AE41}" srcOrd="1" destOrd="0" presId="urn:microsoft.com/office/officeart/2005/8/layout/hProcess3"/>
    <dgm:cxn modelId="{519418E2-774E-4E2F-9E56-827EE026B08E}" type="presParOf" srcId="{189F076A-ADFA-4D3E-8D81-399F9974AE41}" destId="{934D287D-C920-4207-AFC8-B8BF4F9EC30D}" srcOrd="0" destOrd="0" presId="urn:microsoft.com/office/officeart/2005/8/layout/hProcess3"/>
    <dgm:cxn modelId="{61665092-1703-4195-9A1D-0AD4DAD2C42B}" type="presParOf" srcId="{189F076A-ADFA-4D3E-8D81-399F9974AE41}" destId="{C2AFF4A3-81A1-4C14-A117-FA57CFDD1AEB}" srcOrd="1" destOrd="0" presId="urn:microsoft.com/office/officeart/2005/8/layout/hProcess3"/>
    <dgm:cxn modelId="{19DB0E4E-24B0-4209-865A-466231AD2530}" type="presParOf" srcId="{189F076A-ADFA-4D3E-8D81-399F9974AE41}" destId="{A7271AFA-41B6-4F15-ABB4-EC7B8923453C}" srcOrd="2" destOrd="0" presId="urn:microsoft.com/office/officeart/2005/8/layout/hProcess3"/>
    <dgm:cxn modelId="{542DCEAC-AA03-46A7-9486-E5F11B4F6229}" type="presParOf" srcId="{189F076A-ADFA-4D3E-8D81-399F9974AE41}" destId="{02483B39-1286-4BA0-886D-C8AE2B1D2AE5}" srcOrd="3" destOrd="0" presId="urn:microsoft.com/office/officeart/2005/8/layout/hProcess3"/>
    <dgm:cxn modelId="{160914B6-1BB6-4DC3-9FFE-694DEE396F13}" type="presParOf" srcId="{64F40706-D48B-4EEB-B4EA-E27B80A2EA18}" destId="{2E7AB999-ED3B-4E2D-AF7D-8B048A163464}" srcOrd="2" destOrd="0" presId="urn:microsoft.com/office/officeart/2005/8/layout/hProcess3"/>
    <dgm:cxn modelId="{4918BDA6-2D90-4E81-B3BA-30CF03312FF4}" type="presParOf" srcId="{64F40706-D48B-4EEB-B4EA-E27B80A2EA18}" destId="{A355688C-67E9-4ECB-BAD6-F1698E6F530A}" srcOrd="3" destOrd="0" presId="urn:microsoft.com/office/officeart/2005/8/layout/hProcess3"/>
    <dgm:cxn modelId="{9F0AD59B-50FC-41BE-AF36-E72F14E4CD8D}" type="presParOf" srcId="{64F40706-D48B-4EEB-B4EA-E27B80A2EA18}" destId="{62AD9FB7-937F-40D3-A713-8FAC1763E25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752A9B-FBB9-4586-81EC-87EBB1EA8629}" type="doc">
      <dgm:prSet loTypeId="urn:microsoft.com/office/officeart/2005/8/layout/matrix3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de-AT"/>
        </a:p>
      </dgm:t>
    </dgm:pt>
    <dgm:pt modelId="{5028828E-B8CC-43B9-BD6A-3F68121515D6}">
      <dgm:prSet phldrT="[Text]" custT="1"/>
      <dgm:spPr/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Poslušanje je pomembnejše od zastavljanja vprašanj. Ne prekinjajte pogovora.</a:t>
          </a:r>
        </a:p>
      </dgm:t>
    </dgm:pt>
    <dgm:pt modelId="{4D8BF88B-C0DB-429F-B1B1-E641CEC5545D}" type="parTrans" cxnId="{623815DD-6DC2-4A3A-ACDA-22D3E3194662}">
      <dgm:prSet/>
      <dgm:spPr/>
      <dgm:t>
        <a:bodyPr/>
        <a:lstStyle/>
        <a:p>
          <a:endParaRPr lang="de-AT"/>
        </a:p>
      </dgm:t>
    </dgm:pt>
    <dgm:pt modelId="{33FC4077-9DD7-4A20-864A-A747AEF57BEB}" type="sibTrans" cxnId="{623815DD-6DC2-4A3A-ACDA-22D3E3194662}">
      <dgm:prSet/>
      <dgm:spPr/>
      <dgm:t>
        <a:bodyPr/>
        <a:lstStyle/>
        <a:p>
          <a:endParaRPr lang="de-AT"/>
        </a:p>
      </dgm:t>
    </dgm:pt>
    <dgm:pt modelId="{C0F1314E-2397-4A46-AE5F-E79D9362340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sl-SI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Posameznika ne smemo siliti, da govori o nečem, zaradi česar se počuti neudobno.</a:t>
          </a:r>
          <a:endParaRPr lang="sl-SI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62904-922B-4EBF-8DF8-B4E34A697D16}" type="parTrans" cxnId="{4FC9AF2D-13E1-40A4-9CE6-3CDC318DF16B}">
      <dgm:prSet/>
      <dgm:spPr/>
      <dgm:t>
        <a:bodyPr/>
        <a:lstStyle/>
        <a:p>
          <a:endParaRPr lang="de-AT"/>
        </a:p>
      </dgm:t>
    </dgm:pt>
    <dgm:pt modelId="{7223B85B-0DDB-40BC-B0A8-E52DE142BEDE}" type="sibTrans" cxnId="{4FC9AF2D-13E1-40A4-9CE6-3CDC318DF16B}">
      <dgm:prSet/>
      <dgm:spPr/>
      <dgm:t>
        <a:bodyPr/>
        <a:lstStyle/>
        <a:p>
          <a:endParaRPr lang="de-AT"/>
        </a:p>
      </dgm:t>
    </dgm:pt>
    <dgm:pt modelId="{2C188298-5597-4B5F-8370-741DC0A886B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Zaporniku se morda zdi pomembnejše, da govori o družini kot o mučenju -&gt; vzemite si dovolj časa za razpravo.</a:t>
          </a:r>
        </a:p>
      </dgm:t>
    </dgm:pt>
    <dgm:pt modelId="{5D5D9D48-152F-46D1-82B1-5124A8022022}" type="parTrans" cxnId="{DE498A59-E49D-41BF-ABAB-5CC66AD69AC8}">
      <dgm:prSet/>
      <dgm:spPr/>
      <dgm:t>
        <a:bodyPr/>
        <a:lstStyle/>
        <a:p>
          <a:endParaRPr lang="de-AT"/>
        </a:p>
      </dgm:t>
    </dgm:pt>
    <dgm:pt modelId="{B44BC84C-4375-47DD-B2A3-C5DDE52E0072}" type="sibTrans" cxnId="{DE498A59-E49D-41BF-ABAB-5CC66AD69AC8}">
      <dgm:prSet/>
      <dgm:spPr/>
      <dgm:t>
        <a:bodyPr/>
        <a:lstStyle/>
        <a:p>
          <a:endParaRPr lang="de-AT"/>
        </a:p>
      </dgm:t>
    </dgm:pt>
    <dgm:pt modelId="{9F481E3C-277D-401B-9435-B8D6441DE1DE}">
      <dgm:prSet phldrT="[Text]" custT="1"/>
      <dgm:spPr/>
      <dgm:t>
        <a:bodyPr/>
        <a:lstStyle/>
        <a:p>
          <a:r>
            <a: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Izpraševalci se morajo razgovora lotiti na takten način, pri tem pa morajo izkazovati zanimanje in sočutje.</a:t>
          </a:r>
          <a:endParaRPr lang="sl-SI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270E4-01C5-4C60-A8F9-A7965762BA84}" type="parTrans" cxnId="{1181CEEA-1FD0-476C-BFF1-67C6EB96D399}">
      <dgm:prSet/>
      <dgm:spPr/>
      <dgm:t>
        <a:bodyPr/>
        <a:lstStyle/>
        <a:p>
          <a:endParaRPr lang="de-AT"/>
        </a:p>
      </dgm:t>
    </dgm:pt>
    <dgm:pt modelId="{6A17348B-E2E2-4B9C-A3F4-F8B18A636877}" type="sibTrans" cxnId="{1181CEEA-1FD0-476C-BFF1-67C6EB96D399}">
      <dgm:prSet/>
      <dgm:spPr/>
      <dgm:t>
        <a:bodyPr/>
        <a:lstStyle/>
        <a:p>
          <a:endParaRPr lang="de-AT"/>
        </a:p>
      </dgm:t>
    </dgm:pt>
    <dgm:pt modelId="{DCE9C639-4C68-4AC7-971B-1D24E5856193}" type="pres">
      <dgm:prSet presAssocID="{65752A9B-FBB9-4586-81EC-87EBB1EA86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AB81990-0B63-431A-901F-49AC3D747225}" type="pres">
      <dgm:prSet presAssocID="{65752A9B-FBB9-4586-81EC-87EBB1EA8629}" presName="diamond" presStyleLbl="bgShp" presStyleIdx="0" presStyleCnt="1" custLinFactNeighborX="426" custLinFactNeighborY="341"/>
      <dgm:spPr/>
    </dgm:pt>
    <dgm:pt modelId="{472FF066-3A4A-41FA-80C4-7FE4D8F19306}" type="pres">
      <dgm:prSet presAssocID="{65752A9B-FBB9-4586-81EC-87EBB1EA8629}" presName="quad1" presStyleLbl="node1" presStyleIdx="0" presStyleCnt="4" custScaleX="114589" custScaleY="10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2D5B24D-6DB1-49B8-A65B-794812C73B92}" type="pres">
      <dgm:prSet presAssocID="{65752A9B-FBB9-4586-81EC-87EBB1EA8629}" presName="quad2" presStyleLbl="node1" presStyleIdx="1" presStyleCnt="4" custScaleX="109228" custScaleY="107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DEA61FD-73A3-4655-A5C8-0CCB0B887191}" type="pres">
      <dgm:prSet presAssocID="{65752A9B-FBB9-4586-81EC-87EBB1EA8629}" presName="quad3" presStyleLbl="node1" presStyleIdx="2" presStyleCnt="4" custScaleX="114589" custScaleY="108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15C527B-8569-4C5A-B55F-B03F0AB3A0F2}" type="pres">
      <dgm:prSet presAssocID="{65752A9B-FBB9-4586-81EC-87EBB1EA8629}" presName="quad4" presStyleLbl="node1" presStyleIdx="3" presStyleCnt="4" custScaleX="109228" custScaleY="108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DE498A59-E49D-41BF-ABAB-5CC66AD69AC8}" srcId="{65752A9B-FBB9-4586-81EC-87EBB1EA8629}" destId="{2C188298-5597-4B5F-8370-741DC0A886B6}" srcOrd="1" destOrd="0" parTransId="{5D5D9D48-152F-46D1-82B1-5124A8022022}" sibTransId="{B44BC84C-4375-47DD-B2A3-C5DDE52E0072}"/>
    <dgm:cxn modelId="{4FC9AF2D-13E1-40A4-9CE6-3CDC318DF16B}" srcId="{65752A9B-FBB9-4586-81EC-87EBB1EA8629}" destId="{C0F1314E-2397-4A46-AE5F-E79D9362340C}" srcOrd="2" destOrd="0" parTransId="{ADA62904-922B-4EBF-8DF8-B4E34A697D16}" sibTransId="{7223B85B-0DDB-40BC-B0A8-E52DE142BEDE}"/>
    <dgm:cxn modelId="{623815DD-6DC2-4A3A-ACDA-22D3E3194662}" srcId="{65752A9B-FBB9-4586-81EC-87EBB1EA8629}" destId="{5028828E-B8CC-43B9-BD6A-3F68121515D6}" srcOrd="0" destOrd="0" parTransId="{4D8BF88B-C0DB-429F-B1B1-E641CEC5545D}" sibTransId="{33FC4077-9DD7-4A20-864A-A747AEF57BEB}"/>
    <dgm:cxn modelId="{1181CEEA-1FD0-476C-BFF1-67C6EB96D399}" srcId="{65752A9B-FBB9-4586-81EC-87EBB1EA8629}" destId="{9F481E3C-277D-401B-9435-B8D6441DE1DE}" srcOrd="3" destOrd="0" parTransId="{CD9270E4-01C5-4C60-A8F9-A7965762BA84}" sibTransId="{6A17348B-E2E2-4B9C-A3F4-F8B18A636877}"/>
    <dgm:cxn modelId="{F329D46C-4CA9-4054-A771-5F7E2DEE080A}" type="presOf" srcId="{65752A9B-FBB9-4586-81EC-87EBB1EA8629}" destId="{DCE9C639-4C68-4AC7-971B-1D24E5856193}" srcOrd="0" destOrd="0" presId="urn:microsoft.com/office/officeart/2005/8/layout/matrix3"/>
    <dgm:cxn modelId="{3601F1D9-E27F-4139-ADC1-42161F7A1ADD}" type="presOf" srcId="{2C188298-5597-4B5F-8370-741DC0A886B6}" destId="{32D5B24D-6DB1-49B8-A65B-794812C73B92}" srcOrd="0" destOrd="0" presId="urn:microsoft.com/office/officeart/2005/8/layout/matrix3"/>
    <dgm:cxn modelId="{32FFAA8B-5394-484C-A7B5-EF7249427506}" type="presOf" srcId="{5028828E-B8CC-43B9-BD6A-3F68121515D6}" destId="{472FF066-3A4A-41FA-80C4-7FE4D8F19306}" srcOrd="0" destOrd="0" presId="urn:microsoft.com/office/officeart/2005/8/layout/matrix3"/>
    <dgm:cxn modelId="{D66DFFDD-E073-4582-A91E-ABCD36799533}" type="presOf" srcId="{C0F1314E-2397-4A46-AE5F-E79D9362340C}" destId="{ADEA61FD-73A3-4655-A5C8-0CCB0B887191}" srcOrd="0" destOrd="0" presId="urn:microsoft.com/office/officeart/2005/8/layout/matrix3"/>
    <dgm:cxn modelId="{371D17CD-9F0D-4317-B235-25D2A748495B}" type="presOf" srcId="{9F481E3C-277D-401B-9435-B8D6441DE1DE}" destId="{015C527B-8569-4C5A-B55F-B03F0AB3A0F2}" srcOrd="0" destOrd="0" presId="urn:microsoft.com/office/officeart/2005/8/layout/matrix3"/>
    <dgm:cxn modelId="{F0D74A31-0E55-411C-B8DB-E7F9C7B73F44}" type="presParOf" srcId="{DCE9C639-4C68-4AC7-971B-1D24E5856193}" destId="{3AB81990-0B63-431A-901F-49AC3D747225}" srcOrd="0" destOrd="0" presId="urn:microsoft.com/office/officeart/2005/8/layout/matrix3"/>
    <dgm:cxn modelId="{E96E70B6-6EF4-479E-B9AD-BB401349196F}" type="presParOf" srcId="{DCE9C639-4C68-4AC7-971B-1D24E5856193}" destId="{472FF066-3A4A-41FA-80C4-7FE4D8F19306}" srcOrd="1" destOrd="0" presId="urn:microsoft.com/office/officeart/2005/8/layout/matrix3"/>
    <dgm:cxn modelId="{864CF4DE-A91F-49CD-BD1E-BCB38A4ED101}" type="presParOf" srcId="{DCE9C639-4C68-4AC7-971B-1D24E5856193}" destId="{32D5B24D-6DB1-49B8-A65B-794812C73B92}" srcOrd="2" destOrd="0" presId="urn:microsoft.com/office/officeart/2005/8/layout/matrix3"/>
    <dgm:cxn modelId="{C2DA447B-A17A-40EC-A9BA-8E936E4CD5CF}" type="presParOf" srcId="{DCE9C639-4C68-4AC7-971B-1D24E5856193}" destId="{ADEA61FD-73A3-4655-A5C8-0CCB0B887191}" srcOrd="3" destOrd="0" presId="urn:microsoft.com/office/officeart/2005/8/layout/matrix3"/>
    <dgm:cxn modelId="{295BAC27-5FDD-44C1-8732-561BB10354E1}" type="presParOf" srcId="{DCE9C639-4C68-4AC7-971B-1D24E5856193}" destId="{015C527B-8569-4C5A-B55F-B03F0AB3A0F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5CA442-92BE-491E-88F6-70ED943FB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22BFCEA-75A2-40A6-A6EC-60C74DF20253}">
      <dgm:prSet custT="1"/>
      <dgm:spPr>
        <a:solidFill>
          <a:schemeClr val="accent4"/>
        </a:solidFill>
      </dgm:spPr>
      <dgm:t>
        <a:bodyPr/>
        <a:lstStyle/>
        <a:p>
          <a:r>
            <a:rPr lang="en-GB" sz="2100" b="1" dirty="0" smtClean="0">
              <a:solidFill>
                <a:schemeClr val="tx1"/>
              </a:solidFill>
            </a:rPr>
            <a:t>Okoliščine zapora: </a:t>
          </a:r>
          <a:r>
            <a: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Natančnost je ključnega pomena. Npr. čas in kraj aretacije; vojaške ali civilne uniforme; orožje, ki so ga imeli; priče; uporaba prisilnih sredstev; prevozno sredstvo; nasilje med prevozom; ustna komunikacija; ime uradnikov itd.  </a:t>
          </a:r>
          <a:endParaRPr lang="sl-SI" sz="21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82597-4222-4B5D-92B0-64E084BE9BDE}" type="parTrans" cxnId="{51A0384E-77F6-43B9-B29D-F0E1AAFECEB4}">
      <dgm:prSet/>
      <dgm:spPr/>
      <dgm:t>
        <a:bodyPr/>
        <a:lstStyle/>
        <a:p>
          <a:endParaRPr lang="de-AT"/>
        </a:p>
      </dgm:t>
    </dgm:pt>
    <dgm:pt modelId="{2244FDE1-F347-4461-83E5-5A92E704D345}" type="sibTrans" cxnId="{51A0384E-77F6-43B9-B29D-F0E1AAFECEB4}">
      <dgm:prSet/>
      <dgm:spPr/>
      <dgm:t>
        <a:bodyPr/>
        <a:lstStyle/>
        <a:p>
          <a:endParaRPr lang="de-AT"/>
        </a:p>
      </dgm:t>
    </dgm:pt>
    <dgm:pt modelId="{401F846D-2336-4A87-A973-CC020698A961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sz="2100" b="1" dirty="0" err="1" smtClean="0">
              <a:solidFill>
                <a:schemeClr val="tx1"/>
              </a:solidFill>
            </a:rPr>
            <a:t>Kraj</a:t>
          </a:r>
          <a:r>
            <a:rPr lang="sl-SI" sz="2100" b="1" dirty="0" smtClean="0">
              <a:solidFill>
                <a:schemeClr val="tx1"/>
              </a:solidFill>
            </a:rPr>
            <a:t> </a:t>
          </a:r>
          <a:r>
            <a:rPr sz="2100" b="1" dirty="0" err="1" smtClean="0">
              <a:solidFill>
                <a:schemeClr val="tx1"/>
              </a:solidFill>
            </a:rPr>
            <a:t>pridržanja</a:t>
          </a:r>
          <a:r>
            <a:rPr sz="2100" b="1" dirty="0" smtClean="0">
              <a:solidFill>
                <a:schemeClr val="tx1"/>
              </a:solidFill>
            </a:rPr>
            <a:t> </a:t>
          </a:r>
          <a:r>
            <a:rPr sz="2100" b="1" dirty="0">
              <a:solidFill>
                <a:schemeClr val="tx1"/>
              </a:solidFill>
            </a:rPr>
            <a:t>in </a:t>
          </a:r>
          <a:r>
            <a:rPr sz="2100" b="1" dirty="0" err="1">
              <a:solidFill>
                <a:schemeClr val="tx1"/>
              </a:solidFill>
            </a:rPr>
            <a:t>pogoji</a:t>
          </a:r>
          <a:r>
            <a:rPr sz="2100" b="1" dirty="0">
              <a:solidFill>
                <a:schemeClr val="tx1"/>
              </a:solidFill>
            </a:rPr>
            <a:t>, </a:t>
          </a:r>
          <a:r>
            <a:rPr sz="2100" b="1" dirty="0" err="1">
              <a:solidFill>
                <a:schemeClr val="tx1"/>
              </a:solidFill>
            </a:rPr>
            <a:t>ki</a:t>
          </a:r>
          <a:r>
            <a:rPr sz="2100" b="1" dirty="0">
              <a:solidFill>
                <a:schemeClr val="tx1"/>
              </a:solidFill>
            </a:rPr>
            <a:t> </a:t>
          </a:r>
          <a:r>
            <a:rPr sz="2100" b="1" dirty="0" err="1">
              <a:solidFill>
                <a:schemeClr val="tx1"/>
              </a:solidFill>
            </a:rPr>
            <a:t>vladajo</a:t>
          </a:r>
          <a:r>
            <a:rPr sz="2100" b="1" dirty="0">
              <a:solidFill>
                <a:schemeClr val="tx1"/>
              </a:solidFill>
            </a:rPr>
            <a:t> v </a:t>
          </a:r>
          <a:r>
            <a:rPr sz="2100" b="1" dirty="0" err="1">
              <a:solidFill>
                <a:schemeClr val="tx1"/>
              </a:solidFill>
            </a:rPr>
            <a:t>takšnem</a:t>
          </a:r>
          <a:r>
            <a:rPr sz="2100" b="1" dirty="0">
              <a:solidFill>
                <a:schemeClr val="tx1"/>
              </a:solidFill>
            </a:rPr>
            <a:t> </a:t>
          </a:r>
          <a:r>
            <a:rPr sz="2100" b="1" dirty="0" err="1">
              <a:solidFill>
                <a:schemeClr val="tx1"/>
              </a:solidFill>
            </a:rPr>
            <a:t>kraju</a:t>
          </a:r>
          <a:r>
            <a:rPr b="1" dirty="0">
              <a:solidFill>
                <a:schemeClr val="tx1"/>
              </a:solidFill>
            </a:rPr>
            <a:t>:</a:t>
          </a:r>
          <a:r>
            <a:rPr lang="de-AT" sz="2100" b="1" dirty="0" smtClean="0">
              <a:solidFill>
                <a:schemeClr val="tx1"/>
              </a:solidFill>
            </a:rPr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Podroben opis: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hrana, pijača, stranišče, temperatura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</a:t>
          </a:r>
          <a:r>
            <a:rPr dirty="0"/>
            <a:t> 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drugi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pogoji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Koliko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ljudi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še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bilo v istem</a:t>
          </a:r>
          <a:r>
            <a:rPr dirty="0"/>
            <a:t> 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prostoru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prezasedenost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samica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)? Kdo so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bile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druge osebe? So jim dovolili</a:t>
          </a:r>
          <a:r>
            <a:rPr dirty="0"/>
            <a:t> 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govoriti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 </a:t>
          </a:r>
          <a:r>
            <a:rPr lang="sl-SI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stranka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podpisal</a:t>
          </a:r>
          <a:r>
            <a:rPr lang="sl-SI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dirty="0" smtClean="0"/>
            <a:t> 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kakšen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dokument?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sl-SI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bili dovoljeni</a:t>
          </a:r>
          <a:r>
            <a:rPr dirty="0" smtClean="0"/>
            <a:t> </a:t>
          </a:r>
          <a:r>
            <a:rPr lang="de-AT" sz="21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stik</a:t>
          </a:r>
          <a:r>
            <a:rPr lang="sl-SI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dirty="0" smtClean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 ljudmi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zunaj? Z družino, odvetnikom, zdravnikom?</a:t>
          </a:r>
        </a:p>
        <a:p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Stvari beležite</a:t>
          </a:r>
          <a:r>
            <a:rPr dirty="0"/>
            <a:t> </a:t>
          </a:r>
          <a:r>
            <a:rPr lang="de-AT" sz="21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kronološko, da ne boste česa izpustili.</a:t>
          </a:r>
          <a:endParaRPr lang="sl-SI" sz="21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64FB4-8376-43A9-A7DB-FF91A560EEF7}" type="parTrans" cxnId="{52230174-A3E0-44A5-85BD-53FBD3CCBE9C}">
      <dgm:prSet/>
      <dgm:spPr/>
      <dgm:t>
        <a:bodyPr/>
        <a:lstStyle/>
        <a:p>
          <a:endParaRPr lang="de-AT"/>
        </a:p>
      </dgm:t>
    </dgm:pt>
    <dgm:pt modelId="{877AF0D0-025C-4592-8104-9E474A2E40CB}" type="sibTrans" cxnId="{52230174-A3E0-44A5-85BD-53FBD3CCBE9C}">
      <dgm:prSet/>
      <dgm:spPr/>
      <dgm:t>
        <a:bodyPr/>
        <a:lstStyle/>
        <a:p>
          <a:endParaRPr lang="de-AT"/>
        </a:p>
      </dgm:t>
    </dgm:pt>
    <dgm:pt modelId="{1CE900E9-6CD4-49BE-A66F-259556846CFE}" type="pres">
      <dgm:prSet presAssocID="{B15CA442-92BE-491E-88F6-70ED943F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1671-41AE-4FBB-A767-9C55D3E4DEB0}" type="pres">
      <dgm:prSet presAssocID="{B22BFCEA-75A2-40A6-A6EC-60C74DF20253}" presName="parentText" presStyleLbl="node1" presStyleIdx="0" presStyleCnt="2" custScaleY="7138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9B41C0D-38BD-4155-8195-622C51EF9ED1}" type="pres">
      <dgm:prSet presAssocID="{2244FDE1-F347-4461-83E5-5A92E704D345}" presName="spacer" presStyleCnt="0"/>
      <dgm:spPr/>
    </dgm:pt>
    <dgm:pt modelId="{595F3CB8-FD1F-402A-8FCE-55266DCCB578}" type="pres">
      <dgm:prSet presAssocID="{401F846D-2336-4A87-A973-CC020698A961}" presName="parentText" presStyleLbl="node1" presStyleIdx="1" presStyleCnt="2" custScaleY="111704" custLinFactY="86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DAA4120-158F-4FEB-AF07-BDB586A8ED7E}" type="presOf" srcId="{401F846D-2336-4A87-A973-CC020698A961}" destId="{595F3CB8-FD1F-402A-8FCE-55266DCCB578}" srcOrd="0" destOrd="0" presId="urn:microsoft.com/office/officeart/2005/8/layout/vList2"/>
    <dgm:cxn modelId="{9EB68F99-96B3-481F-97B1-F613EC18911E}" type="presOf" srcId="{B15CA442-92BE-491E-88F6-70ED943FBA6C}" destId="{1CE900E9-6CD4-49BE-A66F-259556846CFE}" srcOrd="0" destOrd="0" presId="urn:microsoft.com/office/officeart/2005/8/layout/vList2"/>
    <dgm:cxn modelId="{51A0384E-77F6-43B9-B29D-F0E1AAFECEB4}" srcId="{B15CA442-92BE-491E-88F6-70ED943FBA6C}" destId="{B22BFCEA-75A2-40A6-A6EC-60C74DF20253}" srcOrd="0" destOrd="0" parTransId="{4DC82597-4222-4B5D-92B0-64E084BE9BDE}" sibTransId="{2244FDE1-F347-4461-83E5-5A92E704D345}"/>
    <dgm:cxn modelId="{885AC0B5-D890-48E2-BC8E-65438795356D}" type="presOf" srcId="{B22BFCEA-75A2-40A6-A6EC-60C74DF20253}" destId="{39C11671-41AE-4FBB-A767-9C55D3E4DEB0}" srcOrd="0" destOrd="0" presId="urn:microsoft.com/office/officeart/2005/8/layout/vList2"/>
    <dgm:cxn modelId="{52230174-A3E0-44A5-85BD-53FBD3CCBE9C}" srcId="{B15CA442-92BE-491E-88F6-70ED943FBA6C}" destId="{401F846D-2336-4A87-A973-CC020698A961}" srcOrd="1" destOrd="0" parTransId="{09464FB4-8376-43A9-A7DB-FF91A560EEF7}" sibTransId="{877AF0D0-025C-4592-8104-9E474A2E40CB}"/>
    <dgm:cxn modelId="{31E283F2-D798-4CE6-A7FD-66691F914988}" type="presParOf" srcId="{1CE900E9-6CD4-49BE-A66F-259556846CFE}" destId="{39C11671-41AE-4FBB-A767-9C55D3E4DEB0}" srcOrd="0" destOrd="0" presId="urn:microsoft.com/office/officeart/2005/8/layout/vList2"/>
    <dgm:cxn modelId="{2E7D6F8C-E6A0-4853-9ACF-0456F80684D5}" type="presParOf" srcId="{1CE900E9-6CD4-49BE-A66F-259556846CFE}" destId="{79B41C0D-38BD-4155-8195-622C51EF9ED1}" srcOrd="1" destOrd="0" presId="urn:microsoft.com/office/officeart/2005/8/layout/vList2"/>
    <dgm:cxn modelId="{F6BA7AE3-B02E-4DBE-9DE7-942E2C11433E}" type="presParOf" srcId="{1CE900E9-6CD4-49BE-A66F-259556846CFE}" destId="{595F3CB8-FD1F-402A-8FCE-55266DCCB5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5CA442-92BE-491E-88F6-70ED943FB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22BFCEA-75A2-40A6-A6EC-60C74DF20253}">
      <dgm:prSet custT="1"/>
      <dgm:spPr>
        <a:solidFill>
          <a:schemeClr val="accent4"/>
        </a:solidFill>
      </dgm:spPr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dirty="0" smtClean="0">
              <a:solidFill>
                <a:schemeClr val="tx1"/>
              </a:solidFill>
            </a:rPr>
            <a:t>Metode mučenja in trpinčenja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Za vsako zlorabo natančno zabeležite: položaj telesa, prisilna sredstva, trajanje, pogostost, lokacija ran na telesu, krvavitev, izgubo zavesti, uporabljene pripomočke, material, iz katerega so bili pripomočki, dušenje, verbalna interakcija.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l-SI" sz="5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Kdo je storilec? (če storilcev ni mogoče identificirati, si lahko pri določanju njihove identitete pomagate z določenimi znaki, glasom, oblačili,...)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n-GB" sz="2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Uvidevno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izprašajte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l-SI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osebo </a:t>
          </a:r>
          <a:r>
            <a:rPr lang="en-GB" sz="2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tudi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morebitni spolni zlorabi (kdo je bil storilec, kako pogosto itd.)</a:t>
          </a:r>
          <a:endParaRPr lang="sl-SI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82597-4222-4B5D-92B0-64E084BE9BDE}" type="parTrans" cxnId="{51A0384E-77F6-43B9-B29D-F0E1AAFECEB4}">
      <dgm:prSet/>
      <dgm:spPr/>
      <dgm:t>
        <a:bodyPr/>
        <a:lstStyle/>
        <a:p>
          <a:endParaRPr lang="de-AT"/>
        </a:p>
      </dgm:t>
    </dgm:pt>
    <dgm:pt modelId="{2244FDE1-F347-4461-83E5-5A92E704D345}" type="sibTrans" cxnId="{51A0384E-77F6-43B9-B29D-F0E1AAFECEB4}">
      <dgm:prSet/>
      <dgm:spPr/>
      <dgm:t>
        <a:bodyPr/>
        <a:lstStyle/>
        <a:p>
          <a:endParaRPr lang="de-AT"/>
        </a:p>
      </dgm:t>
    </dgm:pt>
    <dgm:pt modelId="{1CE900E9-6CD4-49BE-A66F-259556846CFE}" type="pres">
      <dgm:prSet presAssocID="{B15CA442-92BE-491E-88F6-70ED943F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11671-41AE-4FBB-A767-9C55D3E4DEB0}" type="pres">
      <dgm:prSet presAssocID="{B22BFCEA-75A2-40A6-A6EC-60C74DF20253}" presName="parentText" presStyleLbl="node1" presStyleIdx="0" presStyleCnt="1" custScaleX="98305" custScaleY="450199" custLinFactY="-100000" custLinFactNeighborY="-19063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1A0384E-77F6-43B9-B29D-F0E1AAFECEB4}" srcId="{B15CA442-92BE-491E-88F6-70ED943FBA6C}" destId="{B22BFCEA-75A2-40A6-A6EC-60C74DF20253}" srcOrd="0" destOrd="0" parTransId="{4DC82597-4222-4B5D-92B0-64E084BE9BDE}" sibTransId="{2244FDE1-F347-4461-83E5-5A92E704D345}"/>
    <dgm:cxn modelId="{CB92F68F-CA14-436D-B70A-BBC40229A1ED}" type="presOf" srcId="{B15CA442-92BE-491E-88F6-70ED943FBA6C}" destId="{1CE900E9-6CD4-49BE-A66F-259556846CFE}" srcOrd="0" destOrd="0" presId="urn:microsoft.com/office/officeart/2005/8/layout/vList2"/>
    <dgm:cxn modelId="{B2F72F54-57CC-4D43-844B-1D26FA17B52B}" type="presOf" srcId="{B22BFCEA-75A2-40A6-A6EC-60C74DF20253}" destId="{39C11671-41AE-4FBB-A767-9C55D3E4DEB0}" srcOrd="0" destOrd="0" presId="urn:microsoft.com/office/officeart/2005/8/layout/vList2"/>
    <dgm:cxn modelId="{F9D4AFA3-B936-43DD-91D1-5A0FE051D350}" type="presParOf" srcId="{1CE900E9-6CD4-49BE-A66F-259556846CFE}" destId="{39C11671-41AE-4FBB-A767-9C55D3E4DEB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5DE37C-EC7B-46CA-A355-686FEB36B71C}" type="doc">
      <dgm:prSet loTypeId="urn:microsoft.com/office/officeart/2011/layout/TabList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de-DE"/>
        </a:p>
      </dgm:t>
    </dgm:pt>
    <dgm:pt modelId="{0A40DF49-B017-48C3-8CBF-AD2E1C15B6C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t>Zaupnost</a:t>
          </a:r>
          <a:endParaRPr lang="sl-SI" dirty="0"/>
        </a:p>
      </dgm:t>
    </dgm:pt>
    <dgm:pt modelId="{23DFEF62-E44C-4B37-86C5-9AB73CA163C2}" type="parTrans" cxnId="{D89AFB89-6340-4F5C-A206-4C51DCF7D3D0}">
      <dgm:prSet/>
      <dgm:spPr/>
      <dgm:t>
        <a:bodyPr/>
        <a:lstStyle/>
        <a:p>
          <a:endParaRPr lang="de-DE"/>
        </a:p>
      </dgm:t>
    </dgm:pt>
    <dgm:pt modelId="{ACF6516D-EC0B-42B7-A967-ED0630010E36}" type="sibTrans" cxnId="{D89AFB89-6340-4F5C-A206-4C51DCF7D3D0}">
      <dgm:prSet/>
      <dgm:spPr/>
      <dgm:t>
        <a:bodyPr/>
        <a:lstStyle/>
        <a:p>
          <a:endParaRPr lang="de-DE"/>
        </a:p>
      </dgm:t>
    </dgm:pt>
    <dgm:pt modelId="{1C7701E4-424A-4A90-8CE4-E7217223E1BE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Razjasniti je potrebno vloge in obveznosti, uporabiti neodvisne tolmače, nadzorne ukrepe - stranka se mora vedno počutiti čim bolj varno</a:t>
          </a:r>
          <a:endParaRPr lang="sl-SI" dirty="0"/>
        </a:p>
      </dgm:t>
    </dgm:pt>
    <dgm:pt modelId="{F37B7DBE-7F8A-4726-8A50-89CC88D91003}" type="parTrans" cxnId="{B7EDE986-1E1C-4E9E-A6E2-937FB8EAFC00}">
      <dgm:prSet/>
      <dgm:spPr/>
      <dgm:t>
        <a:bodyPr/>
        <a:lstStyle/>
        <a:p>
          <a:endParaRPr lang="de-DE"/>
        </a:p>
      </dgm:t>
    </dgm:pt>
    <dgm:pt modelId="{E3528C42-4470-4E1C-9CD1-D1A98A2D191E}" type="sibTrans" cxnId="{B7EDE986-1E1C-4E9E-A6E2-937FB8EAFC00}">
      <dgm:prSet/>
      <dgm:spPr/>
      <dgm:t>
        <a:bodyPr/>
        <a:lstStyle/>
        <a:p>
          <a:endParaRPr lang="de-DE"/>
        </a:p>
      </dgm:t>
    </dgm:pt>
    <dgm:pt modelId="{DEB5974D-5798-4BFB-AF74-5958D8D01C57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t>Kultura</a:t>
          </a:r>
          <a:endParaRPr lang="sl-SI" dirty="0"/>
        </a:p>
      </dgm:t>
    </dgm:pt>
    <dgm:pt modelId="{286F2886-FB19-4614-9DCC-443C9E7A010E}" type="parTrans" cxnId="{AD1AFDA9-FDD0-47DD-BD18-549800FCF737}">
      <dgm:prSet/>
      <dgm:spPr/>
      <dgm:t>
        <a:bodyPr/>
        <a:lstStyle/>
        <a:p>
          <a:endParaRPr lang="de-DE"/>
        </a:p>
      </dgm:t>
    </dgm:pt>
    <dgm:pt modelId="{C99680B7-F316-4A30-8354-6445EC116F28}" type="sibTrans" cxnId="{AD1AFDA9-FDD0-47DD-BD18-549800FCF737}">
      <dgm:prSet/>
      <dgm:spPr/>
      <dgm:t>
        <a:bodyPr/>
        <a:lstStyle/>
        <a:p>
          <a:endParaRPr lang="de-DE"/>
        </a:p>
      </dgm:t>
    </dgm:pt>
    <dgm:pt modelId="{DAC0257F-F7D0-45F6-B161-65DEFEE6CBD8}">
      <dgm:prSet phldrT="[Tex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dirty="0" err="1"/>
            <a:t>Različne</a:t>
          </a:r>
          <a:r>
            <a:rPr dirty="0"/>
            <a:t> </a:t>
          </a:r>
          <a:r>
            <a:rPr dirty="0" err="1"/>
            <a:t>vloge</a:t>
          </a:r>
          <a:r>
            <a:rPr dirty="0"/>
            <a:t>, </a:t>
          </a:r>
          <a:r>
            <a:rPr dirty="0" err="1"/>
            <a:t>spol</a:t>
          </a:r>
          <a:r>
            <a:rPr dirty="0"/>
            <a:t>, </a:t>
          </a:r>
          <a:r>
            <a:rPr dirty="0" err="1"/>
            <a:t>etični</a:t>
          </a:r>
          <a:r>
            <a:rPr dirty="0"/>
            <a:t> </a:t>
          </a:r>
          <a:r>
            <a:rPr dirty="0" err="1"/>
            <a:t>predsodki</a:t>
          </a:r>
          <a:r>
            <a:rPr dirty="0"/>
            <a:t>, </a:t>
          </a:r>
          <a:r>
            <a:rPr dirty="0" err="1"/>
            <a:t>potvarjanje</a:t>
          </a:r>
          <a:r>
            <a:rPr dirty="0"/>
            <a:t> </a:t>
          </a:r>
          <a:r>
            <a:rPr lang="sl-SI" dirty="0" smtClean="0"/>
            <a:t>informacij </a:t>
          </a:r>
          <a:r>
            <a:rPr dirty="0" err="1" smtClean="0"/>
            <a:t>proti</a:t>
          </a:r>
          <a:r>
            <a:rPr dirty="0" smtClean="0"/>
            <a:t> </a:t>
          </a:r>
          <a:r>
            <a:rPr lang="sl-SI" dirty="0" smtClean="0"/>
            <a:t>obrazložitvi </a:t>
          </a:r>
          <a:r>
            <a:rPr dirty="0" err="1" smtClean="0"/>
            <a:t>informacij</a:t>
          </a:r>
          <a:endParaRPr lang="sl-SI" dirty="0"/>
        </a:p>
      </dgm:t>
    </dgm:pt>
    <dgm:pt modelId="{3BEA4E3B-9686-4B26-8C9C-EE5EA866455C}" type="parTrans" cxnId="{FC8B0E87-8AB9-4B56-9677-6BE8AC4F96BF}">
      <dgm:prSet/>
      <dgm:spPr/>
      <dgm:t>
        <a:bodyPr/>
        <a:lstStyle/>
        <a:p>
          <a:endParaRPr lang="de-DE"/>
        </a:p>
      </dgm:t>
    </dgm:pt>
    <dgm:pt modelId="{4CD8884E-F4FB-4DE6-8F04-894A4F7A93D5}" type="sibTrans" cxnId="{FC8B0E87-8AB9-4B56-9677-6BE8AC4F96BF}">
      <dgm:prSet/>
      <dgm:spPr/>
      <dgm:t>
        <a:bodyPr/>
        <a:lstStyle/>
        <a:p>
          <a:endParaRPr lang="de-DE"/>
        </a:p>
      </dgm:t>
    </dgm:pt>
    <dgm:pt modelId="{66E266F3-2626-4A7A-BCBA-95726BCA1E11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Strokovnost </a:t>
          </a:r>
          <a:endParaRPr lang="sl-SI" dirty="0"/>
        </a:p>
      </dgm:t>
    </dgm:pt>
    <dgm:pt modelId="{4A2CDCB4-6F84-4D2D-ACD1-70A55570E8FA}" type="parTrans" cxnId="{F1AF58E1-712B-45F2-997B-1F313E17A6DF}">
      <dgm:prSet/>
      <dgm:spPr/>
      <dgm:t>
        <a:bodyPr/>
        <a:lstStyle/>
        <a:p>
          <a:endParaRPr lang="de-DE"/>
        </a:p>
      </dgm:t>
    </dgm:pt>
    <dgm:pt modelId="{BC619C75-F8E5-4627-AC0D-B0DBD65F6401}" type="sibTrans" cxnId="{F1AF58E1-712B-45F2-997B-1F313E17A6DF}">
      <dgm:prSet/>
      <dgm:spPr/>
      <dgm:t>
        <a:bodyPr/>
        <a:lstStyle/>
        <a:p>
          <a:endParaRPr lang="de-DE"/>
        </a:p>
      </dgm:t>
    </dgm:pt>
    <dgm:pt modelId="{C4773847-F7DE-439E-B078-D32C62D3A74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Učinkovit in popoln prevod, previdnost pri občutljivih vprašanjih (nadzor in izobraževanje)</a:t>
          </a:r>
          <a:endParaRPr lang="sl-SI" dirty="0"/>
        </a:p>
      </dgm:t>
    </dgm:pt>
    <dgm:pt modelId="{B47036E9-CD66-488F-8DB2-1F78A1CE19A5}" type="parTrans" cxnId="{70E87467-1BD8-44C0-BCBE-7879811C29A9}">
      <dgm:prSet/>
      <dgm:spPr/>
      <dgm:t>
        <a:bodyPr/>
        <a:lstStyle/>
        <a:p>
          <a:endParaRPr lang="de-DE"/>
        </a:p>
      </dgm:t>
    </dgm:pt>
    <dgm:pt modelId="{124FAFAF-18E4-4B75-9C31-AEF4035DD4D0}" type="sibTrans" cxnId="{70E87467-1BD8-44C0-BCBE-7879811C29A9}">
      <dgm:prSet/>
      <dgm:spPr/>
      <dgm:t>
        <a:bodyPr/>
        <a:lstStyle/>
        <a:p>
          <a:endParaRPr lang="de-DE"/>
        </a:p>
      </dgm:t>
    </dgm:pt>
    <dgm:pt modelId="{BDCAB3D3-8A87-4B3E-870E-5501453270D6}">
      <dgm:prSet phldrT="[Text]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t>Okolje</a:t>
          </a:r>
          <a:endParaRPr lang="sl-SI" dirty="0"/>
        </a:p>
      </dgm:t>
    </dgm:pt>
    <dgm:pt modelId="{32F0EDE6-4AE2-47B2-8BB2-B34788576133}" type="parTrans" cxnId="{43EFA7B8-D699-4D49-A88B-35A824DC8581}">
      <dgm:prSet/>
      <dgm:spPr/>
      <dgm:t>
        <a:bodyPr/>
        <a:lstStyle/>
        <a:p>
          <a:endParaRPr lang="de-DE"/>
        </a:p>
      </dgm:t>
    </dgm:pt>
    <dgm:pt modelId="{7CEC28B0-025E-420F-AD68-973D2BB66D70}" type="sibTrans" cxnId="{43EFA7B8-D699-4D49-A88B-35A824DC8581}">
      <dgm:prSet/>
      <dgm:spPr/>
      <dgm:t>
        <a:bodyPr/>
        <a:lstStyle/>
        <a:p>
          <a:endParaRPr lang="de-DE"/>
        </a:p>
      </dgm:t>
    </dgm:pt>
    <dgm:pt modelId="{0BD0BDF9-9878-44C1-9BC5-75B81C983E25}">
      <dgm:prSet/>
      <dgm:spPr/>
      <dgm:t>
        <a:bodyPr/>
        <a:lstStyle/>
        <a:p>
          <a:r>
            <a:t>Med izpraševalcem in žrtvijo je potrebno vzpostaviti tesen neverbalni stik</a:t>
          </a:r>
          <a:endParaRPr lang="sl-SI" dirty="0"/>
        </a:p>
      </dgm:t>
    </dgm:pt>
    <dgm:pt modelId="{16ABAD97-4CBD-426C-98BA-6F5056410455}" type="parTrans" cxnId="{E1164799-C066-4642-973F-0CD2C846C377}">
      <dgm:prSet/>
      <dgm:spPr/>
      <dgm:t>
        <a:bodyPr/>
        <a:lstStyle/>
        <a:p>
          <a:endParaRPr lang="de-DE"/>
        </a:p>
      </dgm:t>
    </dgm:pt>
    <dgm:pt modelId="{93BD6C71-88DE-459B-B268-B051FCE5496B}" type="sibTrans" cxnId="{E1164799-C066-4642-973F-0CD2C846C377}">
      <dgm:prSet/>
      <dgm:spPr/>
      <dgm:t>
        <a:bodyPr/>
        <a:lstStyle/>
        <a:p>
          <a:endParaRPr lang="de-DE"/>
        </a:p>
      </dgm:t>
    </dgm:pt>
    <dgm:pt modelId="{5BCEB437-6DD4-49DE-949D-36F299CF422C}" type="pres">
      <dgm:prSet presAssocID="{905DE37C-EC7B-46CA-A355-686FEB36B71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2F5A30F-38AE-4058-9F86-998B5E6C7053}" type="pres">
      <dgm:prSet presAssocID="{0A40DF49-B017-48C3-8CBF-AD2E1C15B6C7}" presName="composite" presStyleCnt="0"/>
      <dgm:spPr/>
    </dgm:pt>
    <dgm:pt modelId="{CF17F545-1E10-4835-9127-B4F1CC7FDEEC}" type="pres">
      <dgm:prSet presAssocID="{0A40DF49-B017-48C3-8CBF-AD2E1C15B6C7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58DAD8-826C-4DD8-9835-01288FC1AF3D}" type="pres">
      <dgm:prSet presAssocID="{0A40DF49-B017-48C3-8CBF-AD2E1C15B6C7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56E5BD-C018-4A65-B0D4-4AC89359F944}" type="pres">
      <dgm:prSet presAssocID="{0A40DF49-B017-48C3-8CBF-AD2E1C15B6C7}" presName="Accent" presStyleLbl="parChTrans1D1" presStyleIdx="0" presStyleCnt="4"/>
      <dgm:spPr/>
    </dgm:pt>
    <dgm:pt modelId="{70D47ABE-04DE-4862-B7ED-E95EC008EDB2}" type="pres">
      <dgm:prSet presAssocID="{ACF6516D-EC0B-42B7-A967-ED0630010E36}" presName="sibTrans" presStyleCnt="0"/>
      <dgm:spPr/>
    </dgm:pt>
    <dgm:pt modelId="{E5A49028-956B-4484-9CE1-5BF5353E4DAB}" type="pres">
      <dgm:prSet presAssocID="{66E266F3-2626-4A7A-BCBA-95726BCA1E11}" presName="composite" presStyleCnt="0"/>
      <dgm:spPr/>
    </dgm:pt>
    <dgm:pt modelId="{8D7DE1D4-6EFF-4BCB-BFA0-28AD67F9D7A1}" type="pres">
      <dgm:prSet presAssocID="{66E266F3-2626-4A7A-BCBA-95726BCA1E11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B831B2-9F27-4561-AE0E-A9DDEB14A94D}" type="pres">
      <dgm:prSet presAssocID="{66E266F3-2626-4A7A-BCBA-95726BCA1E11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13F4C3-41C6-4DAC-B6F4-8D0F66FC458A}" type="pres">
      <dgm:prSet presAssocID="{66E266F3-2626-4A7A-BCBA-95726BCA1E11}" presName="Accent" presStyleLbl="parChTrans1D1" presStyleIdx="1" presStyleCnt="4"/>
      <dgm:spPr/>
    </dgm:pt>
    <dgm:pt modelId="{89C9D2FC-BDEB-4625-A076-4F33E6E5A16B}" type="pres">
      <dgm:prSet presAssocID="{BC619C75-F8E5-4627-AC0D-B0DBD65F6401}" presName="sibTrans" presStyleCnt="0"/>
      <dgm:spPr/>
    </dgm:pt>
    <dgm:pt modelId="{F05F1437-EBD2-4FC2-AC52-6E2837289D05}" type="pres">
      <dgm:prSet presAssocID="{DEB5974D-5798-4BFB-AF74-5958D8D01C57}" presName="composite" presStyleCnt="0"/>
      <dgm:spPr/>
    </dgm:pt>
    <dgm:pt modelId="{457BAE9A-A415-4CC5-90DA-9E024149728B}" type="pres">
      <dgm:prSet presAssocID="{DEB5974D-5798-4BFB-AF74-5958D8D01C5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83DF5E-E3F2-4122-B468-70CD38BB790C}" type="pres">
      <dgm:prSet presAssocID="{DEB5974D-5798-4BFB-AF74-5958D8D01C57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F386DB-13D9-4D07-9AF8-26319D5D5E4F}" type="pres">
      <dgm:prSet presAssocID="{DEB5974D-5798-4BFB-AF74-5958D8D01C57}" presName="Accent" presStyleLbl="parChTrans1D1" presStyleIdx="2" presStyleCnt="4"/>
      <dgm:spPr/>
    </dgm:pt>
    <dgm:pt modelId="{1C8DD9C5-03ED-4463-870E-B0C804D5EB6C}" type="pres">
      <dgm:prSet presAssocID="{C99680B7-F316-4A30-8354-6445EC116F28}" presName="sibTrans" presStyleCnt="0"/>
      <dgm:spPr/>
    </dgm:pt>
    <dgm:pt modelId="{2671A662-9256-41F2-972F-20B3DDE09BCA}" type="pres">
      <dgm:prSet presAssocID="{BDCAB3D3-8A87-4B3E-870E-5501453270D6}" presName="composite" presStyleCnt="0"/>
      <dgm:spPr/>
    </dgm:pt>
    <dgm:pt modelId="{CCE63149-F24C-476A-B0E2-4F82AE6EC49C}" type="pres">
      <dgm:prSet presAssocID="{BDCAB3D3-8A87-4B3E-870E-5501453270D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7B03D3-1933-4508-889A-10128E055B3F}" type="pres">
      <dgm:prSet presAssocID="{BDCAB3D3-8A87-4B3E-870E-5501453270D6}" presName="Parent" presStyleLbl="alignNode1" presStyleIdx="3" presStyleCnt="4" custLinFactNeighborX="-2882" custLinFactNeighborY="18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46473D-8A16-48D6-90BE-C1907D8777CF}" type="pres">
      <dgm:prSet presAssocID="{BDCAB3D3-8A87-4B3E-870E-5501453270D6}" presName="Accent" presStyleLbl="parChTrans1D1" presStyleIdx="3" presStyleCnt="4"/>
      <dgm:spPr/>
    </dgm:pt>
  </dgm:ptLst>
  <dgm:cxnLst>
    <dgm:cxn modelId="{FC8B0E87-8AB9-4B56-9677-6BE8AC4F96BF}" srcId="{DEB5974D-5798-4BFB-AF74-5958D8D01C57}" destId="{DAC0257F-F7D0-45F6-B161-65DEFEE6CBD8}" srcOrd="0" destOrd="0" parTransId="{3BEA4E3B-9686-4B26-8C9C-EE5EA866455C}" sibTransId="{4CD8884E-F4FB-4DE6-8F04-894A4F7A93D5}"/>
    <dgm:cxn modelId="{8E924DCB-FAFC-4273-B724-AA18ABDEA50C}" type="presOf" srcId="{BDCAB3D3-8A87-4B3E-870E-5501453270D6}" destId="{3C7B03D3-1933-4508-889A-10128E055B3F}" srcOrd="0" destOrd="0" presId="urn:microsoft.com/office/officeart/2011/layout/TabList#1"/>
    <dgm:cxn modelId="{21D33BB2-4BA2-4A98-B7EA-93D0B7D210BA}" type="presOf" srcId="{C4773847-F7DE-439E-B078-D32C62D3A749}" destId="{8D7DE1D4-6EFF-4BCB-BFA0-28AD67F9D7A1}" srcOrd="0" destOrd="0" presId="urn:microsoft.com/office/officeart/2011/layout/TabList#1"/>
    <dgm:cxn modelId="{43EFA7B8-D699-4D49-A88B-35A824DC8581}" srcId="{905DE37C-EC7B-46CA-A355-686FEB36B71C}" destId="{BDCAB3D3-8A87-4B3E-870E-5501453270D6}" srcOrd="3" destOrd="0" parTransId="{32F0EDE6-4AE2-47B2-8BB2-B34788576133}" sibTransId="{7CEC28B0-025E-420F-AD68-973D2BB66D70}"/>
    <dgm:cxn modelId="{83CC5E9A-CF2C-414D-B55B-E9B2577A1D72}" type="presOf" srcId="{1C7701E4-424A-4A90-8CE4-E7217223E1BE}" destId="{CF17F545-1E10-4835-9127-B4F1CC7FDEEC}" srcOrd="0" destOrd="0" presId="urn:microsoft.com/office/officeart/2011/layout/TabList#1"/>
    <dgm:cxn modelId="{70E87467-1BD8-44C0-BCBE-7879811C29A9}" srcId="{66E266F3-2626-4A7A-BCBA-95726BCA1E11}" destId="{C4773847-F7DE-439E-B078-D32C62D3A749}" srcOrd="0" destOrd="0" parTransId="{B47036E9-CD66-488F-8DB2-1F78A1CE19A5}" sibTransId="{124FAFAF-18E4-4B75-9C31-AEF4035DD4D0}"/>
    <dgm:cxn modelId="{FEF3A3C8-BAD4-4021-BE95-CC8785CD6866}" type="presOf" srcId="{DAC0257F-F7D0-45F6-B161-65DEFEE6CBD8}" destId="{457BAE9A-A415-4CC5-90DA-9E024149728B}" srcOrd="0" destOrd="0" presId="urn:microsoft.com/office/officeart/2011/layout/TabList#1"/>
    <dgm:cxn modelId="{D89AFB89-6340-4F5C-A206-4C51DCF7D3D0}" srcId="{905DE37C-EC7B-46CA-A355-686FEB36B71C}" destId="{0A40DF49-B017-48C3-8CBF-AD2E1C15B6C7}" srcOrd="0" destOrd="0" parTransId="{23DFEF62-E44C-4B37-86C5-9AB73CA163C2}" sibTransId="{ACF6516D-EC0B-42B7-A967-ED0630010E36}"/>
    <dgm:cxn modelId="{E1164799-C066-4642-973F-0CD2C846C377}" srcId="{BDCAB3D3-8A87-4B3E-870E-5501453270D6}" destId="{0BD0BDF9-9878-44C1-9BC5-75B81C983E25}" srcOrd="0" destOrd="0" parTransId="{16ABAD97-4CBD-426C-98BA-6F5056410455}" sibTransId="{93BD6C71-88DE-459B-B268-B051FCE5496B}"/>
    <dgm:cxn modelId="{B7EDE986-1E1C-4E9E-A6E2-937FB8EAFC00}" srcId="{0A40DF49-B017-48C3-8CBF-AD2E1C15B6C7}" destId="{1C7701E4-424A-4A90-8CE4-E7217223E1BE}" srcOrd="0" destOrd="0" parTransId="{F37B7DBE-7F8A-4726-8A50-89CC88D91003}" sibTransId="{E3528C42-4470-4E1C-9CD1-D1A98A2D191E}"/>
    <dgm:cxn modelId="{BEBEAB8B-0316-4A8D-BB74-7221BB6EFA34}" type="presOf" srcId="{905DE37C-EC7B-46CA-A355-686FEB36B71C}" destId="{5BCEB437-6DD4-49DE-949D-36F299CF422C}" srcOrd="0" destOrd="0" presId="urn:microsoft.com/office/officeart/2011/layout/TabList#1"/>
    <dgm:cxn modelId="{FEC0CD86-5CDC-468F-857D-206BCC23BFAB}" type="presOf" srcId="{0BD0BDF9-9878-44C1-9BC5-75B81C983E25}" destId="{CCE63149-F24C-476A-B0E2-4F82AE6EC49C}" srcOrd="0" destOrd="0" presId="urn:microsoft.com/office/officeart/2011/layout/TabList#1"/>
    <dgm:cxn modelId="{0612C683-BE88-482F-BF9D-E8450765BD62}" type="presOf" srcId="{DEB5974D-5798-4BFB-AF74-5958D8D01C57}" destId="{3083DF5E-E3F2-4122-B468-70CD38BB790C}" srcOrd="0" destOrd="0" presId="urn:microsoft.com/office/officeart/2011/layout/TabList#1"/>
    <dgm:cxn modelId="{AD1AFDA9-FDD0-47DD-BD18-549800FCF737}" srcId="{905DE37C-EC7B-46CA-A355-686FEB36B71C}" destId="{DEB5974D-5798-4BFB-AF74-5958D8D01C57}" srcOrd="2" destOrd="0" parTransId="{286F2886-FB19-4614-9DCC-443C9E7A010E}" sibTransId="{C99680B7-F316-4A30-8354-6445EC116F28}"/>
    <dgm:cxn modelId="{F1AF58E1-712B-45F2-997B-1F313E17A6DF}" srcId="{905DE37C-EC7B-46CA-A355-686FEB36B71C}" destId="{66E266F3-2626-4A7A-BCBA-95726BCA1E11}" srcOrd="1" destOrd="0" parTransId="{4A2CDCB4-6F84-4D2D-ACD1-70A55570E8FA}" sibTransId="{BC619C75-F8E5-4627-AC0D-B0DBD65F6401}"/>
    <dgm:cxn modelId="{9ED3FA42-63F4-46D6-BC6E-1555ED138C8E}" type="presOf" srcId="{66E266F3-2626-4A7A-BCBA-95726BCA1E11}" destId="{F0B831B2-9F27-4561-AE0E-A9DDEB14A94D}" srcOrd="0" destOrd="0" presId="urn:microsoft.com/office/officeart/2011/layout/TabList#1"/>
    <dgm:cxn modelId="{78ACC4EB-06B1-4787-98F3-6D90C263B129}" type="presOf" srcId="{0A40DF49-B017-48C3-8CBF-AD2E1C15B6C7}" destId="{3C58DAD8-826C-4DD8-9835-01288FC1AF3D}" srcOrd="0" destOrd="0" presId="urn:microsoft.com/office/officeart/2011/layout/TabList#1"/>
    <dgm:cxn modelId="{D4C61986-1254-402E-B02A-54E05772106D}" type="presParOf" srcId="{5BCEB437-6DD4-49DE-949D-36F299CF422C}" destId="{B2F5A30F-38AE-4058-9F86-998B5E6C7053}" srcOrd="0" destOrd="0" presId="urn:microsoft.com/office/officeart/2011/layout/TabList#1"/>
    <dgm:cxn modelId="{1F6FD67B-D6E4-400A-B4A2-4858343832E6}" type="presParOf" srcId="{B2F5A30F-38AE-4058-9F86-998B5E6C7053}" destId="{CF17F545-1E10-4835-9127-B4F1CC7FDEEC}" srcOrd="0" destOrd="0" presId="urn:microsoft.com/office/officeart/2011/layout/TabList#1"/>
    <dgm:cxn modelId="{4D4FEA73-E36C-4B1B-88B0-A43A1BC13112}" type="presParOf" srcId="{B2F5A30F-38AE-4058-9F86-998B5E6C7053}" destId="{3C58DAD8-826C-4DD8-9835-01288FC1AF3D}" srcOrd="1" destOrd="0" presId="urn:microsoft.com/office/officeart/2011/layout/TabList#1"/>
    <dgm:cxn modelId="{D94C7516-B375-40D6-A7E2-6AEA62801316}" type="presParOf" srcId="{B2F5A30F-38AE-4058-9F86-998B5E6C7053}" destId="{6A56E5BD-C018-4A65-B0D4-4AC89359F944}" srcOrd="2" destOrd="0" presId="urn:microsoft.com/office/officeart/2011/layout/TabList#1"/>
    <dgm:cxn modelId="{B7AD675B-64BB-4392-B2AE-0BE280DC849C}" type="presParOf" srcId="{5BCEB437-6DD4-49DE-949D-36F299CF422C}" destId="{70D47ABE-04DE-4862-B7ED-E95EC008EDB2}" srcOrd="1" destOrd="0" presId="urn:microsoft.com/office/officeart/2011/layout/TabList#1"/>
    <dgm:cxn modelId="{2F809A66-081A-46A4-B44D-9120CB5B5D53}" type="presParOf" srcId="{5BCEB437-6DD4-49DE-949D-36F299CF422C}" destId="{E5A49028-956B-4484-9CE1-5BF5353E4DAB}" srcOrd="2" destOrd="0" presId="urn:microsoft.com/office/officeart/2011/layout/TabList#1"/>
    <dgm:cxn modelId="{EBE6B632-4FF9-42E1-B79E-6FF6E7CEB8F0}" type="presParOf" srcId="{E5A49028-956B-4484-9CE1-5BF5353E4DAB}" destId="{8D7DE1D4-6EFF-4BCB-BFA0-28AD67F9D7A1}" srcOrd="0" destOrd="0" presId="urn:microsoft.com/office/officeart/2011/layout/TabList#1"/>
    <dgm:cxn modelId="{89BDF795-99BA-41FE-BE4F-F90DF1C309DD}" type="presParOf" srcId="{E5A49028-956B-4484-9CE1-5BF5353E4DAB}" destId="{F0B831B2-9F27-4561-AE0E-A9DDEB14A94D}" srcOrd="1" destOrd="0" presId="urn:microsoft.com/office/officeart/2011/layout/TabList#1"/>
    <dgm:cxn modelId="{75FC77B0-2A01-4130-B5E5-AF46F51423EB}" type="presParOf" srcId="{E5A49028-956B-4484-9CE1-5BF5353E4DAB}" destId="{F113F4C3-41C6-4DAC-B6F4-8D0F66FC458A}" srcOrd="2" destOrd="0" presId="urn:microsoft.com/office/officeart/2011/layout/TabList#1"/>
    <dgm:cxn modelId="{87AA47AA-57F7-49DD-88B8-4AE90A9CA61E}" type="presParOf" srcId="{5BCEB437-6DD4-49DE-949D-36F299CF422C}" destId="{89C9D2FC-BDEB-4625-A076-4F33E6E5A16B}" srcOrd="3" destOrd="0" presId="urn:microsoft.com/office/officeart/2011/layout/TabList#1"/>
    <dgm:cxn modelId="{9D200F23-282D-4ED6-9F7F-7F2847A767D1}" type="presParOf" srcId="{5BCEB437-6DD4-49DE-949D-36F299CF422C}" destId="{F05F1437-EBD2-4FC2-AC52-6E2837289D05}" srcOrd="4" destOrd="0" presId="urn:microsoft.com/office/officeart/2011/layout/TabList#1"/>
    <dgm:cxn modelId="{4672DD9F-8652-453D-B19E-E35FD76E05F5}" type="presParOf" srcId="{F05F1437-EBD2-4FC2-AC52-6E2837289D05}" destId="{457BAE9A-A415-4CC5-90DA-9E024149728B}" srcOrd="0" destOrd="0" presId="urn:microsoft.com/office/officeart/2011/layout/TabList#1"/>
    <dgm:cxn modelId="{8CFD495F-DD86-46C2-B221-9C5AFBE90EF2}" type="presParOf" srcId="{F05F1437-EBD2-4FC2-AC52-6E2837289D05}" destId="{3083DF5E-E3F2-4122-B468-70CD38BB790C}" srcOrd="1" destOrd="0" presId="urn:microsoft.com/office/officeart/2011/layout/TabList#1"/>
    <dgm:cxn modelId="{3434F490-EC09-450A-994C-F53449F960D8}" type="presParOf" srcId="{F05F1437-EBD2-4FC2-AC52-6E2837289D05}" destId="{30F386DB-13D9-4D07-9AF8-26319D5D5E4F}" srcOrd="2" destOrd="0" presId="urn:microsoft.com/office/officeart/2011/layout/TabList#1"/>
    <dgm:cxn modelId="{9428361B-CC34-4ED3-81BE-D91F06FB9256}" type="presParOf" srcId="{5BCEB437-6DD4-49DE-949D-36F299CF422C}" destId="{1C8DD9C5-03ED-4463-870E-B0C804D5EB6C}" srcOrd="5" destOrd="0" presId="urn:microsoft.com/office/officeart/2011/layout/TabList#1"/>
    <dgm:cxn modelId="{EC2EE5A6-52D9-46A2-B776-9ECF184CC070}" type="presParOf" srcId="{5BCEB437-6DD4-49DE-949D-36F299CF422C}" destId="{2671A662-9256-41F2-972F-20B3DDE09BCA}" srcOrd="6" destOrd="0" presId="urn:microsoft.com/office/officeart/2011/layout/TabList#1"/>
    <dgm:cxn modelId="{8DD9722F-A8E5-4E73-9D2B-A39C1D17E611}" type="presParOf" srcId="{2671A662-9256-41F2-972F-20B3DDE09BCA}" destId="{CCE63149-F24C-476A-B0E2-4F82AE6EC49C}" srcOrd="0" destOrd="0" presId="urn:microsoft.com/office/officeart/2011/layout/TabList#1"/>
    <dgm:cxn modelId="{57123249-548D-4712-91D4-95B91526BCF0}" type="presParOf" srcId="{2671A662-9256-41F2-972F-20B3DDE09BCA}" destId="{3C7B03D3-1933-4508-889A-10128E055B3F}" srcOrd="1" destOrd="0" presId="urn:microsoft.com/office/officeart/2011/layout/TabList#1"/>
    <dgm:cxn modelId="{8AE90A63-133D-423C-9BD7-D6F5C7662391}" type="presParOf" srcId="{2671A662-9256-41F2-972F-20B3DDE09BCA}" destId="{3746473D-8A16-48D6-90BE-C1907D8777CF}" srcOrd="2" destOrd="0" presId="urn:microsoft.com/office/officeart/2011/layout/TabList#1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C1DF6B-B635-4408-8950-39AA04EB9114}" type="doc">
      <dgm:prSet loTypeId="urn:microsoft.com/office/officeart/2005/8/layout/arrow3" loCatId="relationship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de-DE"/>
        </a:p>
      </dgm:t>
    </dgm:pt>
    <dgm:pt modelId="{A872BAA6-DA83-49BB-86DC-2D83F074DC03}">
      <dgm:prSet phldrT="[Text]"/>
      <dgm:spPr/>
      <dgm:t>
        <a:bodyPr/>
        <a:lstStyle/>
        <a:p>
          <a:endParaRPr lang="de-DE" dirty="0"/>
        </a:p>
      </dgm:t>
    </dgm:pt>
    <dgm:pt modelId="{45126BBB-6BC6-4347-A80E-37375D2A74AD}" type="parTrans" cxnId="{AEF8850D-5040-40AB-92E1-B4B4620E32A2}">
      <dgm:prSet/>
      <dgm:spPr/>
      <dgm:t>
        <a:bodyPr/>
        <a:lstStyle/>
        <a:p>
          <a:endParaRPr lang="de-DE"/>
        </a:p>
      </dgm:t>
    </dgm:pt>
    <dgm:pt modelId="{7E93D59E-4EE9-4C6A-B63B-E9B1682EF941}" type="sibTrans" cxnId="{AEF8850D-5040-40AB-92E1-B4B4620E32A2}">
      <dgm:prSet/>
      <dgm:spPr/>
      <dgm:t>
        <a:bodyPr/>
        <a:lstStyle/>
        <a:p>
          <a:endParaRPr lang="de-DE"/>
        </a:p>
      </dgm:t>
    </dgm:pt>
    <dgm:pt modelId="{B5EF93A1-0736-496E-B88F-9B609B93DDDF}">
      <dgm:prSet phldrT="[Text]"/>
      <dgm:spPr/>
      <dgm:t>
        <a:bodyPr/>
        <a:lstStyle/>
        <a:p>
          <a:r>
            <a:t>Kultura</a:t>
          </a:r>
          <a:endParaRPr lang="sl-SI" dirty="0"/>
        </a:p>
      </dgm:t>
    </dgm:pt>
    <dgm:pt modelId="{B9E57AEC-CCAA-4237-9137-D589BB92D915}" type="parTrans" cxnId="{81655CD2-1550-489C-AF3F-1DE7DF2D8006}">
      <dgm:prSet/>
      <dgm:spPr/>
      <dgm:t>
        <a:bodyPr/>
        <a:lstStyle/>
        <a:p>
          <a:endParaRPr lang="de-DE"/>
        </a:p>
      </dgm:t>
    </dgm:pt>
    <dgm:pt modelId="{97275096-8D89-4158-9104-E060D8714493}" type="sibTrans" cxnId="{81655CD2-1550-489C-AF3F-1DE7DF2D8006}">
      <dgm:prSet/>
      <dgm:spPr/>
      <dgm:t>
        <a:bodyPr/>
        <a:lstStyle/>
        <a:p>
          <a:endParaRPr lang="de-DE"/>
        </a:p>
      </dgm:t>
    </dgm:pt>
    <dgm:pt modelId="{F284E62F-D63A-4A6F-A7F5-447995F97A51}">
      <dgm:prSet phldrT="[Text]"/>
      <dgm:spPr/>
      <dgm:t>
        <a:bodyPr/>
        <a:lstStyle/>
        <a:p>
          <a:endParaRPr lang="de-DE"/>
        </a:p>
      </dgm:t>
    </dgm:pt>
    <dgm:pt modelId="{75B7B93C-D1BF-4676-BFE7-3A718494C55F}" type="parTrans" cxnId="{067DCE18-26CF-4A75-97BF-7D79C109404C}">
      <dgm:prSet/>
      <dgm:spPr/>
      <dgm:t>
        <a:bodyPr/>
        <a:lstStyle/>
        <a:p>
          <a:endParaRPr lang="de-DE"/>
        </a:p>
      </dgm:t>
    </dgm:pt>
    <dgm:pt modelId="{8E90B9A9-C882-4B6C-AB1C-D8F58E8AED75}" type="sibTrans" cxnId="{067DCE18-26CF-4A75-97BF-7D79C109404C}">
      <dgm:prSet/>
      <dgm:spPr/>
      <dgm:t>
        <a:bodyPr/>
        <a:lstStyle/>
        <a:p>
          <a:endParaRPr lang="de-DE"/>
        </a:p>
      </dgm:t>
    </dgm:pt>
    <dgm:pt modelId="{CF920611-6B2F-4FBE-993B-89AE466DFA99}">
      <dgm:prSet phldrT="[Text]"/>
      <dgm:spPr/>
      <dgm:t>
        <a:bodyPr/>
        <a:lstStyle/>
        <a:p>
          <a:endParaRPr lang="de-DE"/>
        </a:p>
      </dgm:t>
    </dgm:pt>
    <dgm:pt modelId="{D6773BA4-47AC-471C-AE27-F4557159EF9C}" type="parTrans" cxnId="{09BF4ACD-740D-4C53-9DB5-2DB2DC87481C}">
      <dgm:prSet/>
      <dgm:spPr/>
      <dgm:t>
        <a:bodyPr/>
        <a:lstStyle/>
        <a:p>
          <a:endParaRPr lang="de-DE"/>
        </a:p>
      </dgm:t>
    </dgm:pt>
    <dgm:pt modelId="{0C3BA92A-4B40-4E19-AC3D-483DAEEBC762}" type="sibTrans" cxnId="{09BF4ACD-740D-4C53-9DB5-2DB2DC87481C}">
      <dgm:prSet/>
      <dgm:spPr/>
      <dgm:t>
        <a:bodyPr/>
        <a:lstStyle/>
        <a:p>
          <a:endParaRPr lang="de-DE"/>
        </a:p>
      </dgm:t>
    </dgm:pt>
    <dgm:pt modelId="{EA80E05F-BB2E-4D29-8A72-8AD90D8B3E37}">
      <dgm:prSet phldrT="[Text]"/>
      <dgm:spPr/>
      <dgm:t>
        <a:bodyPr/>
        <a:lstStyle/>
        <a:p>
          <a:endParaRPr lang="de-DE"/>
        </a:p>
      </dgm:t>
    </dgm:pt>
    <dgm:pt modelId="{A8739C45-8781-40B1-BEFD-D1E75D3FB4E3}" type="parTrans" cxnId="{B4077DFD-BF7A-4E50-BF5C-5F20CFED10F7}">
      <dgm:prSet/>
      <dgm:spPr/>
      <dgm:t>
        <a:bodyPr/>
        <a:lstStyle/>
        <a:p>
          <a:endParaRPr lang="de-DE"/>
        </a:p>
      </dgm:t>
    </dgm:pt>
    <dgm:pt modelId="{C67D529B-7F33-4A7A-A961-1435AFCC0B79}" type="sibTrans" cxnId="{B4077DFD-BF7A-4E50-BF5C-5F20CFED10F7}">
      <dgm:prSet/>
      <dgm:spPr/>
      <dgm:t>
        <a:bodyPr/>
        <a:lstStyle/>
        <a:p>
          <a:endParaRPr lang="de-DE"/>
        </a:p>
      </dgm:t>
    </dgm:pt>
    <dgm:pt modelId="{CECE2A0F-CE7F-4B71-A1C4-D347C6F22F79}" type="pres">
      <dgm:prSet presAssocID="{58C1DF6B-B635-4408-8950-39AA04EB91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4DC4832-34FE-450D-BE6E-4821B76F5ED5}" type="pres">
      <dgm:prSet presAssocID="{58C1DF6B-B635-4408-8950-39AA04EB9114}" presName="divider" presStyleLbl="fgShp" presStyleIdx="0" presStyleCnt="1"/>
      <dgm:spPr/>
    </dgm:pt>
    <dgm:pt modelId="{F51C6341-966E-453F-94A7-0403B9B2D7CC}" type="pres">
      <dgm:prSet presAssocID="{A872BAA6-DA83-49BB-86DC-2D83F074DC03}" presName="downArrow" presStyleLbl="node1" presStyleIdx="0" presStyleCnt="2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3F88E3EF-2A29-4D0B-A45A-9C94B358EDF6}" type="pres">
      <dgm:prSet presAssocID="{A872BAA6-DA83-49BB-86DC-2D83F074DC0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59BA58-21AF-464C-B5EE-CFBE229C7B0A}" type="pres">
      <dgm:prSet presAssocID="{B5EF93A1-0736-496E-B88F-9B609B93DDDF}" presName="upArrow" presStyleLbl="node1" presStyleIdx="1" presStyleCnt="2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F2E016B-4D4A-4934-A790-8612DEA3AF07}" type="pres">
      <dgm:prSet presAssocID="{B5EF93A1-0736-496E-B88F-9B609B93DDD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1655CD2-1550-489C-AF3F-1DE7DF2D8006}" srcId="{58C1DF6B-B635-4408-8950-39AA04EB9114}" destId="{B5EF93A1-0736-496E-B88F-9B609B93DDDF}" srcOrd="1" destOrd="0" parTransId="{B9E57AEC-CCAA-4237-9137-D589BB92D915}" sibTransId="{97275096-8D89-4158-9104-E060D8714493}"/>
    <dgm:cxn modelId="{AEF8850D-5040-40AB-92E1-B4B4620E32A2}" srcId="{58C1DF6B-B635-4408-8950-39AA04EB9114}" destId="{A872BAA6-DA83-49BB-86DC-2D83F074DC03}" srcOrd="0" destOrd="0" parTransId="{45126BBB-6BC6-4347-A80E-37375D2A74AD}" sibTransId="{7E93D59E-4EE9-4C6A-B63B-E9B1682EF941}"/>
    <dgm:cxn modelId="{B4077DFD-BF7A-4E50-BF5C-5F20CFED10F7}" srcId="{58C1DF6B-B635-4408-8950-39AA04EB9114}" destId="{EA80E05F-BB2E-4D29-8A72-8AD90D8B3E37}" srcOrd="4" destOrd="0" parTransId="{A8739C45-8781-40B1-BEFD-D1E75D3FB4E3}" sibTransId="{C67D529B-7F33-4A7A-A961-1435AFCC0B79}"/>
    <dgm:cxn modelId="{3A51A20C-E454-441A-A4AB-DF832C62A504}" type="presOf" srcId="{A872BAA6-DA83-49BB-86DC-2D83F074DC03}" destId="{3F88E3EF-2A29-4D0B-A45A-9C94B358EDF6}" srcOrd="0" destOrd="0" presId="urn:microsoft.com/office/officeart/2005/8/layout/arrow3"/>
    <dgm:cxn modelId="{8AC7415F-3080-4512-BEDA-6302C3664B11}" type="presOf" srcId="{58C1DF6B-B635-4408-8950-39AA04EB9114}" destId="{CECE2A0F-CE7F-4B71-A1C4-D347C6F22F79}" srcOrd="0" destOrd="0" presId="urn:microsoft.com/office/officeart/2005/8/layout/arrow3"/>
    <dgm:cxn modelId="{17DE55F9-70B1-43B2-96F0-DCC04C37E925}" type="presOf" srcId="{B5EF93A1-0736-496E-B88F-9B609B93DDDF}" destId="{4F2E016B-4D4A-4934-A790-8612DEA3AF07}" srcOrd="0" destOrd="0" presId="urn:microsoft.com/office/officeart/2005/8/layout/arrow3"/>
    <dgm:cxn modelId="{09BF4ACD-740D-4C53-9DB5-2DB2DC87481C}" srcId="{58C1DF6B-B635-4408-8950-39AA04EB9114}" destId="{CF920611-6B2F-4FBE-993B-89AE466DFA99}" srcOrd="2" destOrd="0" parTransId="{D6773BA4-47AC-471C-AE27-F4557159EF9C}" sibTransId="{0C3BA92A-4B40-4E19-AC3D-483DAEEBC762}"/>
    <dgm:cxn modelId="{067DCE18-26CF-4A75-97BF-7D79C109404C}" srcId="{58C1DF6B-B635-4408-8950-39AA04EB9114}" destId="{F284E62F-D63A-4A6F-A7F5-447995F97A51}" srcOrd="3" destOrd="0" parTransId="{75B7B93C-D1BF-4676-BFE7-3A718494C55F}" sibTransId="{8E90B9A9-C882-4B6C-AB1C-D8F58E8AED75}"/>
    <dgm:cxn modelId="{DB4B76E0-F028-4B7B-B309-C21312DAA5AE}" type="presParOf" srcId="{CECE2A0F-CE7F-4B71-A1C4-D347C6F22F79}" destId="{44DC4832-34FE-450D-BE6E-4821B76F5ED5}" srcOrd="0" destOrd="0" presId="urn:microsoft.com/office/officeart/2005/8/layout/arrow3"/>
    <dgm:cxn modelId="{2874B60A-EF6A-43A6-9A96-B8A0857E2EC5}" type="presParOf" srcId="{CECE2A0F-CE7F-4B71-A1C4-D347C6F22F79}" destId="{F51C6341-966E-453F-94A7-0403B9B2D7CC}" srcOrd="1" destOrd="0" presId="urn:microsoft.com/office/officeart/2005/8/layout/arrow3"/>
    <dgm:cxn modelId="{169E1D9F-CABA-4D3C-B879-8963E7F2CB92}" type="presParOf" srcId="{CECE2A0F-CE7F-4B71-A1C4-D347C6F22F79}" destId="{3F88E3EF-2A29-4D0B-A45A-9C94B358EDF6}" srcOrd="2" destOrd="0" presId="urn:microsoft.com/office/officeart/2005/8/layout/arrow3"/>
    <dgm:cxn modelId="{ADF27634-E47A-43BF-811C-3F66833F7938}" type="presParOf" srcId="{CECE2A0F-CE7F-4B71-A1C4-D347C6F22F79}" destId="{FA59BA58-21AF-464C-B5EE-CFBE229C7B0A}" srcOrd="3" destOrd="0" presId="urn:microsoft.com/office/officeart/2005/8/layout/arrow3"/>
    <dgm:cxn modelId="{125222DF-4737-41DF-91EA-09D200E96025}" type="presParOf" srcId="{CECE2A0F-CE7F-4B71-A1C4-D347C6F22F79}" destId="{4F2E016B-4D4A-4934-A790-8612DEA3AF0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CB06CE-3148-4C54-9153-4FE561A8DB6B}" type="doc">
      <dgm:prSet loTypeId="urn:microsoft.com/office/officeart/2005/8/layout/radial5" loCatId="cycle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de-DE"/>
        </a:p>
      </dgm:t>
    </dgm:pt>
    <dgm:pt modelId="{734CAD3C-C2DB-485C-B5F3-8543E6E512D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sz="2400" b="1" dirty="0" smtClean="0">
              <a:solidFill>
                <a:schemeClr val="tx1"/>
              </a:solidFill>
              <a:effectLst/>
            </a:rPr>
            <a:t>Napotitev</a:t>
          </a:r>
          <a:endParaRPr lang="sl-SI" sz="2400" b="1" dirty="0">
            <a:solidFill>
              <a:schemeClr val="tx1"/>
            </a:solidFill>
            <a:effectLst/>
          </a:endParaRPr>
        </a:p>
      </dgm:t>
    </dgm:pt>
    <dgm:pt modelId="{FDBFEFBE-B858-4D84-86E7-0584F980A37E}" type="parTrans" cxnId="{F09C86B2-6551-413C-9EEF-510BEC58702A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70C5C-503E-497A-A6CE-46209F20899E}" type="sibTrans" cxnId="{F09C86B2-6551-413C-9EEF-510BEC58702A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2DA19-FB10-46A8-9CB0-70200A9E873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Drugo mnenje</a:t>
          </a:r>
          <a:endParaRPr lang="sl-SI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DCD1D-D9BC-478E-ACE5-C91A551089B8}" type="parTrans" cxnId="{FC5A3DCF-8773-4AEF-AFB0-EBFC8000DAA3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9A5633-AE37-4B5A-ADA4-374851CFC417}" type="sibTrans" cxnId="{FC5A3DCF-8773-4AEF-AFB0-EBFC8000DAA3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5E928-9FC6-4101-89B0-C818A88A77E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Potrebno je dodatno </a:t>
          </a:r>
        </a:p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znanje ali diagnostični postopek</a:t>
          </a:r>
          <a:endParaRPr lang="sl-SI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505F4E-6E88-4725-8FAA-02A7C24AE5F7}" type="parTrans" cxnId="{7B6195A3-7199-4001-870B-7656B011A5BD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C3EF16-4E53-4B43-B171-7999DBEFAAD1}" type="sibTrans" cxnId="{7B6195A3-7199-4001-870B-7656B011A5BD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83B23-5B34-45D5-B0BE-7A8B668F370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Potrebno je zdravljenje</a:t>
          </a:r>
          <a:endParaRPr lang="sl-SI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E3F1F2-EC64-4FC5-9F10-A1EB8FE10CB4}" type="parTrans" cxnId="{9C459194-3D57-49C0-B060-9D9676B30817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65FB7A-533B-45D7-851B-DC16E6EF59C7}" type="sibTrans" cxnId="{9C459194-3D57-49C0-B060-9D9676B30817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DD459-915C-4052-8388-1E45BB5B278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de-DE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Svetovanje in podpora</a:t>
          </a:r>
          <a:endParaRPr lang="sl-SI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39279-F299-4D2F-B8E9-5B3C1EB605CB}" type="parTrans" cxnId="{AFDA662C-6A1F-48E2-A556-4652AB6CB84B}">
      <dgm:prSet custT="1"/>
      <dgm:spPr/>
      <dgm:t>
        <a:bodyPr/>
        <a:lstStyle/>
        <a:p>
          <a:endParaRPr lang="de-DE" sz="16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659AEF-B57A-44A9-8CC2-D58977ECC083}" type="sibTrans" cxnId="{AFDA662C-6A1F-48E2-A556-4652AB6CB84B}">
      <dgm:prSet/>
      <dgm:spPr/>
      <dgm:t>
        <a:bodyPr/>
        <a:lstStyle/>
        <a:p>
          <a:endParaRPr lang="de-DE" sz="28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A69024-B99E-479D-B2AE-EBC74D33EE8B}" type="pres">
      <dgm:prSet presAssocID="{FFCB06CE-3148-4C54-9153-4FE561A8DB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68F98DB-5B2D-4B07-9A31-D7400DAB7A3C}" type="pres">
      <dgm:prSet presAssocID="{734CAD3C-C2DB-485C-B5F3-8543E6E512D0}" presName="centerShape" presStyleLbl="node0" presStyleIdx="0" presStyleCnt="1" custScaleX="176751" custScaleY="165256" custLinFactNeighborX="-13" custLinFactNeighborY="3522"/>
      <dgm:spPr/>
      <dgm:t>
        <a:bodyPr/>
        <a:lstStyle/>
        <a:p>
          <a:endParaRPr lang="de-DE"/>
        </a:p>
      </dgm:t>
    </dgm:pt>
    <dgm:pt modelId="{77421775-101E-4A47-8B3C-93E9BB3B067C}" type="pres">
      <dgm:prSet presAssocID="{B56DCD1D-D9BC-478E-ACE5-C91A551089B8}" presName="parTrans" presStyleLbl="sibTrans2D1" presStyleIdx="0" presStyleCnt="4"/>
      <dgm:spPr/>
      <dgm:t>
        <a:bodyPr/>
        <a:lstStyle/>
        <a:p>
          <a:endParaRPr lang="de-DE"/>
        </a:p>
      </dgm:t>
    </dgm:pt>
    <dgm:pt modelId="{F71CE918-C263-4F8F-A11A-7DCB87F99D59}" type="pres">
      <dgm:prSet presAssocID="{B56DCD1D-D9BC-478E-ACE5-C91A551089B8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09B3286E-6272-401E-8320-E4998296E80C}" type="pres">
      <dgm:prSet presAssocID="{C3D2DA19-FB10-46A8-9CB0-70200A9E8734}" presName="node" presStyleLbl="node1" presStyleIdx="0" presStyleCnt="4" custScaleX="117593" custScaleY="112950" custRadScaleRad="94866" custRadScaleInc="-42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24B1E8-8485-457D-8519-87CEA64704F5}" type="pres">
      <dgm:prSet presAssocID="{5F505F4E-6E88-4725-8FAA-02A7C24AE5F7}" presName="parTrans" presStyleLbl="sibTrans2D1" presStyleIdx="1" presStyleCnt="4"/>
      <dgm:spPr/>
      <dgm:t>
        <a:bodyPr/>
        <a:lstStyle/>
        <a:p>
          <a:endParaRPr lang="de-DE"/>
        </a:p>
      </dgm:t>
    </dgm:pt>
    <dgm:pt modelId="{D1B09D9D-1B8D-4586-BBCB-7528B73325F9}" type="pres">
      <dgm:prSet presAssocID="{5F505F4E-6E88-4725-8FAA-02A7C24AE5F7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D3881851-CA90-4CC1-B45C-FCF17A0C0A70}" type="pres">
      <dgm:prSet presAssocID="{EE55E928-9FC6-4101-89B0-C818A88A77E7}" presName="node" presStyleLbl="node1" presStyleIdx="1" presStyleCnt="4" custScaleX="116173" custScaleY="113723" custRadScaleRad="104939" custRadScaleInc="-28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E47509-518E-4E32-94C3-5EDE534C99FC}" type="pres">
      <dgm:prSet presAssocID="{1EE3F1F2-EC64-4FC5-9F10-A1EB8FE10CB4}" presName="parTrans" presStyleLbl="sibTrans2D1" presStyleIdx="2" presStyleCnt="4"/>
      <dgm:spPr/>
      <dgm:t>
        <a:bodyPr/>
        <a:lstStyle/>
        <a:p>
          <a:endParaRPr lang="de-DE"/>
        </a:p>
      </dgm:t>
    </dgm:pt>
    <dgm:pt modelId="{291C5738-01AB-48D7-B74A-DA1D339FE45A}" type="pres">
      <dgm:prSet presAssocID="{1EE3F1F2-EC64-4FC5-9F10-A1EB8FE10CB4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9E3E3A84-AE41-4608-B173-C8A37A8510F3}" type="pres">
      <dgm:prSet presAssocID="{89283B23-5B34-45D5-B0BE-7A8B668F3703}" presName="node" presStyleLbl="node1" presStyleIdx="2" presStyleCnt="4" custScaleX="125680" custScaleY="119471" custRadScaleRad="105439" custRadScaleInc="43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74C41E-77BF-476E-9B66-0504F670F667}" type="pres">
      <dgm:prSet presAssocID="{90B39279-F299-4D2F-B8E9-5B3C1EB605CB}" presName="parTrans" presStyleLbl="sibTrans2D1" presStyleIdx="3" presStyleCnt="4"/>
      <dgm:spPr/>
      <dgm:t>
        <a:bodyPr/>
        <a:lstStyle/>
        <a:p>
          <a:endParaRPr lang="de-DE"/>
        </a:p>
      </dgm:t>
    </dgm:pt>
    <dgm:pt modelId="{1F4D46B4-3AD3-495D-B1BF-CA14C8F114EE}" type="pres">
      <dgm:prSet presAssocID="{90B39279-F299-4D2F-B8E9-5B3C1EB605CB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75605F00-C38E-401B-9897-ABD292B20C06}" type="pres">
      <dgm:prSet presAssocID="{537DD459-915C-4052-8388-1E45BB5B2783}" presName="node" presStyleLbl="node1" presStyleIdx="3" presStyleCnt="4" custScaleX="118466" custScaleY="117847" custRadScaleRad="112647" custRadScaleInc="9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76E3AC8-C367-41EF-9CE5-C10622160A22}" type="presOf" srcId="{5F505F4E-6E88-4725-8FAA-02A7C24AE5F7}" destId="{2E24B1E8-8485-457D-8519-87CEA64704F5}" srcOrd="0" destOrd="0" presId="urn:microsoft.com/office/officeart/2005/8/layout/radial5"/>
    <dgm:cxn modelId="{9C459194-3D57-49C0-B060-9D9676B30817}" srcId="{734CAD3C-C2DB-485C-B5F3-8543E6E512D0}" destId="{89283B23-5B34-45D5-B0BE-7A8B668F3703}" srcOrd="2" destOrd="0" parTransId="{1EE3F1F2-EC64-4FC5-9F10-A1EB8FE10CB4}" sibTransId="{C565FB7A-533B-45D7-851B-DC16E6EF59C7}"/>
    <dgm:cxn modelId="{F09C86B2-6551-413C-9EEF-510BEC58702A}" srcId="{FFCB06CE-3148-4C54-9153-4FE561A8DB6B}" destId="{734CAD3C-C2DB-485C-B5F3-8543E6E512D0}" srcOrd="0" destOrd="0" parTransId="{FDBFEFBE-B858-4D84-86E7-0584F980A37E}" sibTransId="{DD870C5C-503E-497A-A6CE-46209F20899E}"/>
    <dgm:cxn modelId="{4D46FD6F-9213-412B-8D21-37690107BF1E}" type="presOf" srcId="{90B39279-F299-4D2F-B8E9-5B3C1EB605CB}" destId="{1F4D46B4-3AD3-495D-B1BF-CA14C8F114EE}" srcOrd="1" destOrd="0" presId="urn:microsoft.com/office/officeart/2005/8/layout/radial5"/>
    <dgm:cxn modelId="{896646A0-C433-4C94-A9DE-84799112983A}" type="presOf" srcId="{1EE3F1F2-EC64-4FC5-9F10-A1EB8FE10CB4}" destId="{B1E47509-518E-4E32-94C3-5EDE534C99FC}" srcOrd="0" destOrd="0" presId="urn:microsoft.com/office/officeart/2005/8/layout/radial5"/>
    <dgm:cxn modelId="{E03BAE90-B38B-46B8-8893-9583AADEE7DE}" type="presOf" srcId="{90B39279-F299-4D2F-B8E9-5B3C1EB605CB}" destId="{4A74C41E-77BF-476E-9B66-0504F670F667}" srcOrd="0" destOrd="0" presId="urn:microsoft.com/office/officeart/2005/8/layout/radial5"/>
    <dgm:cxn modelId="{1A5C8FA3-AF92-4701-BB04-2AB9FA06E1BF}" type="presOf" srcId="{EE55E928-9FC6-4101-89B0-C818A88A77E7}" destId="{D3881851-CA90-4CC1-B45C-FCF17A0C0A70}" srcOrd="0" destOrd="0" presId="urn:microsoft.com/office/officeart/2005/8/layout/radial5"/>
    <dgm:cxn modelId="{A4A04990-4081-4993-B1D3-016504D3C1F3}" type="presOf" srcId="{89283B23-5B34-45D5-B0BE-7A8B668F3703}" destId="{9E3E3A84-AE41-4608-B173-C8A37A8510F3}" srcOrd="0" destOrd="0" presId="urn:microsoft.com/office/officeart/2005/8/layout/radial5"/>
    <dgm:cxn modelId="{5506BB31-9F64-4BAC-A73E-FCB1E05A38F4}" type="presOf" srcId="{C3D2DA19-FB10-46A8-9CB0-70200A9E8734}" destId="{09B3286E-6272-401E-8320-E4998296E80C}" srcOrd="0" destOrd="0" presId="urn:microsoft.com/office/officeart/2005/8/layout/radial5"/>
    <dgm:cxn modelId="{3779A215-3117-4262-87EC-2F658ACF4803}" type="presOf" srcId="{1EE3F1F2-EC64-4FC5-9F10-A1EB8FE10CB4}" destId="{291C5738-01AB-48D7-B74A-DA1D339FE45A}" srcOrd="1" destOrd="0" presId="urn:microsoft.com/office/officeart/2005/8/layout/radial5"/>
    <dgm:cxn modelId="{90E73BE8-B9F5-4118-96DD-4B1C67F79C5E}" type="presOf" srcId="{5F505F4E-6E88-4725-8FAA-02A7C24AE5F7}" destId="{D1B09D9D-1B8D-4586-BBCB-7528B73325F9}" srcOrd="1" destOrd="0" presId="urn:microsoft.com/office/officeart/2005/8/layout/radial5"/>
    <dgm:cxn modelId="{F4EB584A-EDAC-4EC4-ACE8-7F8A38691ED6}" type="presOf" srcId="{B56DCD1D-D9BC-478E-ACE5-C91A551089B8}" destId="{F71CE918-C263-4F8F-A11A-7DCB87F99D59}" srcOrd="1" destOrd="0" presId="urn:microsoft.com/office/officeart/2005/8/layout/radial5"/>
    <dgm:cxn modelId="{FC5A3DCF-8773-4AEF-AFB0-EBFC8000DAA3}" srcId="{734CAD3C-C2DB-485C-B5F3-8543E6E512D0}" destId="{C3D2DA19-FB10-46A8-9CB0-70200A9E8734}" srcOrd="0" destOrd="0" parTransId="{B56DCD1D-D9BC-478E-ACE5-C91A551089B8}" sibTransId="{9B9A5633-AE37-4B5A-ADA4-374851CFC417}"/>
    <dgm:cxn modelId="{0DE49988-D238-4F9A-BFF7-52A729A3CC6B}" type="presOf" srcId="{B56DCD1D-D9BC-478E-ACE5-C91A551089B8}" destId="{77421775-101E-4A47-8B3C-93E9BB3B067C}" srcOrd="0" destOrd="0" presId="urn:microsoft.com/office/officeart/2005/8/layout/radial5"/>
    <dgm:cxn modelId="{EED6C2C0-665A-45E3-98FB-7B4ED7754CEE}" type="presOf" srcId="{734CAD3C-C2DB-485C-B5F3-8543E6E512D0}" destId="{168F98DB-5B2D-4B07-9A31-D7400DAB7A3C}" srcOrd="0" destOrd="0" presId="urn:microsoft.com/office/officeart/2005/8/layout/radial5"/>
    <dgm:cxn modelId="{A0EEA75A-017E-4E8A-BB01-22C6B7FFAC4A}" type="presOf" srcId="{FFCB06CE-3148-4C54-9153-4FE561A8DB6B}" destId="{5FA69024-B99E-479D-B2AE-EBC74D33EE8B}" srcOrd="0" destOrd="0" presId="urn:microsoft.com/office/officeart/2005/8/layout/radial5"/>
    <dgm:cxn modelId="{7B6195A3-7199-4001-870B-7656B011A5BD}" srcId="{734CAD3C-C2DB-485C-B5F3-8543E6E512D0}" destId="{EE55E928-9FC6-4101-89B0-C818A88A77E7}" srcOrd="1" destOrd="0" parTransId="{5F505F4E-6E88-4725-8FAA-02A7C24AE5F7}" sibTransId="{38C3EF16-4E53-4B43-B171-7999DBEFAAD1}"/>
    <dgm:cxn modelId="{E4D23149-C5E2-48D6-B33B-4A5FBD23F1E7}" type="presOf" srcId="{537DD459-915C-4052-8388-1E45BB5B2783}" destId="{75605F00-C38E-401B-9897-ABD292B20C06}" srcOrd="0" destOrd="0" presId="urn:microsoft.com/office/officeart/2005/8/layout/radial5"/>
    <dgm:cxn modelId="{AFDA662C-6A1F-48E2-A556-4652AB6CB84B}" srcId="{734CAD3C-C2DB-485C-B5F3-8543E6E512D0}" destId="{537DD459-915C-4052-8388-1E45BB5B2783}" srcOrd="3" destOrd="0" parTransId="{90B39279-F299-4D2F-B8E9-5B3C1EB605CB}" sibTransId="{BC659AEF-B57A-44A9-8CC2-D58977ECC083}"/>
    <dgm:cxn modelId="{0227F166-CC86-481A-AD5F-7A05098150C7}" type="presParOf" srcId="{5FA69024-B99E-479D-B2AE-EBC74D33EE8B}" destId="{168F98DB-5B2D-4B07-9A31-D7400DAB7A3C}" srcOrd="0" destOrd="0" presId="urn:microsoft.com/office/officeart/2005/8/layout/radial5"/>
    <dgm:cxn modelId="{F2E09C4F-4CAC-49F5-8CB9-055B710FFEB4}" type="presParOf" srcId="{5FA69024-B99E-479D-B2AE-EBC74D33EE8B}" destId="{77421775-101E-4A47-8B3C-93E9BB3B067C}" srcOrd="1" destOrd="0" presId="urn:microsoft.com/office/officeart/2005/8/layout/radial5"/>
    <dgm:cxn modelId="{7D8B93F6-1A17-447A-8548-DF7D826DF418}" type="presParOf" srcId="{77421775-101E-4A47-8B3C-93E9BB3B067C}" destId="{F71CE918-C263-4F8F-A11A-7DCB87F99D59}" srcOrd="0" destOrd="0" presId="urn:microsoft.com/office/officeart/2005/8/layout/radial5"/>
    <dgm:cxn modelId="{1BAA52CA-6923-46D5-AFE3-43F5099ABD8B}" type="presParOf" srcId="{5FA69024-B99E-479D-B2AE-EBC74D33EE8B}" destId="{09B3286E-6272-401E-8320-E4998296E80C}" srcOrd="2" destOrd="0" presId="urn:microsoft.com/office/officeart/2005/8/layout/radial5"/>
    <dgm:cxn modelId="{914C1173-415D-4E69-9B42-BA458195BD85}" type="presParOf" srcId="{5FA69024-B99E-479D-B2AE-EBC74D33EE8B}" destId="{2E24B1E8-8485-457D-8519-87CEA64704F5}" srcOrd="3" destOrd="0" presId="urn:microsoft.com/office/officeart/2005/8/layout/radial5"/>
    <dgm:cxn modelId="{277204BA-48FF-40F4-9131-5B5CDC6AEBC9}" type="presParOf" srcId="{2E24B1E8-8485-457D-8519-87CEA64704F5}" destId="{D1B09D9D-1B8D-4586-BBCB-7528B73325F9}" srcOrd="0" destOrd="0" presId="urn:microsoft.com/office/officeart/2005/8/layout/radial5"/>
    <dgm:cxn modelId="{825CFAF7-5FA1-4615-B5BC-2C47434AD567}" type="presParOf" srcId="{5FA69024-B99E-479D-B2AE-EBC74D33EE8B}" destId="{D3881851-CA90-4CC1-B45C-FCF17A0C0A70}" srcOrd="4" destOrd="0" presId="urn:microsoft.com/office/officeart/2005/8/layout/radial5"/>
    <dgm:cxn modelId="{A020D64A-03AB-474B-96FE-CFE5B5C63B15}" type="presParOf" srcId="{5FA69024-B99E-479D-B2AE-EBC74D33EE8B}" destId="{B1E47509-518E-4E32-94C3-5EDE534C99FC}" srcOrd="5" destOrd="0" presId="urn:microsoft.com/office/officeart/2005/8/layout/radial5"/>
    <dgm:cxn modelId="{2D9800C7-439F-4AE1-9216-98BB1F6E17CB}" type="presParOf" srcId="{B1E47509-518E-4E32-94C3-5EDE534C99FC}" destId="{291C5738-01AB-48D7-B74A-DA1D339FE45A}" srcOrd="0" destOrd="0" presId="urn:microsoft.com/office/officeart/2005/8/layout/radial5"/>
    <dgm:cxn modelId="{D39E3FD6-86EB-4F1A-9FDD-6EE187CE0620}" type="presParOf" srcId="{5FA69024-B99E-479D-B2AE-EBC74D33EE8B}" destId="{9E3E3A84-AE41-4608-B173-C8A37A8510F3}" srcOrd="6" destOrd="0" presId="urn:microsoft.com/office/officeart/2005/8/layout/radial5"/>
    <dgm:cxn modelId="{160695D7-DD7A-4232-A0B6-65BD0B8010E7}" type="presParOf" srcId="{5FA69024-B99E-479D-B2AE-EBC74D33EE8B}" destId="{4A74C41E-77BF-476E-9B66-0504F670F667}" srcOrd="7" destOrd="0" presId="urn:microsoft.com/office/officeart/2005/8/layout/radial5"/>
    <dgm:cxn modelId="{A223BE26-BF6B-4750-9AFC-7F192067B29B}" type="presParOf" srcId="{4A74C41E-77BF-476E-9B66-0504F670F667}" destId="{1F4D46B4-3AD3-495D-B1BF-CA14C8F114EE}" srcOrd="0" destOrd="0" presId="urn:microsoft.com/office/officeart/2005/8/layout/radial5"/>
    <dgm:cxn modelId="{5E68415E-9C67-456B-A04B-9F03B54911F7}" type="presParOf" srcId="{5FA69024-B99E-479D-B2AE-EBC74D33EE8B}" destId="{75605F00-C38E-401B-9897-ABD292B20C0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82ADA-2AB2-4B63-823B-EA87C42B8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1FB202E8-3CC3-4FE1-90B3-AE633B235DC1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pregledu lahko sledijo posledice. Istanbulski protokol navaja </a:t>
          </a:r>
          <a:r>
            <a:rPr lang="en-GB" sz="2200" b="1" dirty="0" smtClean="0">
              <a:solidFill>
                <a:schemeClr val="tx1"/>
              </a:solidFill>
              <a:effectLst/>
            </a:rPr>
            <a:t>zaščitne ukrepe</a:t>
          </a:r>
          <a:r>
            <a:rPr lang="sl-SI" sz="2200" b="1" dirty="0" smtClean="0">
              <a:solidFill>
                <a:schemeClr val="tx1"/>
              </a:solidFill>
              <a:effectLst/>
            </a:rPr>
            <a:t>,</a:t>
          </a:r>
          <a:r>
            <a:rPr dirty="0" smtClean="0"/>
            <a:t> </a:t>
          </a:r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kot na primer, kje in kako naj bi se opravil pregled, ne da bi se pri tem ogrožalo zapornika in kako je potrebno podati rezultate. </a:t>
          </a:r>
        </a:p>
        <a:p>
          <a:endParaRPr lang="sl-SI" sz="1800" dirty="0" smtClean="0"/>
        </a:p>
      </dgm:t>
    </dgm:pt>
    <dgm:pt modelId="{8AB9ACF4-4AED-4923-8E37-8CA9444829EE}" type="parTrans" cxnId="{84686161-7A3E-4BB7-85DE-21CDA4005B95}">
      <dgm:prSet/>
      <dgm:spPr/>
      <dgm:t>
        <a:bodyPr/>
        <a:lstStyle/>
        <a:p>
          <a:endParaRPr lang="de-AT"/>
        </a:p>
      </dgm:t>
    </dgm:pt>
    <dgm:pt modelId="{A930272C-DDA9-4F79-A6FF-A1ADB0359B8F}" type="sibTrans" cxnId="{84686161-7A3E-4BB7-85DE-21CDA4005B95}">
      <dgm:prSet/>
      <dgm:spPr/>
      <dgm:t>
        <a:bodyPr/>
        <a:lstStyle/>
        <a:p>
          <a:endParaRPr lang="de-AT"/>
        </a:p>
      </dgm:t>
    </dgm:pt>
    <dgm:pt modelId="{60DF95C9-90DE-4D54-BE23-F5E50BFED40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Posebna vprašanja se nanašajo na pravico do neodvisnega zdravniškega pregleda domnevne žrtve ter pravnega zastopnika, s katerim se ima žrtev pravico pogovoriti na samem, t.j. brez prisotnosti uradnikov.</a:t>
          </a:r>
          <a:endParaRPr lang="sl-SI" sz="2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A1D3E-F7F1-4AEB-AA3F-105DDFB05BE3}" type="parTrans" cxnId="{1393CC9A-CE82-4999-86E0-DF28C3658681}">
      <dgm:prSet/>
      <dgm:spPr/>
      <dgm:t>
        <a:bodyPr/>
        <a:lstStyle/>
        <a:p>
          <a:endParaRPr lang="de-AT"/>
        </a:p>
      </dgm:t>
    </dgm:pt>
    <dgm:pt modelId="{6F336C25-1B6C-4C9B-9FC3-18310007E38D}" type="sibTrans" cxnId="{1393CC9A-CE82-4999-86E0-DF28C3658681}">
      <dgm:prSet/>
      <dgm:spPr/>
      <dgm:t>
        <a:bodyPr/>
        <a:lstStyle/>
        <a:p>
          <a:endParaRPr lang="de-AT"/>
        </a:p>
      </dgm:t>
    </dgm:pt>
    <dgm:pt modelId="{186BF707-591C-4730-86AA-84BA783A9F29}" type="pres">
      <dgm:prSet presAssocID="{25182ADA-2AB2-4B63-823B-EA87C42B8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B40D03A-AD81-4705-B787-E6FED9D7AB49}" type="pres">
      <dgm:prSet presAssocID="{1FB202E8-3CC3-4FE1-90B3-AE633B235DC1}" presName="parentText" presStyleLbl="node1" presStyleIdx="0" presStyleCnt="2" custScaleY="135385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162A226-6408-4F6F-B04D-66C935CD4C80}" type="pres">
      <dgm:prSet presAssocID="{A930272C-DDA9-4F79-A6FF-A1ADB0359B8F}" presName="spacer" presStyleCnt="0"/>
      <dgm:spPr/>
    </dgm:pt>
    <dgm:pt modelId="{50563B8F-BDC8-4E00-9107-B76A57905EC9}" type="pres">
      <dgm:prSet presAssocID="{60DF95C9-90DE-4D54-BE23-F5E50BFED40C}" presName="parentText" presStyleLbl="node1" presStyleIdx="1" presStyleCnt="2" custScaleY="121178" custLinFactNeighborX="388" custLinFactNeighborY="8707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393CC9A-CE82-4999-86E0-DF28C3658681}" srcId="{25182ADA-2AB2-4B63-823B-EA87C42B8A20}" destId="{60DF95C9-90DE-4D54-BE23-F5E50BFED40C}" srcOrd="1" destOrd="0" parTransId="{1BBA1D3E-F7F1-4AEB-AA3F-105DDFB05BE3}" sibTransId="{6F336C25-1B6C-4C9B-9FC3-18310007E38D}"/>
    <dgm:cxn modelId="{0F19F41A-9EA1-450D-AE45-7A7BD6EE5B7C}" type="presOf" srcId="{25182ADA-2AB2-4B63-823B-EA87C42B8A20}" destId="{186BF707-591C-4730-86AA-84BA783A9F29}" srcOrd="0" destOrd="0" presId="urn:microsoft.com/office/officeart/2005/8/layout/vList2"/>
    <dgm:cxn modelId="{FFFD08E6-C931-4E19-97E1-31BAC1F6AFB3}" type="presOf" srcId="{60DF95C9-90DE-4D54-BE23-F5E50BFED40C}" destId="{50563B8F-BDC8-4E00-9107-B76A57905EC9}" srcOrd="0" destOrd="0" presId="urn:microsoft.com/office/officeart/2005/8/layout/vList2"/>
    <dgm:cxn modelId="{84686161-7A3E-4BB7-85DE-21CDA4005B95}" srcId="{25182ADA-2AB2-4B63-823B-EA87C42B8A20}" destId="{1FB202E8-3CC3-4FE1-90B3-AE633B235DC1}" srcOrd="0" destOrd="0" parTransId="{8AB9ACF4-4AED-4923-8E37-8CA9444829EE}" sibTransId="{A930272C-DDA9-4F79-A6FF-A1ADB0359B8F}"/>
    <dgm:cxn modelId="{FB4E238E-1F84-4BFA-B4EA-3808B7DB85F4}" type="presOf" srcId="{1FB202E8-3CC3-4FE1-90B3-AE633B235DC1}" destId="{EB40D03A-AD81-4705-B787-E6FED9D7AB49}" srcOrd="0" destOrd="0" presId="urn:microsoft.com/office/officeart/2005/8/layout/vList2"/>
    <dgm:cxn modelId="{B15CC97D-8B33-4818-8F05-13859E3726D4}" type="presParOf" srcId="{186BF707-591C-4730-86AA-84BA783A9F29}" destId="{EB40D03A-AD81-4705-B787-E6FED9D7AB49}" srcOrd="0" destOrd="0" presId="urn:microsoft.com/office/officeart/2005/8/layout/vList2"/>
    <dgm:cxn modelId="{435BAAA5-13D0-4395-87B7-39814F2376E2}" type="presParOf" srcId="{186BF707-591C-4730-86AA-84BA783A9F29}" destId="{2162A226-6408-4F6F-B04D-66C935CD4C80}" srcOrd="1" destOrd="0" presId="urn:microsoft.com/office/officeart/2005/8/layout/vList2"/>
    <dgm:cxn modelId="{55D74917-ECF0-4BF2-84EC-C76396B37457}" type="presParOf" srcId="{186BF707-591C-4730-86AA-84BA783A9F29}" destId="{50563B8F-BDC8-4E00-9107-B76A57905EC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1BE4F-DD75-49F3-B712-DD125CB542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9E3EA9B-25E1-475A-9964-C64E4CB20A1F}">
      <dgm:prSet phldrT="[Text]"/>
      <dgm:spPr>
        <a:solidFill>
          <a:schemeClr val="accent4"/>
        </a:solidFill>
      </dgm:spPr>
      <dgm:t>
        <a:bodyPr/>
        <a:lstStyle/>
        <a:p>
          <a:r>
            <a:rPr dirty="0"/>
            <a:t>Zaupnost</a:t>
          </a:r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potrebno strogo spoštovati na vseh stopnjah, tudi po tem, ko se sestavi poročilo, ki se ga pod nobenim pogojem ne sme predložiti uslužbencem organov pregona.</a:t>
          </a:r>
        </a:p>
      </dgm:t>
    </dgm:pt>
    <dgm:pt modelId="{FE86B695-A947-4C92-8968-5923079DF148}" type="parTrans" cxnId="{50B41DEE-A815-48DC-B25B-C2CDB2C98D86}">
      <dgm:prSet/>
      <dgm:spPr/>
      <dgm:t>
        <a:bodyPr/>
        <a:lstStyle/>
        <a:p>
          <a:endParaRPr lang="de-AT"/>
        </a:p>
      </dgm:t>
    </dgm:pt>
    <dgm:pt modelId="{53BF7FC7-E0E3-4717-ABA7-D7FA2225C34B}" type="sibTrans" cxnId="{50B41DEE-A815-48DC-B25B-C2CDB2C98D86}">
      <dgm:prSet/>
      <dgm:spPr/>
      <dgm:t>
        <a:bodyPr/>
        <a:lstStyle/>
        <a:p>
          <a:endParaRPr lang="de-AT"/>
        </a:p>
      </dgm:t>
    </dgm:pt>
    <dgm:pt modelId="{66039FCB-4616-4F25-910B-8008CCC850FF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 so obtožbe o mučenju podprte z rezultati sodnomedicinske preiskave, je potrebno zapornika pripeljati pred sodnika ali tožilca, da se oceni njegova/njena pravna sposobnost. Zapornika ne smejo odpeljati nazaj v zapor.</a:t>
          </a:r>
          <a:endParaRPr lang="sl-SI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2A5AA-5198-4743-839B-6A654076A8AD}" type="parTrans" cxnId="{79A47571-5101-45C6-BEE2-86DF6A0A996E}">
      <dgm:prSet/>
      <dgm:spPr/>
      <dgm:t>
        <a:bodyPr/>
        <a:lstStyle/>
        <a:p>
          <a:endParaRPr lang="de-AT"/>
        </a:p>
      </dgm:t>
    </dgm:pt>
    <dgm:pt modelId="{ED4AFBE2-81D3-48B3-A693-EF291F0265F3}" type="sibTrans" cxnId="{79A47571-5101-45C6-BEE2-86DF6A0A996E}">
      <dgm:prSet/>
      <dgm:spPr/>
      <dgm:t>
        <a:bodyPr/>
        <a:lstStyle/>
        <a:p>
          <a:endParaRPr lang="de-AT"/>
        </a:p>
      </dgm:t>
    </dgm:pt>
    <dgm:pt modelId="{04048870-9FB4-48D9-AC8A-AA7663161D05}" type="pres">
      <dgm:prSet presAssocID="{DA31BE4F-DD75-49F3-B712-DD125CB542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3A262ECC-42EE-4C38-B558-0C533E0DB44F}" type="pres">
      <dgm:prSet presAssocID="{A9E3EA9B-25E1-475A-9964-C64E4CB20A1F}" presName="parentText" presStyleLbl="node1" presStyleIdx="0" presStyleCnt="2" custLinFactNeighborX="2903" custLinFactNeighborY="-17584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A75A49-A3FB-4730-A06C-2E65EDE6B4B2}" type="pres">
      <dgm:prSet presAssocID="{53BF7FC7-E0E3-4717-ABA7-D7FA2225C34B}" presName="spacer" presStyleCnt="0"/>
      <dgm:spPr/>
    </dgm:pt>
    <dgm:pt modelId="{814C42E5-A066-411D-B495-4073C4D000FC}" type="pres">
      <dgm:prSet presAssocID="{66039FCB-4616-4F25-910B-8008CCC850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4307833-D89A-4DE5-8DF2-05AF07BC5376}" type="presOf" srcId="{A9E3EA9B-25E1-475A-9964-C64E4CB20A1F}" destId="{3A262ECC-42EE-4C38-B558-0C533E0DB44F}" srcOrd="0" destOrd="0" presId="urn:microsoft.com/office/officeart/2005/8/layout/vList2"/>
    <dgm:cxn modelId="{79A47571-5101-45C6-BEE2-86DF6A0A996E}" srcId="{DA31BE4F-DD75-49F3-B712-DD125CB54215}" destId="{66039FCB-4616-4F25-910B-8008CCC850FF}" srcOrd="1" destOrd="0" parTransId="{47A2A5AA-5198-4743-839B-6A654076A8AD}" sibTransId="{ED4AFBE2-81D3-48B3-A693-EF291F0265F3}"/>
    <dgm:cxn modelId="{50B41DEE-A815-48DC-B25B-C2CDB2C98D86}" srcId="{DA31BE4F-DD75-49F3-B712-DD125CB54215}" destId="{A9E3EA9B-25E1-475A-9964-C64E4CB20A1F}" srcOrd="0" destOrd="0" parTransId="{FE86B695-A947-4C92-8968-5923079DF148}" sibTransId="{53BF7FC7-E0E3-4717-ABA7-D7FA2225C34B}"/>
    <dgm:cxn modelId="{22749AD5-CC89-4812-A164-6CCBC59FEDDA}" type="presOf" srcId="{66039FCB-4616-4F25-910B-8008CCC850FF}" destId="{814C42E5-A066-411D-B495-4073C4D000FC}" srcOrd="0" destOrd="0" presId="urn:microsoft.com/office/officeart/2005/8/layout/vList2"/>
    <dgm:cxn modelId="{2CDAC421-21AF-40DF-9236-F31FA6BF3F4C}" type="presOf" srcId="{DA31BE4F-DD75-49F3-B712-DD125CB54215}" destId="{04048870-9FB4-48D9-AC8A-AA7663161D05}" srcOrd="0" destOrd="0" presId="urn:microsoft.com/office/officeart/2005/8/layout/vList2"/>
    <dgm:cxn modelId="{D4694D83-4BD4-4489-B19F-F944D6C05D3B}" type="presParOf" srcId="{04048870-9FB4-48D9-AC8A-AA7663161D05}" destId="{3A262ECC-42EE-4C38-B558-0C533E0DB44F}" srcOrd="0" destOrd="0" presId="urn:microsoft.com/office/officeart/2005/8/layout/vList2"/>
    <dgm:cxn modelId="{B7900BC8-FE50-4A5F-A9AC-C48732EE6C73}" type="presParOf" srcId="{04048870-9FB4-48D9-AC8A-AA7663161D05}" destId="{19A75A49-A3FB-4730-A06C-2E65EDE6B4B2}" srcOrd="1" destOrd="0" presId="urn:microsoft.com/office/officeart/2005/8/layout/vList2"/>
    <dgm:cxn modelId="{5C02BE95-F475-45DC-BE12-AF2BB1369A9B}" type="presParOf" srcId="{04048870-9FB4-48D9-AC8A-AA7663161D05}" destId="{814C42E5-A066-411D-B495-4073C4D000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09E40BA-8446-4125-9208-270EEBDD2B48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Istanbulskem protokolu je preiskava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mišljena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kot reakcija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podane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obtožbe. </a:t>
          </a:r>
          <a:endParaRPr lang="sl-SI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DBE20-0ED0-43A4-BA8B-4146173A9C60}" type="parTrans" cxnId="{F0172585-D819-49DD-894F-9E2EF266CEEA}">
      <dgm:prSet/>
      <dgm:spPr/>
      <dgm:t>
        <a:bodyPr/>
        <a:lstStyle/>
        <a:p>
          <a:endParaRPr lang="de-AT"/>
        </a:p>
      </dgm:t>
    </dgm:pt>
    <dgm:pt modelId="{EDCFFD6D-D7D5-4AE1-84C4-13B7F72CC45E}" type="sibTrans" cxnId="{F0172585-D819-49DD-894F-9E2EF266CEEA}">
      <dgm:prSet/>
      <dgm:spPr/>
      <dgm:t>
        <a:bodyPr/>
        <a:lstStyle/>
        <a:p>
          <a:endParaRPr lang="de-AT"/>
        </a:p>
      </dgm:t>
    </dgm:pt>
    <dgm:pt modelId="{9DB301E9-286B-4558-A837-E061AE87F19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AT" sz="2200" b="1" dirty="0" smtClean="0">
              <a:solidFill>
                <a:schemeClr val="tx1"/>
              </a:solidFill>
            </a:rPr>
            <a:t>Preventivni monitoring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način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preiskave</a:t>
          </a:r>
          <a:r>
            <a:rPr dirty="0" smtClean="0"/>
            <a:t>,</a:t>
          </a:r>
          <a:r>
            <a:rPr lang="sl-SI" dirty="0" smtClean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se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osredotoča na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preprečevanje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dejanj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mučenja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trpinčenja v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prihodnosti.</a:t>
          </a:r>
          <a:endParaRPr lang="sl-SI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82CDD-876A-464E-AB8C-2F95C5DC7420}" type="parTrans" cxnId="{BF47DAB5-D817-49BD-852F-C691D3FF4912}">
      <dgm:prSet/>
      <dgm:spPr/>
      <dgm:t>
        <a:bodyPr/>
        <a:lstStyle/>
        <a:p>
          <a:endParaRPr lang="de-AT"/>
        </a:p>
      </dgm:t>
    </dgm:pt>
    <dgm:pt modelId="{CE4C3ECD-D04B-477F-9B0E-3161983E9923}" type="sibTrans" cxnId="{BF47DAB5-D817-49BD-852F-C691D3FF4912}">
      <dgm:prSet/>
      <dgm:spPr/>
      <dgm:t>
        <a:bodyPr/>
        <a:lstStyle/>
        <a:p>
          <a:endParaRPr lang="de-AT"/>
        </a:p>
      </dgm:t>
    </dgm:pt>
    <dgm:pt modelId="{7F310306-370C-4E1A-B60A-0E41FF674D6A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Namen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sprejeti</a:t>
          </a:r>
          <a:r>
            <a:rPr dirty="0" smtClean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ukrepe, zato da se na sistematičen način</a:t>
          </a:r>
          <a:r>
            <a:rPr dirty="0" smtClean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preprečijo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kršitve</a:t>
          </a:r>
          <a:r>
            <a: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dirty="0" smtClean="0"/>
            <a:t> 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 tem pa se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namesto:</a:t>
          </a:r>
          <a:r>
            <a:rPr dirty="0"/>
            <a:t> </a:t>
          </a:r>
        </a:p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„Je prišlo</a:t>
          </a:r>
          <a:r>
            <a:rPr dirty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</a:t>
          </a:r>
          <a:r>
            <a:rPr dirty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mučenja</a:t>
          </a:r>
          <a:r>
            <a:rPr dirty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</a:t>
          </a:r>
          <a:r>
            <a:rPr dirty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trpinčenja</a:t>
          </a:r>
          <a:r>
            <a:rPr dirty="0"/>
            <a:t> 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?“ </a:t>
          </a:r>
        </a:p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vprašamo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raje:</a:t>
          </a:r>
          <a:r>
            <a:rPr dirty="0"/>
            <a:t> </a:t>
          </a:r>
        </a:p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„Kaj </a:t>
          </a:r>
          <a:r>
            <a: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prispevalo k</a:t>
          </a:r>
          <a:r>
            <a:rPr dirty="0" smtClean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mučenj</a:t>
          </a:r>
          <a:r>
            <a:rPr lang="sl-SI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dirty="0" smtClean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</a:t>
          </a:r>
          <a:r>
            <a:rPr dirty="0"/>
            <a:t> 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trpinčenj</a:t>
          </a:r>
          <a:r>
            <a:rPr lang="sl-SI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de-AT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?“</a:t>
          </a:r>
          <a:endParaRPr lang="sl-SI" sz="2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3E04A-B1F8-4DEB-85DC-F9248A6DAB25}" type="parTrans" cxnId="{8F49370C-D703-4642-80C4-C7F7ADA0F1A6}">
      <dgm:prSet/>
      <dgm:spPr/>
      <dgm:t>
        <a:bodyPr/>
        <a:lstStyle/>
        <a:p>
          <a:endParaRPr lang="de-AT"/>
        </a:p>
      </dgm:t>
    </dgm:pt>
    <dgm:pt modelId="{58AD88A3-9B5B-43FD-8383-BB6F8296F296}" type="sibTrans" cxnId="{8F49370C-D703-4642-80C4-C7F7ADA0F1A6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553378A-949C-4CA8-9672-E4FC1607DB41}" type="pres">
      <dgm:prSet presAssocID="{009E40BA-8446-4125-9208-270EEBDD2B48}" presName="parentText" presStyleLbl="node1" presStyleIdx="0" presStyleCnt="3" custScaleY="72743" custLinFactNeighborY="-12099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9E5C9A3-A1B9-4945-9EE1-E62CEEB7E420}" type="pres">
      <dgm:prSet presAssocID="{EDCFFD6D-D7D5-4AE1-84C4-13B7F72CC45E}" presName="spacer" presStyleCnt="0"/>
      <dgm:spPr/>
    </dgm:pt>
    <dgm:pt modelId="{BCAF56F2-C09C-457F-ACD4-FE3344169D9C}" type="pres">
      <dgm:prSet presAssocID="{9DB301E9-286B-4558-A837-E061AE87F192}" presName="parentText" presStyleLbl="node1" presStyleIdx="1" presStyleCnt="3" custScaleY="83178" custLinFactY="43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6E8FB0E-198A-44AF-907C-92D499377563}" type="pres">
      <dgm:prSet presAssocID="{CE4C3ECD-D04B-477F-9B0E-3161983E9923}" presName="spacer" presStyleCnt="0"/>
      <dgm:spPr/>
    </dgm:pt>
    <dgm:pt modelId="{E9FB619D-1E92-4780-8D5C-7123110D0F49}" type="pres">
      <dgm:prSet presAssocID="{7F310306-370C-4E1A-B60A-0E41FF674D6A}" presName="parentText" presStyleLbl="node1" presStyleIdx="2" presStyleCnt="3" custScaleY="131200" custLinFactY="79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A3C1BD67-C585-492B-B74E-F25DC5553532}" type="presOf" srcId="{8696DF36-AD31-48E0-BFFA-E3C41A415E67}" destId="{DA9B6A9D-1D91-44E6-A188-925EC4101771}" srcOrd="0" destOrd="0" presId="urn:microsoft.com/office/officeart/2005/8/layout/vList2"/>
    <dgm:cxn modelId="{83204A5F-ADEB-48E4-963C-15DB967A5F68}" type="presOf" srcId="{9DB301E9-286B-4558-A837-E061AE87F192}" destId="{BCAF56F2-C09C-457F-ACD4-FE3344169D9C}" srcOrd="0" destOrd="0" presId="urn:microsoft.com/office/officeart/2005/8/layout/vList2"/>
    <dgm:cxn modelId="{8F49370C-D703-4642-80C4-C7F7ADA0F1A6}" srcId="{8696DF36-AD31-48E0-BFFA-E3C41A415E67}" destId="{7F310306-370C-4E1A-B60A-0E41FF674D6A}" srcOrd="2" destOrd="0" parTransId="{9063E04A-B1F8-4DEB-85DC-F9248A6DAB25}" sibTransId="{58AD88A3-9B5B-43FD-8383-BB6F8296F296}"/>
    <dgm:cxn modelId="{BF47DAB5-D817-49BD-852F-C691D3FF4912}" srcId="{8696DF36-AD31-48E0-BFFA-E3C41A415E67}" destId="{9DB301E9-286B-4558-A837-E061AE87F192}" srcOrd="1" destOrd="0" parTransId="{03982CDD-876A-464E-AB8C-2F95C5DC7420}" sibTransId="{CE4C3ECD-D04B-477F-9B0E-3161983E9923}"/>
    <dgm:cxn modelId="{A2D58DD8-3EBD-4BA6-9B25-DB798E235497}" type="presOf" srcId="{7F310306-370C-4E1A-B60A-0E41FF674D6A}" destId="{E9FB619D-1E92-4780-8D5C-7123110D0F49}" srcOrd="0" destOrd="0" presId="urn:microsoft.com/office/officeart/2005/8/layout/vList2"/>
    <dgm:cxn modelId="{F0172585-D819-49DD-894F-9E2EF266CEEA}" srcId="{8696DF36-AD31-48E0-BFFA-E3C41A415E67}" destId="{009E40BA-8446-4125-9208-270EEBDD2B48}" srcOrd="0" destOrd="0" parTransId="{A46DBE20-0ED0-43A4-BA8B-4146173A9C60}" sibTransId="{EDCFFD6D-D7D5-4AE1-84C4-13B7F72CC45E}"/>
    <dgm:cxn modelId="{F9EEA53F-8D81-487A-AA8E-AA1FFE059941}" type="presOf" srcId="{009E40BA-8446-4125-9208-270EEBDD2B48}" destId="{5553378A-949C-4CA8-9672-E4FC1607DB41}" srcOrd="0" destOrd="0" presId="urn:microsoft.com/office/officeart/2005/8/layout/vList2"/>
    <dgm:cxn modelId="{13BD343A-1CEE-4F23-81CC-0E3BDE4AA7F1}" type="presParOf" srcId="{DA9B6A9D-1D91-44E6-A188-925EC4101771}" destId="{5553378A-949C-4CA8-9672-E4FC1607DB41}" srcOrd="0" destOrd="0" presId="urn:microsoft.com/office/officeart/2005/8/layout/vList2"/>
    <dgm:cxn modelId="{A2369EBE-31A9-4282-ACBB-9095D34E1D01}" type="presParOf" srcId="{DA9B6A9D-1D91-44E6-A188-925EC4101771}" destId="{19E5C9A3-A1B9-4945-9EE1-E62CEEB7E420}" srcOrd="1" destOrd="0" presId="urn:microsoft.com/office/officeart/2005/8/layout/vList2"/>
    <dgm:cxn modelId="{20D12FE4-88F9-4AC2-BB90-35FA8F1D606E}" type="presParOf" srcId="{DA9B6A9D-1D91-44E6-A188-925EC4101771}" destId="{BCAF56F2-C09C-457F-ACD4-FE3344169D9C}" srcOrd="2" destOrd="0" presId="urn:microsoft.com/office/officeart/2005/8/layout/vList2"/>
    <dgm:cxn modelId="{A2AA105F-EA6F-434A-9982-9D9145BF3DF0}" type="presParOf" srcId="{DA9B6A9D-1D91-44E6-A188-925EC4101771}" destId="{C6E8FB0E-198A-44AF-907C-92D499377563}" srcOrd="3" destOrd="0" presId="urn:microsoft.com/office/officeart/2005/8/layout/vList2"/>
    <dgm:cxn modelId="{CF8833DB-8AA3-4F0C-ABC7-953383EE5216}" type="presParOf" srcId="{DA9B6A9D-1D91-44E6-A188-925EC4101771}" destId="{E9FB619D-1E92-4780-8D5C-7123110D0F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7B0A8D8-D411-47D6-B113-53F10C487FEF}">
      <dgm:prSet custT="1"/>
      <dgm:spPr>
        <a:solidFill>
          <a:schemeClr val="accent4"/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Preventivni monitoring lahko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izvajajo različni organi:</a:t>
          </a:r>
          <a:endParaRPr lang="sl-SI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793178-B49E-492E-BA27-8DEAF95E1E4D}" type="parTrans" cxnId="{0EA21D7A-55C1-400D-82CD-6206FE3B5F10}">
      <dgm:prSet/>
      <dgm:spPr/>
      <dgm:t>
        <a:bodyPr/>
        <a:lstStyle/>
        <a:p>
          <a:endParaRPr lang="de-AT"/>
        </a:p>
      </dgm:t>
    </dgm:pt>
    <dgm:pt modelId="{42FF540E-AA6D-4380-8D06-7EF5A77F5F55}" type="sibTrans" cxnId="{0EA21D7A-55C1-400D-82CD-6206FE3B5F10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EB54207F-0B79-4B9C-9061-F9BFA187AEB2}" type="pres">
      <dgm:prSet presAssocID="{87B0A8D8-D411-47D6-B113-53F10C487FEF}" presName="parentText" presStyleLbl="node1" presStyleIdx="0" presStyleCnt="1" custScaleY="53863" custLinFactY="-92028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EA21D7A-55C1-400D-82CD-6206FE3B5F10}" srcId="{8696DF36-AD31-48E0-BFFA-E3C41A415E67}" destId="{87B0A8D8-D411-47D6-B113-53F10C487FEF}" srcOrd="0" destOrd="0" parTransId="{A2793178-B49E-492E-BA27-8DEAF95E1E4D}" sibTransId="{42FF540E-AA6D-4380-8D06-7EF5A77F5F55}"/>
    <dgm:cxn modelId="{BA843180-8DC4-475B-A6C5-0B94EAC83917}" type="presOf" srcId="{8696DF36-AD31-48E0-BFFA-E3C41A415E67}" destId="{DA9B6A9D-1D91-44E6-A188-925EC4101771}" srcOrd="0" destOrd="0" presId="urn:microsoft.com/office/officeart/2005/8/layout/vList2"/>
    <dgm:cxn modelId="{9761761B-151F-486D-A619-E797DB6D6B74}" type="presOf" srcId="{87B0A8D8-D411-47D6-B113-53F10C487FEF}" destId="{EB54207F-0B79-4B9C-9061-F9BFA187AEB2}" srcOrd="0" destOrd="0" presId="urn:microsoft.com/office/officeart/2005/8/layout/vList2"/>
    <dgm:cxn modelId="{A5482675-E4E0-427A-B049-DF7529712372}" type="presParOf" srcId="{DA9B6A9D-1D91-44E6-A188-925EC4101771}" destId="{EB54207F-0B79-4B9C-9061-F9BFA187AE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F82C18-E3F6-4107-80FD-A5F9AEACC1AA}" type="doc">
      <dgm:prSet loTypeId="urn:microsoft.com/office/officeart/2005/8/layout/targe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de-AT"/>
        </a:p>
      </dgm:t>
    </dgm:pt>
    <dgm:pt modelId="{92DE99A4-34C1-41E7-B1C9-AFE5E0E15ACE}">
      <dgm:prSet phldrT="[Text]" custT="1"/>
      <dgm:spPr/>
      <dgm:t>
        <a:bodyPr/>
        <a:lstStyle/>
        <a:p>
          <a:r>
            <a:rPr lang="de-AT" sz="2200" dirty="0" smtClean="0"/>
            <a:t>Na ravni ZN:</a:t>
          </a:r>
          <a:endParaRPr lang="sl-SI" sz="2200" dirty="0"/>
        </a:p>
      </dgm:t>
    </dgm:pt>
    <dgm:pt modelId="{49B61528-DCE4-4EAC-ACF5-28AAB5825E2C}" type="parTrans" cxnId="{E1C5D81A-04AB-413E-879D-864C43A5A355}">
      <dgm:prSet/>
      <dgm:spPr/>
      <dgm:t>
        <a:bodyPr/>
        <a:lstStyle/>
        <a:p>
          <a:endParaRPr lang="de-AT"/>
        </a:p>
      </dgm:t>
    </dgm:pt>
    <dgm:pt modelId="{55727612-9975-4E79-9A48-5B8855004777}" type="sibTrans" cxnId="{E1C5D81A-04AB-413E-879D-864C43A5A355}">
      <dgm:prSet/>
      <dgm:spPr/>
      <dgm:t>
        <a:bodyPr/>
        <a:lstStyle/>
        <a:p>
          <a:endParaRPr lang="de-AT"/>
        </a:p>
      </dgm:t>
    </dgm:pt>
    <dgm:pt modelId="{9DFDC739-78A3-4851-B0CF-1A0264A15298}">
      <dgm:prSet phldrT="[Text]"/>
      <dgm:spPr/>
      <dgm:t>
        <a:bodyPr/>
        <a:lstStyle/>
        <a:p>
          <a:r>
            <a:rPr lang="sl-SI" noProof="0" dirty="0" smtClean="0"/>
            <a:t>posebni poročevalec za mučenje</a:t>
          </a:r>
          <a:endParaRPr lang="sl-SI" noProof="0" dirty="0"/>
        </a:p>
      </dgm:t>
    </dgm:pt>
    <dgm:pt modelId="{A9F0E8A5-7F87-4326-BF6B-3AAA09D4EF60}" type="parTrans" cxnId="{F5F01D45-24FA-494F-9332-230CE9005A73}">
      <dgm:prSet/>
      <dgm:spPr/>
      <dgm:t>
        <a:bodyPr/>
        <a:lstStyle/>
        <a:p>
          <a:endParaRPr lang="de-AT"/>
        </a:p>
      </dgm:t>
    </dgm:pt>
    <dgm:pt modelId="{F0F27F8A-6CF5-47D1-991E-5E18BADAA4ED}" type="sibTrans" cxnId="{F5F01D45-24FA-494F-9332-230CE9005A73}">
      <dgm:prSet/>
      <dgm:spPr/>
      <dgm:t>
        <a:bodyPr/>
        <a:lstStyle/>
        <a:p>
          <a:endParaRPr lang="de-AT"/>
        </a:p>
      </dgm:t>
    </dgm:pt>
    <dgm:pt modelId="{699B84F6-3ECC-4F3E-B74F-8A04735D55E3}">
      <dgm:prSet phldrT="[Text]"/>
      <dgm:spPr/>
      <dgm:t>
        <a:bodyPr/>
        <a:lstStyle/>
        <a:p>
          <a:r>
            <a:rPr lang="sl-SI" noProof="0" dirty="0" smtClean="0"/>
            <a:t>Pododbor ZN za preprečevanje mučenju</a:t>
          </a:r>
          <a:endParaRPr lang="sl-SI" noProof="0" dirty="0"/>
        </a:p>
      </dgm:t>
    </dgm:pt>
    <dgm:pt modelId="{3FCF1232-C082-4BDC-A311-7205F560A1D0}" type="parTrans" cxnId="{407D7D9C-D98C-4895-B3D5-CCBE1B7E0A38}">
      <dgm:prSet/>
      <dgm:spPr/>
      <dgm:t>
        <a:bodyPr/>
        <a:lstStyle/>
        <a:p>
          <a:endParaRPr lang="de-AT"/>
        </a:p>
      </dgm:t>
    </dgm:pt>
    <dgm:pt modelId="{BBE53858-D1A8-43D5-9E13-F2376B2B0D76}" type="sibTrans" cxnId="{407D7D9C-D98C-4895-B3D5-CCBE1B7E0A38}">
      <dgm:prSet/>
      <dgm:spPr/>
      <dgm:t>
        <a:bodyPr/>
        <a:lstStyle/>
        <a:p>
          <a:endParaRPr lang="de-AT"/>
        </a:p>
      </dgm:t>
    </dgm:pt>
    <dgm:pt modelId="{C6FB20A0-4F1E-4B0F-AB3C-B3904C980DE6}">
      <dgm:prSet phldrT="[Text]" custT="1"/>
      <dgm:spPr/>
      <dgm:t>
        <a:bodyPr/>
        <a:lstStyle/>
        <a:p>
          <a:r>
            <a:rPr lang="de-AT" sz="2200" dirty="0" smtClean="0"/>
            <a:t>Na regionalni ravni:</a:t>
          </a:r>
          <a:endParaRPr lang="sl-SI" sz="2200" dirty="0"/>
        </a:p>
      </dgm:t>
    </dgm:pt>
    <dgm:pt modelId="{2D525CF7-0B36-4616-BEEA-00D5350674A3}" type="parTrans" cxnId="{4708FB0E-3127-4EAC-80A3-2F8769D5C001}">
      <dgm:prSet/>
      <dgm:spPr/>
      <dgm:t>
        <a:bodyPr/>
        <a:lstStyle/>
        <a:p>
          <a:endParaRPr lang="de-AT"/>
        </a:p>
      </dgm:t>
    </dgm:pt>
    <dgm:pt modelId="{B2422B38-21ED-4898-87FC-B1D6113DBDA3}" type="sibTrans" cxnId="{4708FB0E-3127-4EAC-80A3-2F8769D5C001}">
      <dgm:prSet/>
      <dgm:spPr/>
      <dgm:t>
        <a:bodyPr/>
        <a:lstStyle/>
        <a:p>
          <a:endParaRPr lang="de-AT"/>
        </a:p>
      </dgm:t>
    </dgm:pt>
    <dgm:pt modelId="{2E8C3CA8-7015-4A91-B22C-0CA9F29F0742}">
      <dgm:prSet phldrT="[Text]"/>
      <dgm:spPr/>
      <dgm:t>
        <a:bodyPr/>
        <a:lstStyle/>
        <a:p>
          <a:r>
            <a:rPr lang="sl-SI" noProof="0" dirty="0" smtClean="0"/>
            <a:t>Evropski odbor za preprečevanje mučenja</a:t>
          </a:r>
          <a:endParaRPr lang="sl-SI" noProof="0" dirty="0"/>
        </a:p>
      </dgm:t>
    </dgm:pt>
    <dgm:pt modelId="{2519E519-9E1E-497C-88C5-C8289B7144F4}" type="parTrans" cxnId="{1C774D04-0A6C-4F60-AF4A-5A4E159CE409}">
      <dgm:prSet/>
      <dgm:spPr/>
      <dgm:t>
        <a:bodyPr/>
        <a:lstStyle/>
        <a:p>
          <a:endParaRPr lang="de-AT"/>
        </a:p>
      </dgm:t>
    </dgm:pt>
    <dgm:pt modelId="{067D24ED-B29E-450A-BB8A-FFD903EA4D13}" type="sibTrans" cxnId="{1C774D04-0A6C-4F60-AF4A-5A4E159CE409}">
      <dgm:prSet/>
      <dgm:spPr/>
      <dgm:t>
        <a:bodyPr/>
        <a:lstStyle/>
        <a:p>
          <a:endParaRPr lang="de-AT"/>
        </a:p>
      </dgm:t>
    </dgm:pt>
    <dgm:pt modelId="{F009639F-49C3-4E1D-A4C0-F8F97FD9E216}">
      <dgm:prSet phldrT="[Text]" custT="1"/>
      <dgm:spPr/>
      <dgm:t>
        <a:bodyPr/>
        <a:lstStyle/>
        <a:p>
          <a:r>
            <a:rPr lang="de-AT" sz="2200" dirty="0" smtClean="0"/>
            <a:t>Na nacionalni ravni:</a:t>
          </a:r>
          <a:endParaRPr lang="sl-SI" sz="2200" dirty="0"/>
        </a:p>
      </dgm:t>
    </dgm:pt>
    <dgm:pt modelId="{56A59F80-1C3F-4646-A200-743A96946EA4}" type="parTrans" cxnId="{E9F01E42-0AE8-43EF-82B3-62A12CBD5C0A}">
      <dgm:prSet/>
      <dgm:spPr/>
      <dgm:t>
        <a:bodyPr/>
        <a:lstStyle/>
        <a:p>
          <a:endParaRPr lang="de-AT"/>
        </a:p>
      </dgm:t>
    </dgm:pt>
    <dgm:pt modelId="{9F3FB76F-2AE3-43E6-9875-2575FF99BD81}" type="sibTrans" cxnId="{E9F01E42-0AE8-43EF-82B3-62A12CBD5C0A}">
      <dgm:prSet/>
      <dgm:spPr/>
      <dgm:t>
        <a:bodyPr/>
        <a:lstStyle/>
        <a:p>
          <a:endParaRPr lang="de-AT"/>
        </a:p>
      </dgm:t>
    </dgm:pt>
    <dgm:pt modelId="{F2A81F88-638E-44B0-B906-DD38FA6D0B16}">
      <dgm:prSet phldrT="[Text]" custT="1"/>
      <dgm:spPr/>
      <dgm:t>
        <a:bodyPr/>
        <a:lstStyle/>
        <a:p>
          <a:r>
            <a:rPr lang="sl-SI" noProof="0" dirty="0" smtClean="0"/>
            <a:t>nacionalni preventivni mehanizmi</a:t>
          </a:r>
          <a:endParaRPr lang="sl-SI" sz="1500" noProof="0" dirty="0"/>
        </a:p>
      </dgm:t>
    </dgm:pt>
    <dgm:pt modelId="{7D8ECFFE-2539-4890-8053-E6FFC2D0397F}" type="parTrans" cxnId="{03140527-0668-420C-93E4-38077F88EFDC}">
      <dgm:prSet/>
      <dgm:spPr/>
      <dgm:t>
        <a:bodyPr/>
        <a:lstStyle/>
        <a:p>
          <a:endParaRPr lang="de-AT"/>
        </a:p>
      </dgm:t>
    </dgm:pt>
    <dgm:pt modelId="{B2B79F98-79FE-40E8-9387-13497747069B}" type="sibTrans" cxnId="{03140527-0668-420C-93E4-38077F88EFDC}">
      <dgm:prSet/>
      <dgm:spPr/>
      <dgm:t>
        <a:bodyPr/>
        <a:lstStyle/>
        <a:p>
          <a:endParaRPr lang="de-AT"/>
        </a:p>
      </dgm:t>
    </dgm:pt>
    <dgm:pt modelId="{D9A805A9-AE5E-4931-9042-4C2F41BACE6F}">
      <dgm:prSet phldrT="[Text]" custT="1"/>
      <dgm:spPr/>
      <dgm:t>
        <a:bodyPr/>
        <a:lstStyle/>
        <a:p>
          <a:r>
            <a:rPr lang="sl-SI" noProof="0" dirty="0" smtClean="0"/>
            <a:t>organizacije civilne družbe</a:t>
          </a:r>
          <a:endParaRPr lang="sl-SI" sz="1500" noProof="0" dirty="0"/>
        </a:p>
      </dgm:t>
    </dgm:pt>
    <dgm:pt modelId="{DA9D8856-8423-4EBD-A526-65CFD09DBD46}" type="parTrans" cxnId="{98D7A831-97F2-4793-B6D8-5C659684B789}">
      <dgm:prSet/>
      <dgm:spPr/>
      <dgm:t>
        <a:bodyPr/>
        <a:lstStyle/>
        <a:p>
          <a:endParaRPr lang="de-AT"/>
        </a:p>
      </dgm:t>
    </dgm:pt>
    <dgm:pt modelId="{FB014242-2301-4B22-9D7D-38E31A06520A}" type="sibTrans" cxnId="{98D7A831-97F2-4793-B6D8-5C659684B789}">
      <dgm:prSet/>
      <dgm:spPr/>
      <dgm:t>
        <a:bodyPr/>
        <a:lstStyle/>
        <a:p>
          <a:endParaRPr lang="de-AT"/>
        </a:p>
      </dgm:t>
    </dgm:pt>
    <dgm:pt modelId="{E8EC8C6F-7BED-45FF-BAC2-0D1FAD140496}">
      <dgm:prSet phldrT="[Text]" custT="1"/>
      <dgm:spPr/>
      <dgm:t>
        <a:bodyPr/>
        <a:lstStyle/>
        <a:p>
          <a:r>
            <a:rPr lang="sl-SI" noProof="0" dirty="0" smtClean="0"/>
            <a:t>odvetniška združenja</a:t>
          </a:r>
          <a:endParaRPr lang="sl-SI" sz="1500" noProof="0" dirty="0"/>
        </a:p>
      </dgm:t>
    </dgm:pt>
    <dgm:pt modelId="{6AD70F07-1713-40FC-BB40-D77384C0F8B8}" type="parTrans" cxnId="{191FF645-501B-4494-A7DE-9A8EE8DDFBB6}">
      <dgm:prSet/>
      <dgm:spPr/>
      <dgm:t>
        <a:bodyPr/>
        <a:lstStyle/>
        <a:p>
          <a:endParaRPr lang="de-AT"/>
        </a:p>
      </dgm:t>
    </dgm:pt>
    <dgm:pt modelId="{F06F63AE-07E5-4A78-B19F-4819616390D6}" type="sibTrans" cxnId="{191FF645-501B-4494-A7DE-9A8EE8DDFBB6}">
      <dgm:prSet/>
      <dgm:spPr/>
      <dgm:t>
        <a:bodyPr/>
        <a:lstStyle/>
        <a:p>
          <a:endParaRPr lang="de-AT"/>
        </a:p>
      </dgm:t>
    </dgm:pt>
    <dgm:pt modelId="{D065C1C6-56A2-46CF-9A28-C40A766F52BE}">
      <dgm:prSet phldrT="[Text]" custT="1"/>
      <dgm:spPr/>
      <dgm:t>
        <a:bodyPr/>
        <a:lstStyle/>
        <a:p>
          <a:r>
            <a:rPr lang="sl-SI" noProof="0" dirty="0" smtClean="0"/>
            <a:t>oddelki za človekove pravice v okviru pravne, sodne, izvršilne oblasti itd.</a:t>
          </a:r>
          <a:endParaRPr lang="sl-SI" sz="1500" noProof="0" dirty="0"/>
        </a:p>
      </dgm:t>
    </dgm:pt>
    <dgm:pt modelId="{6DFE4B41-EC3E-4951-A713-DD114BF08ECC}" type="parTrans" cxnId="{07FB5624-CE63-4E77-A973-FF77A359FA77}">
      <dgm:prSet/>
      <dgm:spPr/>
      <dgm:t>
        <a:bodyPr/>
        <a:lstStyle/>
        <a:p>
          <a:endParaRPr lang="de-AT"/>
        </a:p>
      </dgm:t>
    </dgm:pt>
    <dgm:pt modelId="{AED15519-B573-489E-9375-E9AE25439E66}" type="sibTrans" cxnId="{07FB5624-CE63-4E77-A973-FF77A359FA77}">
      <dgm:prSet/>
      <dgm:spPr/>
      <dgm:t>
        <a:bodyPr/>
        <a:lstStyle/>
        <a:p>
          <a:endParaRPr lang="de-AT"/>
        </a:p>
      </dgm:t>
    </dgm:pt>
    <dgm:pt modelId="{79B4E75D-07B1-40FC-ADB6-7982A2DA9580}">
      <dgm:prSet phldrT="[Text]"/>
      <dgm:spPr/>
      <dgm:t>
        <a:bodyPr/>
        <a:lstStyle/>
        <a:p>
          <a:r>
            <a:rPr lang="sl-SI" noProof="0" dirty="0" smtClean="0"/>
            <a:t>tudi v Afriki in Latinski Ameriki obstajajo različni organi</a:t>
          </a:r>
          <a:endParaRPr lang="sl-SI" noProof="0" dirty="0"/>
        </a:p>
      </dgm:t>
    </dgm:pt>
    <dgm:pt modelId="{DD510F0B-5500-40A0-989C-85246FD4168E}" type="parTrans" cxnId="{21BA6190-B3E9-45EF-B30A-004B6D272599}">
      <dgm:prSet/>
      <dgm:spPr/>
      <dgm:t>
        <a:bodyPr/>
        <a:lstStyle/>
        <a:p>
          <a:endParaRPr lang="de-AT"/>
        </a:p>
      </dgm:t>
    </dgm:pt>
    <dgm:pt modelId="{A1EF1258-1446-476F-B46D-0BDE8926F1C9}" type="sibTrans" cxnId="{21BA6190-B3E9-45EF-B30A-004B6D272599}">
      <dgm:prSet/>
      <dgm:spPr/>
      <dgm:t>
        <a:bodyPr/>
        <a:lstStyle/>
        <a:p>
          <a:endParaRPr lang="de-AT"/>
        </a:p>
      </dgm:t>
    </dgm:pt>
    <dgm:pt modelId="{7C3BDB38-B69F-4315-8848-FC3EC15C5D62}">
      <dgm:prSet phldrT="[Text]" custT="1"/>
      <dgm:spPr/>
      <dgm:t>
        <a:bodyPr/>
        <a:lstStyle/>
        <a:p>
          <a:endParaRPr lang="sl-SI" sz="1500" dirty="0"/>
        </a:p>
      </dgm:t>
    </dgm:pt>
    <dgm:pt modelId="{4D04C837-4419-47AA-BBC7-4B22BD09A87A}" type="parTrans" cxnId="{852458A7-FBDE-480B-91A7-11FCDDAD18BE}">
      <dgm:prSet/>
      <dgm:spPr/>
    </dgm:pt>
    <dgm:pt modelId="{74A39258-1018-4135-AFA6-5F260F37219E}" type="sibTrans" cxnId="{852458A7-FBDE-480B-91A7-11FCDDAD18BE}">
      <dgm:prSet/>
      <dgm:spPr/>
    </dgm:pt>
    <dgm:pt modelId="{A3376B22-1B89-4DCF-BCDB-CBA2067537D7}">
      <dgm:prSet phldrT="[Text]" custT="1"/>
      <dgm:spPr/>
      <dgm:t>
        <a:bodyPr/>
        <a:lstStyle/>
        <a:p>
          <a:endParaRPr lang="sl-SI" sz="1500" dirty="0"/>
        </a:p>
      </dgm:t>
    </dgm:pt>
    <dgm:pt modelId="{536CD5BD-1FF1-465A-B02F-4A21CDE58187}" type="parTrans" cxnId="{F487284B-C643-4D60-86E4-5BCA01A0918B}">
      <dgm:prSet/>
      <dgm:spPr/>
    </dgm:pt>
    <dgm:pt modelId="{22E9F37F-F1E6-45B6-94B2-3E1090B4DB44}" type="sibTrans" cxnId="{F487284B-C643-4D60-86E4-5BCA01A0918B}">
      <dgm:prSet/>
      <dgm:spPr/>
    </dgm:pt>
    <dgm:pt modelId="{A8B2CBA8-3AE7-451C-A3C7-DE74D391FFF8}" type="pres">
      <dgm:prSet presAssocID="{E1F82C18-E3F6-4107-80FD-A5F9AEACC1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52B62-2FA7-40DB-8276-2CA61E2B80C9}" type="pres">
      <dgm:prSet presAssocID="{92DE99A4-34C1-41E7-B1C9-AFE5E0E15ACE}" presName="circle1" presStyleLbl="node1" presStyleIdx="0" presStyleCnt="3" custLinFactNeighborX="-19659" custLinFactNeighborY="-347"/>
      <dgm:spPr/>
      <dgm:t>
        <a:bodyPr/>
        <a:lstStyle/>
        <a:p>
          <a:endParaRPr lang="en-US"/>
        </a:p>
      </dgm:t>
    </dgm:pt>
    <dgm:pt modelId="{42B7DF73-6E73-4C51-99E5-624306FEA03F}" type="pres">
      <dgm:prSet presAssocID="{92DE99A4-34C1-41E7-B1C9-AFE5E0E15ACE}" presName="space" presStyleCnt="0"/>
      <dgm:spPr/>
      <dgm:t>
        <a:bodyPr/>
        <a:lstStyle/>
        <a:p>
          <a:endParaRPr lang="en-US"/>
        </a:p>
      </dgm:t>
    </dgm:pt>
    <dgm:pt modelId="{1F61FBEC-6916-4A92-970D-DE03EAC0DEB7}" type="pres">
      <dgm:prSet presAssocID="{92DE99A4-34C1-41E7-B1C9-AFE5E0E15ACE}" presName="rect1" presStyleLbl="alignAcc1" presStyleIdx="0" presStyleCnt="3" custScaleX="133532" custScaleY="100000" custLinFactNeighborX="-4943" custLinFactNeighborY="-347"/>
      <dgm:spPr/>
      <dgm:t>
        <a:bodyPr/>
        <a:lstStyle/>
        <a:p>
          <a:endParaRPr lang="en-US"/>
        </a:p>
      </dgm:t>
    </dgm:pt>
    <dgm:pt modelId="{4A855684-2C91-45C6-BD15-44296771BB73}" type="pres">
      <dgm:prSet presAssocID="{C6FB20A0-4F1E-4B0F-AB3C-B3904C980DE6}" presName="vertSpace2" presStyleLbl="node1" presStyleIdx="0" presStyleCnt="3"/>
      <dgm:spPr/>
      <dgm:t>
        <a:bodyPr/>
        <a:lstStyle/>
        <a:p>
          <a:endParaRPr lang="en-US"/>
        </a:p>
      </dgm:t>
    </dgm:pt>
    <dgm:pt modelId="{B62685E2-80D7-4997-911E-4DAE6BEA96AE}" type="pres">
      <dgm:prSet presAssocID="{C6FB20A0-4F1E-4B0F-AB3C-B3904C980DE6}" presName="circle2" presStyleLbl="node1" presStyleIdx="1" presStyleCnt="3" custLinFactNeighborX="-39712" custLinFactNeighborY="-1139"/>
      <dgm:spPr/>
      <dgm:t>
        <a:bodyPr/>
        <a:lstStyle/>
        <a:p>
          <a:endParaRPr lang="en-US"/>
        </a:p>
      </dgm:t>
    </dgm:pt>
    <dgm:pt modelId="{FF613D54-D8B4-4B10-9A02-A6FED62B88BC}" type="pres">
      <dgm:prSet presAssocID="{C6FB20A0-4F1E-4B0F-AB3C-B3904C980DE6}" presName="rect2" presStyleLbl="alignAcc1" presStyleIdx="1" presStyleCnt="3" custScaleX="131579" custLinFactNeighborX="-5920" custLinFactNeighborY="-3670"/>
      <dgm:spPr/>
      <dgm:t>
        <a:bodyPr/>
        <a:lstStyle/>
        <a:p>
          <a:endParaRPr lang="de-AT"/>
        </a:p>
      </dgm:t>
    </dgm:pt>
    <dgm:pt modelId="{A913FD21-00D0-44B7-8BAA-B259087E2C90}" type="pres">
      <dgm:prSet presAssocID="{F009639F-49C3-4E1D-A4C0-F8F97FD9E216}" presName="vertSpace3" presStyleLbl="node1" presStyleIdx="1" presStyleCnt="3"/>
      <dgm:spPr/>
      <dgm:t>
        <a:bodyPr/>
        <a:lstStyle/>
        <a:p>
          <a:endParaRPr lang="en-US"/>
        </a:p>
      </dgm:t>
    </dgm:pt>
    <dgm:pt modelId="{C546C0C2-F04A-42C6-862D-41917C571AEC}" type="pres">
      <dgm:prSet presAssocID="{F009639F-49C3-4E1D-A4C0-F8F97FD9E216}" presName="circle3" presStyleLbl="node1" presStyleIdx="2" presStyleCnt="3" custLinFactNeighborX="-84066" custLinFactNeighborY="1704"/>
      <dgm:spPr/>
      <dgm:t>
        <a:bodyPr/>
        <a:lstStyle/>
        <a:p>
          <a:endParaRPr lang="en-US"/>
        </a:p>
      </dgm:t>
    </dgm:pt>
    <dgm:pt modelId="{DCCBE81D-4E64-4C16-93E9-45F067D14E9A}" type="pres">
      <dgm:prSet presAssocID="{F009639F-49C3-4E1D-A4C0-F8F97FD9E216}" presName="rect3" presStyleLbl="alignAcc1" presStyleIdx="2" presStyleCnt="3" custScaleX="131017" custScaleY="131332" custLinFactNeighborX="-6277" custLinFactNeighborY="17370"/>
      <dgm:spPr/>
      <dgm:t>
        <a:bodyPr/>
        <a:lstStyle/>
        <a:p>
          <a:endParaRPr lang="de-AT"/>
        </a:p>
      </dgm:t>
    </dgm:pt>
    <dgm:pt modelId="{5DC8871B-182F-4958-9F6E-8ABA1714DDC5}" type="pres">
      <dgm:prSet presAssocID="{92DE99A4-34C1-41E7-B1C9-AFE5E0E15AC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89BCA-1452-4911-9F0B-6B17114A2131}" type="pres">
      <dgm:prSet presAssocID="{92DE99A4-34C1-41E7-B1C9-AFE5E0E15ACE}" presName="rect1ChTx" presStyleLbl="alignAcc1" presStyleIdx="2" presStyleCnt="3" custScaleX="14249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33E1FFC-ADFE-493B-BD7E-0E934ECFB479}" type="pres">
      <dgm:prSet presAssocID="{C6FB20A0-4F1E-4B0F-AB3C-B3904C980DE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85307C5-E7B6-4D37-A5B6-B33AA2FF3F33}" type="pres">
      <dgm:prSet presAssocID="{C6FB20A0-4F1E-4B0F-AB3C-B3904C980DE6}" presName="rect2ChTx" presStyleLbl="alignAcc1" presStyleIdx="2" presStyleCnt="3" custScaleX="14565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9BEC234-2E78-47A1-9133-812BFE50DC61}" type="pres">
      <dgm:prSet presAssocID="{F009639F-49C3-4E1D-A4C0-F8F97FD9E216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B7834D1-2225-43E1-8984-D64902596A36}" type="pres">
      <dgm:prSet presAssocID="{F009639F-49C3-4E1D-A4C0-F8F97FD9E216}" presName="rect3ChTx" presStyleLbl="alignAcc1" presStyleIdx="2" presStyleCnt="3" custScaleX="138436" custScaleY="100000" custLinFactNeighborX="-5639" custLinFactNeighborY="718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FA655E4-21CA-4874-B59C-3767980CD2A0}" type="presOf" srcId="{E8EC8C6F-7BED-45FF-BAC2-0D1FAD140496}" destId="{EB7834D1-2225-43E1-8984-D64902596A36}" srcOrd="0" destOrd="4" presId="urn:microsoft.com/office/officeart/2005/8/layout/target3"/>
    <dgm:cxn modelId="{3CE734E1-4D27-44CA-92C7-0416F3ADAAC6}" type="presOf" srcId="{7C3BDB38-B69F-4315-8848-FC3EC15C5D62}" destId="{EB7834D1-2225-43E1-8984-D64902596A36}" srcOrd="0" destOrd="0" presId="urn:microsoft.com/office/officeart/2005/8/layout/target3"/>
    <dgm:cxn modelId="{A9AD8D10-AB10-41C4-951B-703E4170A425}" type="presOf" srcId="{2E8C3CA8-7015-4A91-B22C-0CA9F29F0742}" destId="{385307C5-E7B6-4D37-A5B6-B33AA2FF3F33}" srcOrd="0" destOrd="0" presId="urn:microsoft.com/office/officeart/2005/8/layout/target3"/>
    <dgm:cxn modelId="{4DD377DB-F177-48C1-965F-B3B5FA998A6B}" type="presOf" srcId="{E1F82C18-E3F6-4107-80FD-A5F9AEACC1AA}" destId="{A8B2CBA8-3AE7-451C-A3C7-DE74D391FFF8}" srcOrd="0" destOrd="0" presId="urn:microsoft.com/office/officeart/2005/8/layout/target3"/>
    <dgm:cxn modelId="{586FFB53-118C-45C4-94E9-646D2465F4DC}" type="presOf" srcId="{F009639F-49C3-4E1D-A4C0-F8F97FD9E216}" destId="{B9BEC234-2E78-47A1-9133-812BFE50DC61}" srcOrd="1" destOrd="0" presId="urn:microsoft.com/office/officeart/2005/8/layout/target3"/>
    <dgm:cxn modelId="{54FDA211-B68E-46C1-BDB5-C4B9C74733A3}" type="presOf" srcId="{F2A81F88-638E-44B0-B906-DD38FA6D0B16}" destId="{EB7834D1-2225-43E1-8984-D64902596A36}" srcOrd="0" destOrd="2" presId="urn:microsoft.com/office/officeart/2005/8/layout/target3"/>
    <dgm:cxn modelId="{A3131C12-44B4-482F-9323-53CB6AB061EC}" type="presOf" srcId="{C6FB20A0-4F1E-4B0F-AB3C-B3904C980DE6}" destId="{FF613D54-D8B4-4B10-9A02-A6FED62B88BC}" srcOrd="0" destOrd="0" presId="urn:microsoft.com/office/officeart/2005/8/layout/target3"/>
    <dgm:cxn modelId="{407D7D9C-D98C-4895-B3D5-CCBE1B7E0A38}" srcId="{92DE99A4-34C1-41E7-B1C9-AFE5E0E15ACE}" destId="{699B84F6-3ECC-4F3E-B74F-8A04735D55E3}" srcOrd="1" destOrd="0" parTransId="{3FCF1232-C082-4BDC-A311-7205F560A1D0}" sibTransId="{BBE53858-D1A8-43D5-9E13-F2376B2B0D76}"/>
    <dgm:cxn modelId="{22083BB3-6F1D-41FB-B9F0-290C9E17082A}" type="presOf" srcId="{92DE99A4-34C1-41E7-B1C9-AFE5E0E15ACE}" destId="{1F61FBEC-6916-4A92-970D-DE03EAC0DEB7}" srcOrd="0" destOrd="0" presId="urn:microsoft.com/office/officeart/2005/8/layout/target3"/>
    <dgm:cxn modelId="{F5F01D45-24FA-494F-9332-230CE9005A73}" srcId="{92DE99A4-34C1-41E7-B1C9-AFE5E0E15ACE}" destId="{9DFDC739-78A3-4851-B0CF-1A0264A15298}" srcOrd="0" destOrd="0" parTransId="{A9F0E8A5-7F87-4326-BF6B-3AAA09D4EF60}" sibTransId="{F0F27F8A-6CF5-47D1-991E-5E18BADAA4ED}"/>
    <dgm:cxn modelId="{DCAFC77A-8C26-42EF-BF50-9E59F1683445}" type="presOf" srcId="{699B84F6-3ECC-4F3E-B74F-8A04735D55E3}" destId="{44389BCA-1452-4911-9F0B-6B17114A2131}" srcOrd="0" destOrd="1" presId="urn:microsoft.com/office/officeart/2005/8/layout/target3"/>
    <dgm:cxn modelId="{8D587F49-1374-494A-AFAB-ACF25F5C115A}" type="presOf" srcId="{D9A805A9-AE5E-4931-9042-4C2F41BACE6F}" destId="{EB7834D1-2225-43E1-8984-D64902596A36}" srcOrd="0" destOrd="3" presId="urn:microsoft.com/office/officeart/2005/8/layout/target3"/>
    <dgm:cxn modelId="{1C774D04-0A6C-4F60-AF4A-5A4E159CE409}" srcId="{C6FB20A0-4F1E-4B0F-AB3C-B3904C980DE6}" destId="{2E8C3CA8-7015-4A91-B22C-0CA9F29F0742}" srcOrd="0" destOrd="0" parTransId="{2519E519-9E1E-497C-88C5-C8289B7144F4}" sibTransId="{067D24ED-B29E-450A-BB8A-FFD903EA4D13}"/>
    <dgm:cxn modelId="{191FF645-501B-4494-A7DE-9A8EE8DDFBB6}" srcId="{F009639F-49C3-4E1D-A4C0-F8F97FD9E216}" destId="{E8EC8C6F-7BED-45FF-BAC2-0D1FAD140496}" srcOrd="4" destOrd="0" parTransId="{6AD70F07-1713-40FC-BB40-D77384C0F8B8}" sibTransId="{F06F63AE-07E5-4A78-B19F-4819616390D6}"/>
    <dgm:cxn modelId="{98D7A831-97F2-4793-B6D8-5C659684B789}" srcId="{F009639F-49C3-4E1D-A4C0-F8F97FD9E216}" destId="{D9A805A9-AE5E-4931-9042-4C2F41BACE6F}" srcOrd="3" destOrd="0" parTransId="{DA9D8856-8423-4EBD-A526-65CFD09DBD46}" sibTransId="{FB014242-2301-4B22-9D7D-38E31A06520A}"/>
    <dgm:cxn modelId="{07FB5624-CE63-4E77-A973-FF77A359FA77}" srcId="{F009639F-49C3-4E1D-A4C0-F8F97FD9E216}" destId="{D065C1C6-56A2-46CF-9A28-C40A766F52BE}" srcOrd="5" destOrd="0" parTransId="{6DFE4B41-EC3E-4951-A713-DD114BF08ECC}" sibTransId="{AED15519-B573-489E-9375-E9AE25439E66}"/>
    <dgm:cxn modelId="{E9F01E42-0AE8-43EF-82B3-62A12CBD5C0A}" srcId="{E1F82C18-E3F6-4107-80FD-A5F9AEACC1AA}" destId="{F009639F-49C3-4E1D-A4C0-F8F97FD9E216}" srcOrd="2" destOrd="0" parTransId="{56A59F80-1C3F-4646-A200-743A96946EA4}" sibTransId="{9F3FB76F-2AE3-43E6-9875-2575FF99BD81}"/>
    <dgm:cxn modelId="{852458A7-FBDE-480B-91A7-11FCDDAD18BE}" srcId="{F009639F-49C3-4E1D-A4C0-F8F97FD9E216}" destId="{7C3BDB38-B69F-4315-8848-FC3EC15C5D62}" srcOrd="0" destOrd="0" parTransId="{4D04C837-4419-47AA-BBC7-4B22BD09A87A}" sibTransId="{74A39258-1018-4135-AFA6-5F260F37219E}"/>
    <dgm:cxn modelId="{A6D7B80A-66C8-4A83-936F-C5EEC28F4CB9}" type="presOf" srcId="{C6FB20A0-4F1E-4B0F-AB3C-B3904C980DE6}" destId="{E33E1FFC-ADFE-493B-BD7E-0E934ECFB479}" srcOrd="1" destOrd="0" presId="urn:microsoft.com/office/officeart/2005/8/layout/target3"/>
    <dgm:cxn modelId="{4708FB0E-3127-4EAC-80A3-2F8769D5C001}" srcId="{E1F82C18-E3F6-4107-80FD-A5F9AEACC1AA}" destId="{C6FB20A0-4F1E-4B0F-AB3C-B3904C980DE6}" srcOrd="1" destOrd="0" parTransId="{2D525CF7-0B36-4616-BEEA-00D5350674A3}" sibTransId="{B2422B38-21ED-4898-87FC-B1D6113DBDA3}"/>
    <dgm:cxn modelId="{6D374143-D179-4BA3-9090-A9949C2799FC}" type="presOf" srcId="{79B4E75D-07B1-40FC-ADB6-7982A2DA9580}" destId="{385307C5-E7B6-4D37-A5B6-B33AA2FF3F33}" srcOrd="0" destOrd="1" presId="urn:microsoft.com/office/officeart/2005/8/layout/target3"/>
    <dgm:cxn modelId="{03140527-0668-420C-93E4-38077F88EFDC}" srcId="{F009639F-49C3-4E1D-A4C0-F8F97FD9E216}" destId="{F2A81F88-638E-44B0-B906-DD38FA6D0B16}" srcOrd="2" destOrd="0" parTransId="{7D8ECFFE-2539-4890-8053-E6FFC2D0397F}" sibTransId="{B2B79F98-79FE-40E8-9387-13497747069B}"/>
    <dgm:cxn modelId="{E1C5D81A-04AB-413E-879D-864C43A5A355}" srcId="{E1F82C18-E3F6-4107-80FD-A5F9AEACC1AA}" destId="{92DE99A4-34C1-41E7-B1C9-AFE5E0E15ACE}" srcOrd="0" destOrd="0" parTransId="{49B61528-DCE4-4EAC-ACF5-28AAB5825E2C}" sibTransId="{55727612-9975-4E79-9A48-5B8855004777}"/>
    <dgm:cxn modelId="{5D900F48-0315-4A83-82E9-E78B46902E11}" type="presOf" srcId="{9DFDC739-78A3-4851-B0CF-1A0264A15298}" destId="{44389BCA-1452-4911-9F0B-6B17114A2131}" srcOrd="0" destOrd="0" presId="urn:microsoft.com/office/officeart/2005/8/layout/target3"/>
    <dgm:cxn modelId="{F487284B-C643-4D60-86E4-5BCA01A0918B}" srcId="{F009639F-49C3-4E1D-A4C0-F8F97FD9E216}" destId="{A3376B22-1B89-4DCF-BCDB-CBA2067537D7}" srcOrd="1" destOrd="0" parTransId="{536CD5BD-1FF1-465A-B02F-4A21CDE58187}" sibTransId="{22E9F37F-F1E6-45B6-94B2-3E1090B4DB44}"/>
    <dgm:cxn modelId="{DDEA789D-F09B-4CAE-9659-14176BD21145}" type="presOf" srcId="{D065C1C6-56A2-46CF-9A28-C40A766F52BE}" destId="{EB7834D1-2225-43E1-8984-D64902596A36}" srcOrd="0" destOrd="5" presId="urn:microsoft.com/office/officeart/2005/8/layout/target3"/>
    <dgm:cxn modelId="{761C9A33-2B23-42BE-89BF-85D960133F2F}" type="presOf" srcId="{92DE99A4-34C1-41E7-B1C9-AFE5E0E15ACE}" destId="{5DC8871B-182F-4958-9F6E-8ABA1714DDC5}" srcOrd="1" destOrd="0" presId="urn:microsoft.com/office/officeart/2005/8/layout/target3"/>
    <dgm:cxn modelId="{21BA6190-B3E9-45EF-B30A-004B6D272599}" srcId="{C6FB20A0-4F1E-4B0F-AB3C-B3904C980DE6}" destId="{79B4E75D-07B1-40FC-ADB6-7982A2DA9580}" srcOrd="1" destOrd="0" parTransId="{DD510F0B-5500-40A0-989C-85246FD4168E}" sibTransId="{A1EF1258-1446-476F-B46D-0BDE8926F1C9}"/>
    <dgm:cxn modelId="{C6382161-B45C-4540-83E6-4E4CE54BE73F}" type="presOf" srcId="{A3376B22-1B89-4DCF-BCDB-CBA2067537D7}" destId="{EB7834D1-2225-43E1-8984-D64902596A36}" srcOrd="0" destOrd="1" presId="urn:microsoft.com/office/officeart/2005/8/layout/target3"/>
    <dgm:cxn modelId="{337E62FC-B161-48C9-9A35-FC9ECB55C562}" type="presOf" srcId="{F009639F-49C3-4E1D-A4C0-F8F97FD9E216}" destId="{DCCBE81D-4E64-4C16-93E9-45F067D14E9A}" srcOrd="0" destOrd="0" presId="urn:microsoft.com/office/officeart/2005/8/layout/target3"/>
    <dgm:cxn modelId="{BDB4C074-4EE7-4C75-9155-0539BCE940C2}" type="presParOf" srcId="{A8B2CBA8-3AE7-451C-A3C7-DE74D391FFF8}" destId="{CA352B62-2FA7-40DB-8276-2CA61E2B80C9}" srcOrd="0" destOrd="0" presId="urn:microsoft.com/office/officeart/2005/8/layout/target3"/>
    <dgm:cxn modelId="{4BDC335A-B7F9-4053-A3CE-B1DF3128A26A}" type="presParOf" srcId="{A8B2CBA8-3AE7-451C-A3C7-DE74D391FFF8}" destId="{42B7DF73-6E73-4C51-99E5-624306FEA03F}" srcOrd="1" destOrd="0" presId="urn:microsoft.com/office/officeart/2005/8/layout/target3"/>
    <dgm:cxn modelId="{2BFE0B86-2123-45C3-A92A-BE048C8B2E32}" type="presParOf" srcId="{A8B2CBA8-3AE7-451C-A3C7-DE74D391FFF8}" destId="{1F61FBEC-6916-4A92-970D-DE03EAC0DEB7}" srcOrd="2" destOrd="0" presId="urn:microsoft.com/office/officeart/2005/8/layout/target3"/>
    <dgm:cxn modelId="{8FA118D8-A136-4F6A-AB3B-8AD43090180A}" type="presParOf" srcId="{A8B2CBA8-3AE7-451C-A3C7-DE74D391FFF8}" destId="{4A855684-2C91-45C6-BD15-44296771BB73}" srcOrd="3" destOrd="0" presId="urn:microsoft.com/office/officeart/2005/8/layout/target3"/>
    <dgm:cxn modelId="{5803D45D-4CF3-47DF-8AEF-3A01455FE7E9}" type="presParOf" srcId="{A8B2CBA8-3AE7-451C-A3C7-DE74D391FFF8}" destId="{B62685E2-80D7-4997-911E-4DAE6BEA96AE}" srcOrd="4" destOrd="0" presId="urn:microsoft.com/office/officeart/2005/8/layout/target3"/>
    <dgm:cxn modelId="{D781BFB5-36CA-42EC-83B6-D3883E009CCB}" type="presParOf" srcId="{A8B2CBA8-3AE7-451C-A3C7-DE74D391FFF8}" destId="{FF613D54-D8B4-4B10-9A02-A6FED62B88BC}" srcOrd="5" destOrd="0" presId="urn:microsoft.com/office/officeart/2005/8/layout/target3"/>
    <dgm:cxn modelId="{A59F80DC-4AB9-4781-9F6B-F4DF8BD7A367}" type="presParOf" srcId="{A8B2CBA8-3AE7-451C-A3C7-DE74D391FFF8}" destId="{A913FD21-00D0-44B7-8BAA-B259087E2C90}" srcOrd="6" destOrd="0" presId="urn:microsoft.com/office/officeart/2005/8/layout/target3"/>
    <dgm:cxn modelId="{546AB269-6FB1-41EF-94B3-7E72DF0E059E}" type="presParOf" srcId="{A8B2CBA8-3AE7-451C-A3C7-DE74D391FFF8}" destId="{C546C0C2-F04A-42C6-862D-41917C571AEC}" srcOrd="7" destOrd="0" presId="urn:microsoft.com/office/officeart/2005/8/layout/target3"/>
    <dgm:cxn modelId="{BB620D8F-8C8B-4FA4-AAB6-FB1BC19C0EFB}" type="presParOf" srcId="{A8B2CBA8-3AE7-451C-A3C7-DE74D391FFF8}" destId="{DCCBE81D-4E64-4C16-93E9-45F067D14E9A}" srcOrd="8" destOrd="0" presId="urn:microsoft.com/office/officeart/2005/8/layout/target3"/>
    <dgm:cxn modelId="{2F268CF7-010A-432C-8CD6-095AA496DB75}" type="presParOf" srcId="{A8B2CBA8-3AE7-451C-A3C7-DE74D391FFF8}" destId="{5DC8871B-182F-4958-9F6E-8ABA1714DDC5}" srcOrd="9" destOrd="0" presId="urn:microsoft.com/office/officeart/2005/8/layout/target3"/>
    <dgm:cxn modelId="{C9F42689-98F8-4D2B-AA8D-BAD7CD75760F}" type="presParOf" srcId="{A8B2CBA8-3AE7-451C-A3C7-DE74D391FFF8}" destId="{44389BCA-1452-4911-9F0B-6B17114A2131}" srcOrd="10" destOrd="0" presId="urn:microsoft.com/office/officeart/2005/8/layout/target3"/>
    <dgm:cxn modelId="{210223A0-F7F5-447D-B842-C5E8D67D4607}" type="presParOf" srcId="{A8B2CBA8-3AE7-451C-A3C7-DE74D391FFF8}" destId="{E33E1FFC-ADFE-493B-BD7E-0E934ECFB479}" srcOrd="11" destOrd="0" presId="urn:microsoft.com/office/officeart/2005/8/layout/target3"/>
    <dgm:cxn modelId="{4EBBB9E1-3A9D-4212-987C-10D29E2E8AF5}" type="presParOf" srcId="{A8B2CBA8-3AE7-451C-A3C7-DE74D391FFF8}" destId="{385307C5-E7B6-4D37-A5B6-B33AA2FF3F33}" srcOrd="12" destOrd="0" presId="urn:microsoft.com/office/officeart/2005/8/layout/target3"/>
    <dgm:cxn modelId="{D22A88D1-9542-4226-A4C7-3C40A838F3BF}" type="presParOf" srcId="{A8B2CBA8-3AE7-451C-A3C7-DE74D391FFF8}" destId="{B9BEC234-2E78-47A1-9133-812BFE50DC61}" srcOrd="13" destOrd="0" presId="urn:microsoft.com/office/officeart/2005/8/layout/target3"/>
    <dgm:cxn modelId="{E3697E55-421E-4086-A4D1-B65A57C0F72A}" type="presParOf" srcId="{A8B2CBA8-3AE7-451C-A3C7-DE74D391FFF8}" destId="{EB7834D1-2225-43E1-8984-D64902596A3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E0D2CB-5965-4E60-8318-A98AA1782B1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AB6CE5F1-89A9-41C5-9D7C-652AEE9D057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sl-SI" sz="1900" b="1" i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r>
            <a:rPr lang="sl-SI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V nadaljevanju: </a:t>
          </a:r>
        </a:p>
        <a:p>
          <a:r>
            <a:rPr lang="sl-SI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 Pogovorite se z direktorjem, da vam poda podatke o osebah, sprejetih na novo, o tem, koliko jih je v priporu umrlo, o trenutni preiskavi, pokaže evidence itd.</a:t>
          </a:r>
        </a:p>
        <a:p>
          <a:r>
            <a:rPr lang="sl-SI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 </a:t>
          </a:r>
          <a:r>
            <a:rPr lang="sl-SI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Naredite razpored krajev, ki jih je potrebno obiskati; najprej se pogovorite (vsaj polovico časa obiska) s tistimi zaporniki, ki so jih osamili, so jih za kazen premestili v posebne celice, ali s tistimi, ki so prišli pred kratkim</a:t>
          </a:r>
        </a:p>
        <a:p>
          <a:r>
            <a:rPr lang="sl-SI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 pogovorite se tudi z zdravstvenim osebjem in pazniki</a:t>
          </a:r>
        </a:p>
        <a:p>
          <a:endParaRPr lang="sl-SI" sz="1900" b="1" i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CFCC8F90-EC52-4E25-93C1-129BC9AC2F20}" type="parTrans" cxnId="{08724AD1-C905-4D9E-A165-85E3222DC37D}">
      <dgm:prSet/>
      <dgm:spPr/>
      <dgm:t>
        <a:bodyPr/>
        <a:lstStyle/>
        <a:p>
          <a:endParaRPr lang="de-AT"/>
        </a:p>
      </dgm:t>
    </dgm:pt>
    <dgm:pt modelId="{EE181637-6718-4727-88C6-C78B7585ABEB}" type="sibTrans" cxnId="{08724AD1-C905-4D9E-A165-85E3222DC37D}">
      <dgm:prSet/>
      <dgm:spPr/>
      <dgm:t>
        <a:bodyPr/>
        <a:lstStyle/>
        <a:p>
          <a:endParaRPr lang="de-AT"/>
        </a:p>
      </dgm:t>
    </dgm:pt>
    <dgm:pt modelId="{87C0C161-70F3-4753-8E3A-8E3E670ACD0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sl-SI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Priprava: </a:t>
          </a:r>
        </a:p>
        <a:p>
          <a:r>
            <a:rPr lang="sl-SI" sz="19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 </a:t>
          </a:r>
          <a:r>
            <a:rPr lang="sl-SI" sz="19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Pridobite podatke iz poročil</a:t>
          </a:r>
          <a:r>
            <a:rPr lang="sl-SI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 organizacij civilne družbe, mednarodnih nadzornih organov, predhodnih poročil nacionalnih preventivnih mehanizmov, pritožb, medijev itd.</a:t>
          </a:r>
        </a:p>
        <a:p>
          <a:r>
            <a:rPr lang="sl-SI" sz="19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- Dogovorite se o skupnih ciljih, razdelitvi nalog, sestavi ekipe - najmanj dva člana morata biti prisotna pri razgovoru z žrtvijo (t.i. načelo štirih oči)</a:t>
          </a:r>
          <a:endParaRPr lang="sl-SI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4E1618-07D5-44E5-A8DE-907F9FD2331A}" type="parTrans" cxnId="{778D708B-9B52-49EA-8197-536E94DC65BD}">
      <dgm:prSet/>
      <dgm:spPr/>
      <dgm:t>
        <a:bodyPr/>
        <a:lstStyle/>
        <a:p>
          <a:endParaRPr lang="de-AT"/>
        </a:p>
      </dgm:t>
    </dgm:pt>
    <dgm:pt modelId="{C6B018A5-B450-4582-9B1B-87102D584565}" type="sibTrans" cxnId="{778D708B-9B52-49EA-8197-536E94DC65BD}">
      <dgm:prSet/>
      <dgm:spPr/>
      <dgm:t>
        <a:bodyPr/>
        <a:lstStyle/>
        <a:p>
          <a:endParaRPr lang="de-AT"/>
        </a:p>
      </dgm:t>
    </dgm:pt>
    <dgm:pt modelId="{8A690E0A-64E8-4D8A-B997-E44496F16D61}" type="pres">
      <dgm:prSet presAssocID="{E8E0D2CB-5965-4E60-8318-A98AA1782B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F05D2DB-DE9D-448B-81F8-CE20B9B2E334}" type="pres">
      <dgm:prSet presAssocID="{87C0C161-70F3-4753-8E3A-8E3E670ACD03}" presName="parentText" presStyleLbl="node1" presStyleIdx="0" presStyleCnt="2" custScaleY="132398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6FBAD33-20D7-4111-B651-350EECE9AC1C}" type="pres">
      <dgm:prSet presAssocID="{C6B018A5-B450-4582-9B1B-87102D584565}" presName="spacer" presStyleCnt="0"/>
      <dgm:spPr/>
    </dgm:pt>
    <dgm:pt modelId="{6EB7A2D7-0192-43D7-8B36-062DCC449141}" type="pres">
      <dgm:prSet presAssocID="{AB6CE5F1-89A9-41C5-9D7C-652AEE9D057A}" presName="parentText" presStyleLbl="node1" presStyleIdx="1" presStyleCnt="2" custScaleY="142244" custLinFactY="14369" custLinFactNeighborX="9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78D708B-9B52-49EA-8197-536E94DC65BD}" srcId="{E8E0D2CB-5965-4E60-8318-A98AA1782B1A}" destId="{87C0C161-70F3-4753-8E3A-8E3E670ACD03}" srcOrd="0" destOrd="0" parTransId="{0D4E1618-07D5-44E5-A8DE-907F9FD2331A}" sibTransId="{C6B018A5-B450-4582-9B1B-87102D584565}"/>
    <dgm:cxn modelId="{5A098F4E-B27B-4816-9A50-197453E2D96B}" type="presOf" srcId="{AB6CE5F1-89A9-41C5-9D7C-652AEE9D057A}" destId="{6EB7A2D7-0192-43D7-8B36-062DCC449141}" srcOrd="0" destOrd="0" presId="urn:microsoft.com/office/officeart/2005/8/layout/vList2"/>
    <dgm:cxn modelId="{4F8719E1-BC0D-4077-A269-D0CF9F973144}" type="presOf" srcId="{87C0C161-70F3-4753-8E3A-8E3E670ACD03}" destId="{6F05D2DB-DE9D-448B-81F8-CE20B9B2E334}" srcOrd="0" destOrd="0" presId="urn:microsoft.com/office/officeart/2005/8/layout/vList2"/>
    <dgm:cxn modelId="{08724AD1-C905-4D9E-A165-85E3222DC37D}" srcId="{E8E0D2CB-5965-4E60-8318-A98AA1782B1A}" destId="{AB6CE5F1-89A9-41C5-9D7C-652AEE9D057A}" srcOrd="1" destOrd="0" parTransId="{CFCC8F90-EC52-4E25-93C1-129BC9AC2F20}" sibTransId="{EE181637-6718-4727-88C6-C78B7585ABEB}"/>
    <dgm:cxn modelId="{25EBB7A7-79FC-4CBD-B745-EC59C4FB08A7}" type="presOf" srcId="{E8E0D2CB-5965-4E60-8318-A98AA1782B1A}" destId="{8A690E0A-64E8-4D8A-B997-E44496F16D61}" srcOrd="0" destOrd="0" presId="urn:microsoft.com/office/officeart/2005/8/layout/vList2"/>
    <dgm:cxn modelId="{2D9E4684-EF34-4361-93F8-608972A45B35}" type="presParOf" srcId="{8A690E0A-64E8-4D8A-B997-E44496F16D61}" destId="{6F05D2DB-DE9D-448B-81F8-CE20B9B2E334}" srcOrd="0" destOrd="0" presId="urn:microsoft.com/office/officeart/2005/8/layout/vList2"/>
    <dgm:cxn modelId="{F57FD355-DBE6-4AB4-8879-20CF23204F15}" type="presParOf" srcId="{8A690E0A-64E8-4D8A-B997-E44496F16D61}" destId="{E6FBAD33-20D7-4111-B651-350EECE9AC1C}" srcOrd="1" destOrd="0" presId="urn:microsoft.com/office/officeart/2005/8/layout/vList2"/>
    <dgm:cxn modelId="{D1F20A06-1D11-44D8-B3A9-99D8661FDDF7}" type="presParOf" srcId="{8A690E0A-64E8-4D8A-B997-E44496F16D61}" destId="{6EB7A2D7-0192-43D7-8B36-062DCC4491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96DF36-AD31-48E0-BFFA-E3C41A415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40310C31-2304-4984-876B-3657F0B62F0E}">
      <dgm:prSet phldrT="[Text]" custT="1"/>
      <dgm:spPr>
        <a:solidFill>
          <a:schemeClr val="accent4"/>
        </a:solidFill>
      </dgm:spPr>
      <dgm:t>
        <a:bodyPr/>
        <a:lstStyle/>
        <a:p>
          <a:pPr algn="l"/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je podana obtožba, mora biti vaš cilj izvajati kontrolne obiske in preiskati obtožbe, kar zna biti težko, še posebej v državah, kjer je mučenje vsakdanja praksa. Zapornike lahko izpostavijo </a:t>
          </a:r>
          <a:r>
            <a:rPr lang="en-GB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nevarnosti povračilnih ukrepov.</a:t>
          </a:r>
        </a:p>
      </dgm:t>
    </dgm:pt>
    <dgm:pt modelId="{3559FF92-E64F-48B7-8606-37833280C6E8}" type="parTrans" cxnId="{E7B1D0AF-D50D-41B8-82CE-EBD70FD75409}">
      <dgm:prSet/>
      <dgm:spPr/>
      <dgm:t>
        <a:bodyPr/>
        <a:lstStyle/>
        <a:p>
          <a:endParaRPr lang="de-AT"/>
        </a:p>
      </dgm:t>
    </dgm:pt>
    <dgm:pt modelId="{CECA4470-96BC-4EBD-8C73-04E800719B85}" type="sibTrans" cxnId="{E7B1D0AF-D50D-41B8-82CE-EBD70FD75409}">
      <dgm:prSet/>
      <dgm:spPr/>
      <dgm:t>
        <a:bodyPr/>
        <a:lstStyle/>
        <a:p>
          <a:endParaRPr lang="de-AT"/>
        </a:p>
      </dgm:t>
    </dgm:pt>
    <dgm:pt modelId="{7C795538-CCB1-42E1-AF14-1229F641BA65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morajo kontrolne obiske/preiskave izvajati ustrezno usposobljeni strokovnjaki in, če je mogoče, ne samo enkrat.</a:t>
          </a:r>
        </a:p>
      </dgm:t>
    </dgm:pt>
    <dgm:pt modelId="{633305A5-69EE-44AB-886E-202D083C2FEE}" type="parTrans" cxnId="{0BAC26E9-C769-4DE7-AD54-E0A38046050F}">
      <dgm:prSet/>
      <dgm:spPr/>
      <dgm:t>
        <a:bodyPr/>
        <a:lstStyle/>
        <a:p>
          <a:endParaRPr lang="de-AT"/>
        </a:p>
      </dgm:t>
    </dgm:pt>
    <dgm:pt modelId="{70A30565-7EA5-4799-A530-45A219D4781B}" type="sibTrans" cxnId="{0BAC26E9-C769-4DE7-AD54-E0A38046050F}">
      <dgm:prSet/>
      <dgm:spPr/>
      <dgm:t>
        <a:bodyPr/>
        <a:lstStyle/>
        <a:p>
          <a:endParaRPr lang="de-AT"/>
        </a:p>
      </dgm:t>
    </dgm:pt>
    <dgm:pt modelId="{65D8224E-5AEE-4394-BF77-19DD0C852A08}">
      <dgm:prSet custT="1"/>
      <dgm:spPr>
        <a:solidFill>
          <a:schemeClr val="accent4"/>
        </a:solidFill>
      </dgm:spPr>
      <dgm:t>
        <a:bodyPr/>
        <a:lstStyle/>
        <a:p>
          <a:endParaRPr lang="sl-SI" sz="2200" dirty="0" smtClean="0"/>
        </a:p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izpraševalec zapusti kraj pridržanja, je potrebno storiti vse potrebno, da se zaščiti zapornike. V vsakem primeru morajo predložiti prostovoljno soglasje za uporabo podatkov, ki jih podajo.</a:t>
          </a:r>
        </a:p>
        <a:p>
          <a:endParaRPr lang="sl-SI" sz="2200" dirty="0" smtClean="0"/>
        </a:p>
      </dgm:t>
    </dgm:pt>
    <dgm:pt modelId="{63D0ACEE-E6FB-4C2C-88D1-DE4192283C29}" type="parTrans" cxnId="{4674327C-46AD-4065-A19B-7BAF2537F48B}">
      <dgm:prSet/>
      <dgm:spPr/>
      <dgm:t>
        <a:bodyPr/>
        <a:lstStyle/>
        <a:p>
          <a:endParaRPr lang="de-AT"/>
        </a:p>
      </dgm:t>
    </dgm:pt>
    <dgm:pt modelId="{8E65164F-A4B3-4395-ACE4-9B423223F5F1}" type="sibTrans" cxnId="{4674327C-46AD-4065-A19B-7BAF2537F48B}">
      <dgm:prSet/>
      <dgm:spPr/>
      <dgm:t>
        <a:bodyPr/>
        <a:lstStyle/>
        <a:p>
          <a:endParaRPr lang="de-AT"/>
        </a:p>
      </dgm:t>
    </dgm:pt>
    <dgm:pt modelId="{DA9B6A9D-1D91-44E6-A188-925EC4101771}" type="pres">
      <dgm:prSet presAssocID="{8696DF36-AD31-48E0-BFFA-E3C41A415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98EC0630-6F06-4176-86E9-793F8FEEE3F9}" type="pres">
      <dgm:prSet presAssocID="{40310C31-2304-4984-876B-3657F0B62F0E}" presName="parentText" presStyleLbl="node1" presStyleIdx="0" presStyleCnt="3" custScaleY="10135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6D14EC-B6A4-4098-B3AB-BE113420AA94}" type="pres">
      <dgm:prSet presAssocID="{CECA4470-96BC-4EBD-8C73-04E800719B85}" presName="spacer" presStyleCnt="0"/>
      <dgm:spPr/>
    </dgm:pt>
    <dgm:pt modelId="{206BCE30-C73D-46D2-B4B7-419F6D08DCF2}" type="pres">
      <dgm:prSet presAssocID="{7C795538-CCB1-42E1-AF14-1229F641BA65}" presName="parentText" presStyleLbl="node1" presStyleIdx="1" presStyleCnt="3" custScaleY="83241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41D800-DA48-4EB3-BA24-20E1261D8A30}" type="pres">
      <dgm:prSet presAssocID="{70A30565-7EA5-4799-A530-45A219D4781B}" presName="spacer" presStyleCnt="0"/>
      <dgm:spPr/>
    </dgm:pt>
    <dgm:pt modelId="{6A9EF013-CF43-43DD-B90C-722CAB4D3C84}" type="pres">
      <dgm:prSet presAssocID="{65D8224E-5AEE-4394-BF77-19DD0C852A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105D486-33E6-4AF4-92E0-D48C293140BC}" type="presOf" srcId="{7C795538-CCB1-42E1-AF14-1229F641BA65}" destId="{206BCE30-C73D-46D2-B4B7-419F6D08DCF2}" srcOrd="0" destOrd="0" presId="urn:microsoft.com/office/officeart/2005/8/layout/vList2"/>
    <dgm:cxn modelId="{E7B1D0AF-D50D-41B8-82CE-EBD70FD75409}" srcId="{8696DF36-AD31-48E0-BFFA-E3C41A415E67}" destId="{40310C31-2304-4984-876B-3657F0B62F0E}" srcOrd="0" destOrd="0" parTransId="{3559FF92-E64F-48B7-8606-37833280C6E8}" sibTransId="{CECA4470-96BC-4EBD-8C73-04E800719B85}"/>
    <dgm:cxn modelId="{13B73ACA-6C1C-436D-A4FE-7239BED9E353}" type="presOf" srcId="{65D8224E-5AEE-4394-BF77-19DD0C852A08}" destId="{6A9EF013-CF43-43DD-B90C-722CAB4D3C84}" srcOrd="0" destOrd="0" presId="urn:microsoft.com/office/officeart/2005/8/layout/vList2"/>
    <dgm:cxn modelId="{0BAC26E9-C769-4DE7-AD54-E0A38046050F}" srcId="{8696DF36-AD31-48E0-BFFA-E3C41A415E67}" destId="{7C795538-CCB1-42E1-AF14-1229F641BA65}" srcOrd="1" destOrd="0" parTransId="{633305A5-69EE-44AB-886E-202D083C2FEE}" sibTransId="{70A30565-7EA5-4799-A530-45A219D4781B}"/>
    <dgm:cxn modelId="{4DA63ADB-4BDD-42C5-A187-8B176412A590}" type="presOf" srcId="{8696DF36-AD31-48E0-BFFA-E3C41A415E67}" destId="{DA9B6A9D-1D91-44E6-A188-925EC4101771}" srcOrd="0" destOrd="0" presId="urn:microsoft.com/office/officeart/2005/8/layout/vList2"/>
    <dgm:cxn modelId="{4674327C-46AD-4065-A19B-7BAF2537F48B}" srcId="{8696DF36-AD31-48E0-BFFA-E3C41A415E67}" destId="{65D8224E-5AEE-4394-BF77-19DD0C852A08}" srcOrd="2" destOrd="0" parTransId="{63D0ACEE-E6FB-4C2C-88D1-DE4192283C29}" sibTransId="{8E65164F-A4B3-4395-ACE4-9B423223F5F1}"/>
    <dgm:cxn modelId="{659A76C3-1884-40A3-8E09-599CB2DC6CA2}" type="presOf" srcId="{40310C31-2304-4984-876B-3657F0B62F0E}" destId="{98EC0630-6F06-4176-86E9-793F8FEEE3F9}" srcOrd="0" destOrd="0" presId="urn:microsoft.com/office/officeart/2005/8/layout/vList2"/>
    <dgm:cxn modelId="{46081A01-90A7-413F-97D9-CEEC7D917E2E}" type="presParOf" srcId="{DA9B6A9D-1D91-44E6-A188-925EC4101771}" destId="{98EC0630-6F06-4176-86E9-793F8FEEE3F9}" srcOrd="0" destOrd="0" presId="urn:microsoft.com/office/officeart/2005/8/layout/vList2"/>
    <dgm:cxn modelId="{FB910B1A-9613-4D4B-B5B1-E4613BB376AB}" type="presParOf" srcId="{DA9B6A9D-1D91-44E6-A188-925EC4101771}" destId="{6E6D14EC-B6A4-4098-B3AB-BE113420AA94}" srcOrd="1" destOrd="0" presId="urn:microsoft.com/office/officeart/2005/8/layout/vList2"/>
    <dgm:cxn modelId="{019EFA38-48F4-4055-971B-5258BC9F5769}" type="presParOf" srcId="{DA9B6A9D-1D91-44E6-A188-925EC4101771}" destId="{206BCE30-C73D-46D2-B4B7-419F6D08DCF2}" srcOrd="2" destOrd="0" presId="urn:microsoft.com/office/officeart/2005/8/layout/vList2"/>
    <dgm:cxn modelId="{2420A5ED-A6ED-4C66-B8C5-4D615DC8D9D4}" type="presParOf" srcId="{DA9B6A9D-1D91-44E6-A188-925EC4101771}" destId="{6E41D800-DA48-4EB3-BA24-20E1261D8A30}" srcOrd="3" destOrd="0" presId="urn:microsoft.com/office/officeart/2005/8/layout/vList2"/>
    <dgm:cxn modelId="{5A99061E-9F02-455A-98D0-493C98CCDB7D}" type="presParOf" srcId="{DA9B6A9D-1D91-44E6-A188-925EC4101771}" destId="{6A9EF013-CF43-43DD-B90C-722CAB4D3C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DF65A0-F4C7-4B1D-B67A-61B93B276D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B9F0F2B-6E2C-41FF-83A7-565FE55658E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Zadnja izprašana oseba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zasluži 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enako količino pozornosti, časa in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spoštovanja, kot</a:t>
          </a:r>
          <a:r>
            <a:rPr dirty="0"/>
            <a:t> 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prva </a:t>
          </a:r>
          <a:r>
            <a:rPr lang="de-AT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izprašana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oseba, </a:t>
          </a:r>
          <a:r>
            <a:rPr lang="de-AT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tudi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če</a:t>
          </a:r>
          <a:r>
            <a:rPr dirty="0"/>
            <a:t> </a:t>
          </a:r>
          <a:r>
            <a:rPr dirty="0" smtClean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zgodba sama</a:t>
          </a:r>
          <a:r>
            <a:rPr dirty="0"/>
            <a:t> 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 doprinese </a:t>
          </a:r>
          <a:r>
            <a:rPr lang="de-AT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nič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AT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nove</a:t>
          </a:r>
          <a:r>
            <a: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</a:t>
          </a:r>
          <a:r>
            <a:rPr lang="de-A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sl-SI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77277-D253-4B1D-B93E-3398C4DE2A48}" type="parTrans" cxnId="{207A8033-5DB0-4E2B-AC28-D0D04194C9F0}">
      <dgm:prSet/>
      <dgm:spPr/>
      <dgm:t>
        <a:bodyPr/>
        <a:lstStyle/>
        <a:p>
          <a:endParaRPr lang="de-AT"/>
        </a:p>
      </dgm:t>
    </dgm:pt>
    <dgm:pt modelId="{14275605-BC39-4866-ADC9-8D4FD0E6D382}" type="sibTrans" cxnId="{207A8033-5DB0-4E2B-AC28-D0D04194C9F0}">
      <dgm:prSet/>
      <dgm:spPr/>
      <dgm:t>
        <a:bodyPr/>
        <a:lstStyle/>
        <a:p>
          <a:endParaRPr lang="de-AT"/>
        </a:p>
      </dgm:t>
    </dgm:pt>
    <dgm:pt modelId="{5F32C4F5-5D02-41BA-A5C3-D396448382C7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Tolmači naj bodo izven regije, da ne bodo pod pritiskom oblasti in da bodo v očeh ostalih tako neodvisni kot preiskovalci.</a:t>
          </a:r>
          <a:endParaRPr lang="sl-SI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458A6-AFA6-4C01-B625-11470BC73172}" type="parTrans" cxnId="{7FD6CFEA-2F18-4249-A1CE-9C924C2F9415}">
      <dgm:prSet/>
      <dgm:spPr/>
      <dgm:t>
        <a:bodyPr/>
        <a:lstStyle/>
        <a:p>
          <a:endParaRPr lang="de-AT"/>
        </a:p>
      </dgm:t>
    </dgm:pt>
    <dgm:pt modelId="{4B5D5097-F8A2-40B9-A8D2-08E24D1EB6CC}" type="sibTrans" cxnId="{7FD6CFEA-2F18-4249-A1CE-9C924C2F9415}">
      <dgm:prSet/>
      <dgm:spPr/>
      <dgm:t>
        <a:bodyPr/>
        <a:lstStyle/>
        <a:p>
          <a:endParaRPr lang="de-AT"/>
        </a:p>
      </dgm:t>
    </dgm:pt>
    <dgm:pt modelId="{8AE2C5F4-F14F-441B-A48E-95987F979553}" type="pres">
      <dgm:prSet presAssocID="{21DF65A0-F4C7-4B1D-B67A-61B93B276D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9778C08-5AD5-485C-987A-694B553CC43D}" type="pres">
      <dgm:prSet presAssocID="{5F32C4F5-5D02-41BA-A5C3-D396448382C7}" presName="parentText" presStyleLbl="node1" presStyleIdx="0" presStyleCnt="2" custScaleX="84762" custScaleY="130941" custLinFactNeighborX="7619" custLinFactNeighborY="38192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C0CC9C1-323D-45F0-8281-3CF822962850}" type="pres">
      <dgm:prSet presAssocID="{4B5D5097-F8A2-40B9-A8D2-08E24D1EB6CC}" presName="spacer" presStyleCnt="0"/>
      <dgm:spPr/>
    </dgm:pt>
    <dgm:pt modelId="{4931F712-EB87-4E89-92BF-D6EE849E93BC}" type="pres">
      <dgm:prSet presAssocID="{0B9F0F2B-6E2C-41FF-83A7-565FE55658E0}" presName="parentText" presStyleLbl="node1" presStyleIdx="1" presStyleCnt="2" custScaleX="84761" custScaleY="160143" custLinFactY="3062" custLinFactNeighborX="95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FD6CFEA-2F18-4249-A1CE-9C924C2F9415}" srcId="{21DF65A0-F4C7-4B1D-B67A-61B93B276D19}" destId="{5F32C4F5-5D02-41BA-A5C3-D396448382C7}" srcOrd="0" destOrd="0" parTransId="{8F6458A6-AFA6-4C01-B625-11470BC73172}" sibTransId="{4B5D5097-F8A2-40B9-A8D2-08E24D1EB6CC}"/>
    <dgm:cxn modelId="{4C8F7033-0CB5-4EEE-B7AC-32CD9E8ACDC5}" type="presOf" srcId="{5F32C4F5-5D02-41BA-A5C3-D396448382C7}" destId="{79778C08-5AD5-485C-987A-694B553CC43D}" srcOrd="0" destOrd="0" presId="urn:microsoft.com/office/officeart/2005/8/layout/vList2"/>
    <dgm:cxn modelId="{3483F6C7-0B30-4C7D-90D3-EECA76CD4C38}" type="presOf" srcId="{21DF65A0-F4C7-4B1D-B67A-61B93B276D19}" destId="{8AE2C5F4-F14F-441B-A48E-95987F979553}" srcOrd="0" destOrd="0" presId="urn:microsoft.com/office/officeart/2005/8/layout/vList2"/>
    <dgm:cxn modelId="{08A6A61A-6DA9-4926-BF85-6AE9692E9ECC}" type="presOf" srcId="{0B9F0F2B-6E2C-41FF-83A7-565FE55658E0}" destId="{4931F712-EB87-4E89-92BF-D6EE849E93BC}" srcOrd="0" destOrd="0" presId="urn:microsoft.com/office/officeart/2005/8/layout/vList2"/>
    <dgm:cxn modelId="{207A8033-5DB0-4E2B-AC28-D0D04194C9F0}" srcId="{21DF65A0-F4C7-4B1D-B67A-61B93B276D19}" destId="{0B9F0F2B-6E2C-41FF-83A7-565FE55658E0}" srcOrd="1" destOrd="0" parTransId="{94E77277-D253-4B1D-B93E-3398C4DE2A48}" sibTransId="{14275605-BC39-4866-ADC9-8D4FD0E6D382}"/>
    <dgm:cxn modelId="{4DA55B7D-3CB5-46FA-B403-0B385F70B427}" type="presParOf" srcId="{8AE2C5F4-F14F-441B-A48E-95987F979553}" destId="{79778C08-5AD5-485C-987A-694B553CC43D}" srcOrd="0" destOrd="0" presId="urn:microsoft.com/office/officeart/2005/8/layout/vList2"/>
    <dgm:cxn modelId="{C9C162E9-6C94-4444-820B-2D6407DB8919}" type="presParOf" srcId="{8AE2C5F4-F14F-441B-A48E-95987F979553}" destId="{EC0CC9C1-323D-45F0-8281-3CF822962850}" srcOrd="1" destOrd="0" presId="urn:microsoft.com/office/officeart/2005/8/layout/vList2"/>
    <dgm:cxn modelId="{8FDCEFFF-3CE7-440C-BFE1-865AF846A45F}" type="presParOf" srcId="{8AE2C5F4-F14F-441B-A48E-95987F979553}" destId="{4931F712-EB87-4E89-92BF-D6EE849E93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C2BC8E-7C13-457E-9C8A-679C97DCC1F8}">
      <dsp:nvSpPr>
        <dsp:cNvPr id="0" name=""/>
        <dsp:cNvSpPr/>
      </dsp:nvSpPr>
      <dsp:spPr>
        <a:xfrm>
          <a:off x="0" y="31114"/>
          <a:ext cx="4936807" cy="49368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CDA59F-FCFE-4EF4-90A3-5207D2509ECB}">
      <dsp:nvSpPr>
        <dsp:cNvPr id="0" name=""/>
        <dsp:cNvSpPr/>
      </dsp:nvSpPr>
      <dsp:spPr>
        <a:xfrm>
          <a:off x="2468403" y="31114"/>
          <a:ext cx="5759609" cy="4936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noProof="0" dirty="0" smtClean="0"/>
            <a:t>Prepoznati in evidentirati poškodbe, ohranitev dokazov</a:t>
          </a:r>
          <a:endParaRPr lang="sl-SI" sz="2300" kern="1200" noProof="0" dirty="0"/>
        </a:p>
      </dsp:txBody>
      <dsp:txXfrm>
        <a:off x="2468403" y="31114"/>
        <a:ext cx="5759609" cy="1481045"/>
      </dsp:txXfrm>
    </dsp:sp>
    <dsp:sp modelId="{AC292B94-6D80-4743-B9E9-D761D5D4E797}">
      <dsp:nvSpPr>
        <dsp:cNvPr id="0" name=""/>
        <dsp:cNvSpPr/>
      </dsp:nvSpPr>
      <dsp:spPr>
        <a:xfrm>
          <a:off x="863942" y="1512160"/>
          <a:ext cx="3208921" cy="32089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14598"/>
                <a:satOff val="204"/>
                <a:lumOff val="10209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14598"/>
                <a:satOff val="204"/>
                <a:lumOff val="10209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14598"/>
                <a:satOff val="204"/>
                <a:lumOff val="1020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66D88-A7FB-4E79-AB77-CE447A521601}">
      <dsp:nvSpPr>
        <dsp:cNvPr id="0" name=""/>
        <dsp:cNvSpPr/>
      </dsp:nvSpPr>
      <dsp:spPr>
        <a:xfrm>
          <a:off x="2468403" y="1512160"/>
          <a:ext cx="5759609" cy="32089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14598"/>
              <a:satOff val="204"/>
              <a:lumOff val="10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noProof="0" dirty="0" smtClean="0"/>
            <a:t>Doslednost: med rezultati zdravniškega pregleda in pripovedjo žrtve; med zdravniškimi in psihološkimi ugotovitvami, lokalno prakso v zvezi z mučenjem, kulturo </a:t>
          </a:r>
          <a:endParaRPr lang="sl-SI" sz="2300" kern="1200" noProof="0" dirty="0"/>
        </a:p>
      </dsp:txBody>
      <dsp:txXfrm>
        <a:off x="2468403" y="1512160"/>
        <a:ext cx="5759609" cy="1481040"/>
      </dsp:txXfrm>
    </dsp:sp>
    <dsp:sp modelId="{85F21277-0F4A-4952-B37C-A2F34E007382}">
      <dsp:nvSpPr>
        <dsp:cNvPr id="0" name=""/>
        <dsp:cNvSpPr/>
      </dsp:nvSpPr>
      <dsp:spPr>
        <a:xfrm>
          <a:off x="1727883" y="2993200"/>
          <a:ext cx="1481040" cy="1481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80000"/>
                <a:hueOff val="-29196"/>
                <a:satOff val="408"/>
                <a:lumOff val="20418"/>
                <a:alphaOff val="0"/>
                <a:tint val="65000"/>
                <a:satMod val="270000"/>
              </a:schemeClr>
            </a:gs>
            <a:gs pos="25000">
              <a:schemeClr val="accent4">
                <a:shade val="80000"/>
                <a:hueOff val="-29196"/>
                <a:satOff val="408"/>
                <a:lumOff val="20418"/>
                <a:alphaOff val="0"/>
                <a:tint val="60000"/>
                <a:satMod val="300000"/>
              </a:schemeClr>
            </a:gs>
            <a:gs pos="100000">
              <a:schemeClr val="accent4">
                <a:shade val="80000"/>
                <a:hueOff val="-29196"/>
                <a:satOff val="408"/>
                <a:lumOff val="2041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A94D6A-8D72-4958-B567-F99D7C5E3461}">
      <dsp:nvSpPr>
        <dsp:cNvPr id="0" name=""/>
        <dsp:cNvSpPr/>
      </dsp:nvSpPr>
      <dsp:spPr>
        <a:xfrm>
          <a:off x="2468403" y="2993200"/>
          <a:ext cx="5759609" cy="1481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-29196"/>
              <a:satOff val="408"/>
              <a:lumOff val="204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300" kern="1200" noProof="0" dirty="0" smtClean="0"/>
            <a:t>Interpretacija rezultatov s strani strokovnjaka, napotitev in priporočila</a:t>
          </a:r>
          <a:endParaRPr lang="sl-SI" sz="2300" kern="1200" noProof="0" dirty="0"/>
        </a:p>
      </dsp:txBody>
      <dsp:txXfrm>
        <a:off x="2468403" y="2993200"/>
        <a:ext cx="5759609" cy="148104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0D03A-AD81-4705-B787-E6FED9D7AB49}">
      <dsp:nvSpPr>
        <dsp:cNvPr id="0" name=""/>
        <dsp:cNvSpPr/>
      </dsp:nvSpPr>
      <dsp:spPr>
        <a:xfrm>
          <a:off x="0" y="422119"/>
          <a:ext cx="7632848" cy="2093108"/>
        </a:xfrm>
        <a:prstGeom prst="roundRect">
          <a:avLst/>
        </a:prstGeom>
        <a:solidFill>
          <a:schemeClr val="accent4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pregledu lahko sledijo posledice. Istanbulski protokol navaja </a:t>
          </a:r>
          <a:r>
            <a:rPr lang="en-GB" sz="2200" b="1" kern="1200" dirty="0" smtClean="0">
              <a:solidFill>
                <a:schemeClr val="tx1"/>
              </a:solidFill>
              <a:effectLst/>
            </a:rPr>
            <a:t>zaščitne ukrepe</a:t>
          </a:r>
          <a:r>
            <a:rPr lang="sl-SI" sz="2200" b="1" kern="1200" dirty="0" smtClean="0">
              <a:solidFill>
                <a:schemeClr val="tx1"/>
              </a:solidFill>
              <a:effectLst/>
            </a:rPr>
            <a:t>,</a:t>
          </a:r>
          <a:r>
            <a:rPr kern="1200" dirty="0" smtClean="0"/>
            <a:t> </a:t>
          </a:r>
          <a:r>
            <a:rPr lang="en-GB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kot na primer, kje in kako naj bi se opravil pregled, ne da bi se pri tem ogrožalo zapornika in kako je potrebno podati rezultate.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 smtClean="0"/>
        </a:p>
      </dsp:txBody>
      <dsp:txXfrm>
        <a:off x="0" y="422119"/>
        <a:ext cx="7632848" cy="2093108"/>
      </dsp:txXfrm>
    </dsp:sp>
    <dsp:sp modelId="{50563B8F-BDC8-4E00-9107-B76A57905EC9}">
      <dsp:nvSpPr>
        <dsp:cNvPr id="0" name=""/>
        <dsp:cNvSpPr/>
      </dsp:nvSpPr>
      <dsp:spPr>
        <a:xfrm>
          <a:off x="0" y="2530148"/>
          <a:ext cx="7632848" cy="1873462"/>
        </a:xfrm>
        <a:prstGeom prst="roundRect">
          <a:avLst/>
        </a:prstGeom>
        <a:solidFill>
          <a:schemeClr val="bg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Posebna vprašanja se nanašajo na pravico do neodvisnega zdravniškega pregleda domnevne žrtve ter pravnega zastopnika, s katerim se ima žrtev pravico pogovoriti na samem, t.j. brez prisotnosti uradnikov.</a:t>
          </a:r>
          <a:endParaRPr lang="sl-SI" sz="2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30148"/>
        <a:ext cx="7632848" cy="18734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abList#1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11/05/2013</a:t>
            </a:fld>
            <a:endParaRPr lang="sl-SI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sl-SI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sl-SI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99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To lahko vključuje topo poškodbo glave (primarno) ali splošno zdravstveno stanje, kot je sladkorna bolezen (sekundarno)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dirty="0" smtClean="0"/>
              <a:t>Glejte tudi "Zakaj dokumentirati mučenje"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B246DD6C-042A-4436-89AA-0697046A1A0B}" type="slidenum">
              <a:rPr lang="en-GB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34</a:t>
            </a:fld>
            <a:endParaRPr lang="sl-SI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sl-SI" dirty="0" smtClean="0"/>
              <a:t>Vaja:</a:t>
            </a:r>
          </a:p>
          <a:p>
            <a:pPr marL="228600" indent="-228600" eaLnBrk="1" hangingPunct="1">
              <a:buFontTx/>
              <a:buAutoNum type="alphaUcParenR"/>
            </a:pPr>
            <a:r>
              <a:rPr lang="sl-SI" dirty="0" smtClean="0"/>
              <a:t> Kateri drugi postopki še lahko sprožijo strah pri žrtvi?</a:t>
            </a:r>
          </a:p>
          <a:p>
            <a:pPr marL="228600" indent="-228600" eaLnBrk="1" hangingPunct="1">
              <a:buFontTx/>
              <a:buAutoNum type="alphaUcParenR"/>
            </a:pPr>
            <a:r>
              <a:rPr lang="sl-SI" dirty="0" smtClean="0"/>
              <a:t> Kaj bi storili, da bi pomagali žrtvi med postopkom? (glejte prejšnje strani)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5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7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8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b="1" dirty="0" smtClean="0">
                <a:solidFill>
                  <a:srgbClr val="376092"/>
                </a:solidFill>
                <a:latin typeface="Trebuchet MS" pitchFamily="34" charset="0"/>
              </a:rPr>
              <a:t>Splošni napotki za izpraševalce</a:t>
            </a:r>
            <a:endParaRPr lang="sl-SI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sl-SI" sz="2800" dirty="0" smtClean="0"/>
              <a:t>C. Uradni obiski krajev za pridržanje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466650658"/>
              </p:ext>
            </p:extLst>
          </p:nvPr>
        </p:nvGraphicFramePr>
        <p:xfrm>
          <a:off x="395536" y="980728"/>
          <a:ext cx="856895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225292929"/>
              </p:ext>
            </p:extLst>
          </p:nvPr>
        </p:nvGraphicFramePr>
        <p:xfrm>
          <a:off x="1547664" y="1844824"/>
          <a:ext cx="7296472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84719190"/>
      </p:ext>
    </p:extLst>
  </p:cSld>
  <p:clrMapOvr>
    <a:masterClrMapping/>
  </p:clrMapOvr>
  <mc:AlternateContent xmlns:mc="http://schemas.openxmlformats.org/markup-compatibility/2006">
    <mc:Choic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sl-SI" sz="2800" dirty="0" smtClean="0"/>
              <a:t>C. Uradni obiski krajev za pridržanje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683510808"/>
              </p:ext>
            </p:extLst>
          </p:nvPr>
        </p:nvGraphicFramePr>
        <p:xfrm>
          <a:off x="611560" y="1484784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395536" y="1052736"/>
            <a:ext cx="2687960" cy="530128"/>
            <a:chOff x="-65816" y="-786010"/>
            <a:chExt cx="6096000" cy="1348290"/>
          </a:xfrm>
        </p:grpSpPr>
        <p:sp>
          <p:nvSpPr>
            <p:cNvPr id="7" name="Abgerundetes Rechteck 6"/>
            <p:cNvSpPr/>
            <p:nvPr/>
          </p:nvSpPr>
          <p:spPr>
            <a:xfrm>
              <a:off x="-65816" y="-786010"/>
              <a:ext cx="6096000" cy="13482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Abgerundetes Rechteck 4"/>
            <p:cNvSpPr/>
            <p:nvPr/>
          </p:nvSpPr>
          <p:spPr>
            <a:xfrm>
              <a:off x="65819" y="-786010"/>
              <a:ext cx="5964365" cy="1216655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900" b="1" i="0" kern="12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Preventivni monitoring</a:t>
              </a:r>
              <a:endParaRPr lang="sl-SI" sz="19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945180201"/>
      </p:ext>
    </p:extLst>
  </p:cSld>
  <p:clrMapOvr>
    <a:masterClrMapping/>
  </p:clrMapOvr>
  <mc:AlternateContent xmlns:mc="http://schemas.openxmlformats.org/markup-compatibility/2006">
    <mc:Choic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sl-SI" sz="2800" dirty="0" smtClean="0"/>
              <a:t>C. Uradni obiski krajev za pridržanje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02918806"/>
              </p:ext>
            </p:extLst>
          </p:nvPr>
        </p:nvGraphicFramePr>
        <p:xfrm>
          <a:off x="395536" y="1196752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001364290"/>
      </p:ext>
    </p:extLst>
  </p:cSld>
  <p:clrMapOvr>
    <a:masterClrMapping/>
  </p:clrMapOvr>
  <mc:AlternateContent xmlns:mc="http://schemas.openxmlformats.org/markup-compatibility/2006">
    <mc:Choic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sl-SI" sz="2800" dirty="0" smtClean="0"/>
              <a:t>C. Uradni obiski krajev za pridržanje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707527362"/>
              </p:ext>
            </p:extLst>
          </p:nvPr>
        </p:nvGraphicFramePr>
        <p:xfrm>
          <a:off x="1115616" y="2492896"/>
          <a:ext cx="75608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015881277"/>
              </p:ext>
            </p:extLst>
          </p:nvPr>
        </p:nvGraphicFramePr>
        <p:xfrm>
          <a:off x="539552" y="908720"/>
          <a:ext cx="410445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  <a14:imgLayer r:embed="rId14">
                    <a14:imgEffect>
                      <a14:sharpenSoften amount="62000"/>
                    </a14:imgEffect>
                    <a14:imgEffect>
                      <a14:brightnessContrast bright="17000" contrast="15000"/>
                    </a14:imgEffect>
                  </a14:imgLayer>
                </a14:imgProps>
              </a:ext>
              <a:ext uri="{28A0092B-C50C-407E-A947-70E740481C1C}">
                <a14:useLocalDpi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917778" cy="2342519"/>
          </a:xfrm>
          <a:prstGeom prst="rect">
            <a:avLst/>
          </a:prstGeom>
          <a:noFill/>
          <a:effectLst>
            <a:glow rad="1905000">
              <a:srgbClr val="7C959A">
                <a:alpha val="0"/>
              </a:srgbClr>
            </a:glow>
            <a:softEdge rad="190500"/>
          </a:effectLst>
          <a:extLst>
            <a:ext uri="{909E8E84-426E-40DD-AFC4-6F175D3DCCD1}">
              <a14:hiddenFill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460041880"/>
      </p:ext>
    </p:extLst>
  </p:cSld>
  <p:clrMapOvr>
    <a:masterClrMapping/>
  </p:clrMapOvr>
  <mc:AlternateContent xmlns:mc="http://schemas.openxmlformats.org/markup-compatibility/2006">
    <mc:Choic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cap="none" smtClean="0"/>
              <a:t>D. TEHNIKE IZPRAŠEVANJA</a:t>
            </a:r>
          </a:p>
        </p:txBody>
      </p:sp>
      <p:sp>
        <p:nvSpPr>
          <p:cNvPr id="1515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-107950"/>
            <a:ext cx="8228012" cy="1311275"/>
          </a:xfrm>
        </p:spPr>
        <p:txBody>
          <a:bodyPr/>
          <a:lstStyle/>
          <a:p>
            <a:r>
              <a:rPr lang="sl-SI" dirty="0" smtClean="0"/>
              <a:t>D. Tehnike izpraševanja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53007929"/>
              </p:ext>
            </p:extLst>
          </p:nvPr>
        </p:nvGraphicFramePr>
        <p:xfrm>
          <a:off x="179512" y="908720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E. Evidentiranje okoliščin</a:t>
            </a:r>
            <a:endParaRPr lang="sl-SI" sz="3200" dirty="0"/>
          </a:p>
        </p:txBody>
      </p:sp>
      <p:sp>
        <p:nvSpPr>
          <p:cNvPr id="1556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E. Evidentiranje okoliščin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8013" cy="4999037"/>
          </a:xfrm>
        </p:spPr>
        <p:txBody>
          <a:bodyPr/>
          <a:lstStyle/>
          <a:p>
            <a:r>
              <a:rPr lang="sl-SI" b="1" dirty="0" smtClean="0"/>
              <a:t>Kar se da natančno evidentirajte:</a:t>
            </a:r>
          </a:p>
          <a:p>
            <a:pPr>
              <a:buFont typeface="Times New Roman" pitchFamily="18" charset="0"/>
              <a:buChar char="•"/>
            </a:pPr>
            <a:r>
              <a:rPr lang="sl-SI" dirty="0" smtClean="0"/>
              <a:t>Psihosocialna preteklost osebe in dogodki pred aretacijo</a:t>
            </a:r>
          </a:p>
          <a:p>
            <a:pPr>
              <a:buFont typeface="Times New Roman" pitchFamily="18" charset="0"/>
              <a:buChar char="•"/>
            </a:pPr>
            <a:r>
              <a:rPr lang="sl-SI" dirty="0" smtClean="0"/>
              <a:t>Povzetek o dogajanju v zaporu in zlorabi</a:t>
            </a:r>
          </a:p>
          <a:p>
            <a:pPr>
              <a:buFont typeface="Times New Roman" pitchFamily="18" charset="0"/>
              <a:buChar char="•"/>
            </a:pPr>
            <a:r>
              <a:rPr lang="sl-SI" dirty="0" smtClean="0"/>
              <a:t>Okoliščine zapora</a:t>
            </a:r>
          </a:p>
          <a:p>
            <a:pPr>
              <a:buFont typeface="Times New Roman" pitchFamily="18" charset="0"/>
              <a:buChar char="•"/>
            </a:pPr>
            <a:r>
              <a:rPr lang="sl-SI" dirty="0" smtClean="0"/>
              <a:t>Opis kraja pridržanja in pogoji, ki vladajo v takšnem kraju</a:t>
            </a:r>
          </a:p>
          <a:p>
            <a:pPr>
              <a:buFont typeface="Times New Roman" pitchFamily="18" charset="0"/>
              <a:buChar char="•"/>
            </a:pPr>
            <a:r>
              <a:rPr lang="sl-SI" dirty="0" smtClean="0"/>
              <a:t>Metode mučenja in trpinčenja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E. Evidentiranje okoliščin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4968552"/>
          </a:xfrm>
        </p:spPr>
        <p:txBody>
          <a:bodyPr/>
          <a:lstStyle/>
          <a:p>
            <a:pPr marL="0" indent="0"/>
            <a:r>
              <a:rPr lang="sl-SI" b="1" dirty="0" smtClean="0"/>
              <a:t> Psihosocialna preteklost osebe in dogodki pred aretacijo</a:t>
            </a:r>
          </a:p>
          <a:p>
            <a:pPr marL="0" indent="0"/>
            <a:endParaRPr lang="sl-SI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Če oseba ni več v priporu: izprašajte jo o vsakodnevnem življenju (prijatelji, družina, delo, uživanje alkohola, prihodnji načrti, ...)</a:t>
            </a:r>
          </a:p>
          <a:p>
            <a:pPr marL="0" indent="0"/>
            <a:endParaRPr lang="sl-SI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sl-SI" sz="2800" dirty="0" smtClean="0"/>
              <a:t>Če je oseba še v priporu: izprašajte jo o psihosocialni preteklosti na bolj podroben način (dejavnosti, odnosi z drugimi zaporniki, ...). Ne pozabite vprašati osebe, če morda redno jemlje zdravila na recept.</a:t>
            </a: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5665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E. Evidentiranje okoliščin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24936" cy="4999037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1200"/>
              </a:spcAft>
            </a:pPr>
            <a:r>
              <a:rPr lang="sl-SI" b="1" dirty="0" smtClean="0"/>
              <a:t>Povzetek o dogajanju v zaporu in zlorabi</a:t>
            </a:r>
          </a:p>
          <a:p>
            <a:pPr marL="1143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sz="2800" dirty="0" smtClean="0"/>
              <a:t>V pravnih postopkih je jasna in dosledna pripoved s podatki o nastanku, pogostosti in krajem mučenja ključnega pomena. Žrtve pogosto potrebujejo pomoč pri oblikovanju poročila z vsemi zgoraj navedenimi podatki.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sl-SI" sz="2400" dirty="0" smtClean="0"/>
              <a:t>  (glejte poglavja v nadaljevanju).</a:t>
            </a:r>
          </a:p>
          <a:p>
            <a:pPr marL="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l-SI" sz="2800" dirty="0" smtClean="0"/>
              <a:t>Če pridobite, ali sami oblikujete zemljevid s podatki o tem, kje se je dogajalo mučenje, vam lahko služi kot pripomoček pri sestavljanju različnih osebnih pripovedi. </a:t>
            </a:r>
            <a:endParaRPr lang="sl-SI" sz="2800" dirty="0"/>
          </a:p>
          <a:p>
            <a:pPr marL="0">
              <a:spcBef>
                <a:spcPts val="600"/>
              </a:spcBef>
              <a:spcAft>
                <a:spcPts val="1200"/>
              </a:spcAft>
            </a:pPr>
            <a:endParaRPr lang="sl-SI" sz="2400" dirty="0" smtClean="0"/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0430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A. Namen preiskave, pregleda in evidentiranja</a:t>
            </a:r>
            <a:endParaRPr lang="sl-SI" sz="3200" dirty="0"/>
          </a:p>
        </p:txBody>
      </p:sp>
      <p:sp>
        <p:nvSpPr>
          <p:cNvPr id="1372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107950"/>
            <a:ext cx="8964488" cy="1311275"/>
          </a:xfrm>
        </p:spPr>
        <p:txBody>
          <a:bodyPr/>
          <a:lstStyle/>
          <a:p>
            <a:r>
              <a:rPr lang="sl-SI" dirty="0" smtClean="0"/>
              <a:t>E. Evidentiranje okoliščin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335504114"/>
              </p:ext>
            </p:extLst>
          </p:nvPr>
        </p:nvGraphicFramePr>
        <p:xfrm>
          <a:off x="179512" y="1397000"/>
          <a:ext cx="87849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3255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107950"/>
            <a:ext cx="8964488" cy="1311275"/>
          </a:xfrm>
        </p:spPr>
        <p:txBody>
          <a:bodyPr/>
          <a:lstStyle/>
          <a:p>
            <a:r>
              <a:rPr lang="sl-SI" dirty="0" smtClean="0"/>
              <a:t>E. Evidentiranje okoliščin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428914063"/>
              </p:ext>
            </p:extLst>
          </p:nvPr>
        </p:nvGraphicFramePr>
        <p:xfrm>
          <a:off x="179512" y="1340768"/>
          <a:ext cx="849694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037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E. VREDNOTENJE okoliščin</a:t>
            </a:r>
            <a:endParaRPr lang="sl-SI" sz="3200" dirty="0"/>
          </a:p>
        </p:txBody>
      </p:sp>
      <p:sp>
        <p:nvSpPr>
          <p:cNvPr id="15974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E. VREDNOTENJE okoliščin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435280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b="1" dirty="0" smtClean="0"/>
              <a:t>Preživele žrtve mučenja imajo težave s priklicom podrobnosti, zaradi več vzrokov:</a:t>
            </a:r>
          </a:p>
          <a:p>
            <a:pPr>
              <a:lnSpc>
                <a:spcPct val="80000"/>
              </a:lnSpc>
            </a:pPr>
            <a:endParaRPr lang="sl-SI" sz="1000" dirty="0" smtClean="0"/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Različni dejavniki med samim mučenjem (npr. zavezane oči, čelada čez glavo);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Strah, da bi sebe ali druge izpostavili tveganju;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Pomanjkanje zaupanja v zdravnika, ki izvaja pregled ali v tolmača;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Psihološki vpliv mučenja in travmatičnih dogodkov;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Nevropsihiatrična oslabitev spomina; 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Mehanizmi zaščitnega ravnanja;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</a:pPr>
            <a:r>
              <a:rPr lang="sl-SI" sz="2200" dirty="0" smtClean="0"/>
              <a:t>Kulturološko pogojene sankcije..</a:t>
            </a:r>
          </a:p>
          <a:p>
            <a:pPr>
              <a:lnSpc>
                <a:spcPct val="80000"/>
              </a:lnSpc>
            </a:pPr>
            <a:r>
              <a:rPr lang="sl-SI" dirty="0" smtClean="0"/>
              <a:t>			</a:t>
            </a:r>
            <a:r>
              <a:rPr lang="sl-SI" sz="2200" dirty="0" smtClean="0"/>
              <a:t>Preiskovalec mora iskati dokaze, ki govorijo ali v prid ali proti    			zgodbi. V takšnem primeru mora biti potrpežljiv in ne sme 				izraziti svojega nezaupanja.</a:t>
            </a:r>
          </a:p>
        </p:txBody>
      </p:sp>
      <p:sp>
        <p:nvSpPr>
          <p:cNvPr id="3" name="Pfeil nach rechts 2"/>
          <p:cNvSpPr/>
          <p:nvPr/>
        </p:nvSpPr>
        <p:spPr bwMode="auto">
          <a:xfrm>
            <a:off x="467544" y="5301208"/>
            <a:ext cx="648072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0943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Pregled tehnik mučenja</a:t>
            </a:r>
            <a:endParaRPr lang="sl-SI" sz="3200" dirty="0"/>
          </a:p>
        </p:txBody>
      </p:sp>
      <p:sp>
        <p:nvSpPr>
          <p:cNvPr id="16384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sl-SI" sz="2800" b="1" dirty="0" smtClean="0"/>
              <a:t>Ključne točke:</a:t>
            </a:r>
          </a:p>
          <a:p>
            <a:pPr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Po natančnem opisu dogodkov preglejte še druge tehnike.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Če poizveste o konkretnih primerih, vam bo to pomagalo, še posebej v primerih, ko žrtev zaradi psihološke stiske, poškodbe možganov ali kulture ni sposobna spontanega poročanja o dogodkih.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Uporabite podatke o lokalno uporabljenih tehnikah.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Razmejitev med psihološkim in fizičnim mučenjem je zgolj navidezna.</a:t>
            </a:r>
          </a:p>
          <a:p>
            <a:pPr>
              <a:defRPr/>
            </a:pPr>
            <a:endParaRPr lang="sl-SI" sz="2800" dirty="0" smtClean="0"/>
          </a:p>
          <a:p>
            <a:pPr>
              <a:defRPr/>
            </a:pPr>
            <a:endParaRPr lang="sl-SI" sz="2800" dirty="0"/>
          </a:p>
          <a:p>
            <a:pPr>
              <a:defRPr/>
            </a:pP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sl-SI" sz="2800" b="1" dirty="0" smtClean="0"/>
              <a:t>Primeri:</a:t>
            </a:r>
          </a:p>
          <a:p>
            <a:pPr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Topa poškodba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Prisilni položaji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Opekline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Elektrošoki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Davljenje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dirty="0" smtClean="0"/>
              <a:t>Crush poškodbe</a:t>
            </a: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08075"/>
            <a:ext cx="8228013" cy="4999038"/>
          </a:xfrm>
        </p:spPr>
        <p:txBody>
          <a:bodyPr/>
          <a:lstStyle/>
          <a:p>
            <a:pPr>
              <a:defRPr/>
            </a:pPr>
            <a:r>
              <a:rPr lang="sl-SI" sz="2800" dirty="0" smtClean="0"/>
              <a:t>Primeri "fizičnega" mučenja:</a:t>
            </a:r>
          </a:p>
          <a:p>
            <a:pPr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Penetrantna poškodba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Izpostavljenost kemikalijam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Spolno nasilje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Zdravstveni poseg amputacije uda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Mučenje s farmakološkimi substancami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Okoliščine zapora</a:t>
            </a:r>
            <a:endParaRPr lang="sl-SI" sz="2800" dirty="0"/>
          </a:p>
        </p:txBody>
      </p:sp>
      <p:pic>
        <p:nvPicPr>
          <p:cNvPr id="169987" name="Picture 4" descr="F:\SCANNER\Dias og illustrationer\DIAS_TIF\a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0968"/>
            <a:ext cx="16240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16541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4572000" y="2420888"/>
            <a:ext cx="136815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3347864" y="3501008"/>
            <a:ext cx="284331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25538"/>
            <a:ext cx="8228012" cy="4997450"/>
          </a:xfrm>
        </p:spPr>
        <p:txBody>
          <a:bodyPr/>
          <a:lstStyle/>
          <a:p>
            <a:pPr>
              <a:defRPr/>
            </a:pPr>
            <a:r>
              <a:rPr lang="sl-SI" sz="2800" dirty="0" smtClean="0"/>
              <a:t>Primeri "psihološkega" mučenja:</a:t>
            </a:r>
          </a:p>
          <a:p>
            <a:pPr>
              <a:defRPr/>
            </a:pP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Odvzem nečesa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Ponižanje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Lažno ubijanje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Grožnje z mučenjem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Kršitve tabujev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dirty="0" smtClean="0"/>
              <a:t>Prisila k določenemu vedenju</a:t>
            </a:r>
            <a:endParaRPr lang="sl-SI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sl-SI" sz="2800" dirty="0" smtClean="0"/>
              <a:t>Prisila žrtev, da gledajo grozodejstva ali mučenje</a:t>
            </a:r>
          </a:p>
          <a:p>
            <a:pPr>
              <a:defRPr/>
            </a:pP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8012" cy="4997450"/>
          </a:xfrm>
        </p:spPr>
        <p:txBody>
          <a:bodyPr/>
          <a:lstStyle/>
          <a:p>
            <a:pPr marL="0">
              <a:defRPr/>
            </a:pPr>
            <a:r>
              <a:rPr lang="sl-SI" sz="2800" dirty="0" smtClean="0"/>
              <a:t>Opomba: V praksi je potrebno upoštevati, da ima fizično nasilje vedno tudi psihološko komponento oz. je povezano s psihološkim mučenjem. </a:t>
            </a:r>
          </a:p>
          <a:p>
            <a:pPr marL="0">
              <a:defRPr/>
            </a:pPr>
            <a:endParaRPr lang="sl-SI" sz="2800" dirty="0"/>
          </a:p>
          <a:p>
            <a:pPr marL="0">
              <a:defRPr/>
            </a:pPr>
            <a:r>
              <a:rPr lang="sl-SI" sz="2800" dirty="0" smtClean="0"/>
              <a:t>"Psihološko" mučenje ima vedno za posledico prehodne ali pogosto celo dolgotrajne nevropsihološke in možganske spremembe, ki se odražajo v psiholoških simptomih.   </a:t>
            </a:r>
            <a:r>
              <a:t/>
            </a:r>
            <a:br/>
            <a:r>
              <a:t/>
            </a:r>
            <a:br/>
            <a:r>
              <a:rPr lang="sl-SI" sz="2800" dirty="0" smtClean="0"/>
              <a:t>Omenjene spremembe so lahko nepopravljive. </a:t>
            </a:r>
          </a:p>
          <a:p>
            <a:pPr marL="0">
              <a:defRPr/>
            </a:pPr>
            <a:endParaRPr lang="sl-SI" sz="2800" dirty="0" smtClean="0"/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419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8012" cy="1311275"/>
          </a:xfrm>
        </p:spPr>
        <p:txBody>
          <a:bodyPr/>
          <a:lstStyle/>
          <a:p>
            <a:r>
              <a:rPr lang="sl-SI" dirty="0" smtClean="0"/>
              <a:t>A. Namen preiskave, pregleda in evidentiranja</a:t>
            </a:r>
            <a:endParaRPr lang="sl-SI" sz="3600" dirty="0" smtClean="0"/>
          </a:p>
        </p:txBody>
      </p:sp>
      <p:sp>
        <p:nvSpPr>
          <p:cNvPr id="13926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endParaRPr lang="sl-SI" dirty="0" smtClean="0"/>
          </a:p>
          <a:p>
            <a:pPr marL="0"/>
            <a:r>
              <a:rPr lang="sl-SI" sz="2800" b="1" dirty="0" smtClean="0"/>
              <a:t>Istanbulski protokol:</a:t>
            </a:r>
            <a:r>
              <a:rPr lang="sl-SI" sz="2800" dirty="0" smtClean="0"/>
              <a:t> </a:t>
            </a:r>
            <a:r>
              <a:rPr lang="sl-SI" i="1" dirty="0" smtClean="0"/>
              <a:t>" ... Širši namen preiskovanja je ugotoviti dejstva, povezana z domnevnimi primeri mučenja"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sz="2800" dirty="0" smtClean="0"/>
          </a:p>
          <a:p>
            <a:pPr marL="0"/>
            <a:r>
              <a:rPr lang="sl-SI" b="1" dirty="0" smtClean="0"/>
              <a:t>Primeri specifičnih situacij:</a:t>
            </a:r>
            <a:r>
              <a:rPr lang="sl-SI" sz="2800" b="1" dirty="0" smtClean="0"/>
              <a:t> </a:t>
            </a:r>
            <a:r>
              <a:rPr lang="sl-SI" dirty="0" smtClean="0"/>
              <a:t>Pregon storilcev na lokalnih ali mednarodnih sodiščih; poprava krivice; zaščita, vključno z odobritvijo azila; vzpostavljanje pogojev, ki pripeljejo do lažnega priznanja; zaslišanja v predkazenskem postopku</a:t>
            </a: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4997450"/>
          </a:xfrm>
        </p:spPr>
        <p:txBody>
          <a:bodyPr/>
          <a:lstStyle/>
          <a:p>
            <a:pPr marL="0">
              <a:defRPr/>
            </a:pPr>
            <a:r>
              <a:rPr lang="sl-SI" sz="2800" dirty="0" smtClean="0"/>
              <a:t>Opomba: Storilci lahko tehnike mučenja izbirajo naključno, vendar lahko izbor tehnike odraža tudi konkretne namene ali strategijo storilca.</a:t>
            </a:r>
          </a:p>
          <a:p>
            <a:pPr marL="0">
              <a:defRPr/>
            </a:pPr>
            <a:endParaRPr lang="sl-SI" sz="2800" dirty="0"/>
          </a:p>
          <a:p>
            <a:pPr marL="0">
              <a:defRPr/>
            </a:pPr>
            <a:r>
              <a:rPr lang="sl-SI" dirty="0" smtClean="0"/>
              <a:t>Med konkretne                          - </a:t>
            </a:r>
            <a:r>
              <a:rPr lang="sl-SI" sz="2200" dirty="0" smtClean="0"/>
              <a:t>Iskanje informacij</a:t>
            </a:r>
          </a:p>
          <a:p>
            <a:pPr marL="0">
              <a:defRPr/>
            </a:pPr>
            <a:r>
              <a:rPr lang="sl-SI" dirty="0" smtClean="0"/>
              <a:t>namene sodijo					     - </a:t>
            </a:r>
            <a:r>
              <a:rPr lang="sl-SI" sz="2200" dirty="0" smtClean="0"/>
              <a:t>Vzbuditi grozo 													 	pri žrtvi ali v njegovi/njeni </a:t>
            </a:r>
          </a:p>
          <a:p>
            <a:pPr marL="0">
              <a:defRPr/>
            </a:pPr>
            <a:r>
              <a:rPr lang="sl-SI" sz="2200" dirty="0" smtClean="0"/>
              <a:t>											okolici</a:t>
            </a:r>
            <a:r>
              <a:rPr sz="2200" dirty="0" smtClean="0"/>
              <a:t/>
            </a:r>
            <a:br>
              <a:rPr sz="2200" dirty="0" smtClean="0"/>
            </a:br>
            <a:r>
              <a:rPr lang="sl-SI" sz="2200" dirty="0" smtClean="0"/>
              <a:t>											- Osebno “zadovoljstvo“</a:t>
            </a:r>
          </a:p>
          <a:p>
            <a:pPr marL="0">
              <a:defRPr/>
            </a:pPr>
            <a:r>
              <a:rPr lang="sl-SI" sz="2200" dirty="0" smtClean="0"/>
              <a:t>											- Kaznovanje</a:t>
            </a:r>
          </a:p>
        </p:txBody>
      </p:sp>
      <p:sp>
        <p:nvSpPr>
          <p:cNvPr id="2" name="Right Arrow Callout 1"/>
          <p:cNvSpPr/>
          <p:nvPr/>
        </p:nvSpPr>
        <p:spPr bwMode="auto">
          <a:xfrm>
            <a:off x="3203848" y="2996952"/>
            <a:ext cx="2232248" cy="2304256"/>
          </a:xfrm>
          <a:prstGeom prst="rightArrowCallou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6368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Pregled tehnik mučenja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8012" cy="4997450"/>
          </a:xfrm>
        </p:spPr>
        <p:txBody>
          <a:bodyPr/>
          <a:lstStyle/>
          <a:p>
            <a:pPr>
              <a:defRPr/>
            </a:pPr>
            <a:endParaRPr lang="sl-SI" sz="2800" dirty="0" smtClean="0"/>
          </a:p>
          <a:p>
            <a:pPr marL="0">
              <a:defRPr/>
            </a:pPr>
            <a:r>
              <a:rPr lang="sl-SI" sz="2800" dirty="0" smtClean="0"/>
              <a:t>Različni nameni storilcev lahko vodijo do posebnih tehnik, načinov uporabe in posledično tudi do različnih poškodb pri žrtvi. </a:t>
            </a:r>
          </a:p>
          <a:p>
            <a:pPr>
              <a:defRPr/>
            </a:pPr>
            <a:endParaRPr lang="sl-SI" sz="2800" dirty="0" smtClean="0"/>
          </a:p>
          <a:p>
            <a:pPr marL="0">
              <a:defRPr/>
            </a:pPr>
            <a:r>
              <a:rPr lang="sl-SI" sz="2800" dirty="0" smtClean="0"/>
              <a:t>Primer: Čedalje pogostejša uporaba določenih tehnik, ki jih je težko dokazati, lahko nakazuje - med drugim - namen storilcev, da ojačajo vpliv mučenja in tako načnejo verodostojnost žrtve ali otežijo pregon.</a:t>
            </a: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9416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H. Tveganje za retravmatizacijo žrtve</a:t>
            </a:r>
            <a:endParaRPr lang="sl-SI" sz="3200" dirty="0"/>
          </a:p>
        </p:txBody>
      </p:sp>
      <p:sp>
        <p:nvSpPr>
          <p:cNvPr id="1740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H. Tveganje za retravmatizacijo žrtve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sl-SI" dirty="0" smtClean="0"/>
              <a:t>Žrtve mučenja lahko izkusijo hudo stisko, ki jo sprožijo očitni ali pa nepričakovani vidiki razgovora s pravnikom, zdravnikom in psihologom (še posebej, če razgovor ni voden tako, kot bi bilo potrebno).</a:t>
            </a:r>
            <a:r>
              <a:rPr lang="sl-SI" sz="2800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sl-SI" dirty="0" smtClean="0"/>
              <a:t>To lahko ima za posledico trpljenje, dolgotrajno psihološko poškodbo ali ponovitev in okrepitev travmatične izkušnje.</a:t>
            </a:r>
          </a:p>
          <a:p>
            <a:pPr marL="0"/>
            <a:r>
              <a:rPr lang="sl-SI" dirty="0" smtClean="0"/>
              <a:t>Stiska žrtve lahko tudi vpliva na kakovost zdravniškega pregleda in/ali pravne preiskave.</a:t>
            </a:r>
            <a:r>
              <a:rPr dirty="0"/>
              <a:t/>
            </a:r>
            <a:br>
              <a:rPr dirty="0"/>
            </a:br>
            <a:endParaRPr lang="sl-SI" sz="2800" dirty="0" smtClean="0"/>
          </a:p>
          <a:p>
            <a:pPr marL="0"/>
            <a:r>
              <a:rPr lang="sl-SI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642" name="Picture 2" descr="j01828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728663"/>
            <a:ext cx="3024187" cy="1985962"/>
          </a:xfrm>
        </p:spPr>
      </p:pic>
      <p:pic>
        <p:nvPicPr>
          <p:cNvPr id="1264644" name="Picture 4" descr="j01851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3357563"/>
            <a:ext cx="3024187" cy="2032000"/>
          </a:xfrm>
        </p:spPr>
      </p:pic>
      <p:sp>
        <p:nvSpPr>
          <p:cNvPr id="1264643" name="Text Box 3"/>
          <p:cNvSpPr txBox="1">
            <a:spLocks noChangeArrowheads="1"/>
          </p:cNvSpPr>
          <p:nvPr/>
        </p:nvSpPr>
        <p:spPr bwMode="auto">
          <a:xfrm>
            <a:off x="3995936" y="547688"/>
            <a:ext cx="4896544" cy="71711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sl-SI" sz="2000" b="1" dirty="0">
                <a:solidFill>
                  <a:schemeClr val="tx1"/>
                </a:solidFill>
                <a:latin typeface="+mn-lt"/>
                <a:cs typeface="+mn-cs"/>
              </a:rPr>
              <a:t>"Nedolžen" zdravniški poseg lahko sproži spomine na nasilje.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t/>
            </a:r>
            <a:br/>
            <a:r>
              <a:rPr lang="sl-SI" sz="2000" b="1" dirty="0" smtClean="0">
                <a:solidFill>
                  <a:schemeClr val="tx1"/>
                </a:solidFill>
                <a:latin typeface="+mn-lt"/>
                <a:cs typeface="+mn-cs"/>
              </a:rPr>
              <a:t>Primeri:</a:t>
            </a:r>
            <a:r>
              <a:t/>
            </a:r>
            <a:br/>
            <a:endParaRPr lang="sl-SI" sz="20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sl-SI" sz="2000" dirty="0" smtClean="0">
                <a:solidFill>
                  <a:schemeClr val="tx1"/>
                </a:solidFill>
                <a:latin typeface="+mn-lt"/>
                <a:cs typeface="+mn-cs"/>
              </a:rPr>
              <a:t>Elektrode pri EKG-ju (preiskava srca) </a:t>
            </a:r>
            <a:r>
              <a:t/>
            </a:r>
            <a:br/>
            <a:endParaRPr lang="sl-SI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sl-SI" sz="2000" dirty="0" smtClean="0">
                <a:solidFill>
                  <a:schemeClr val="tx1"/>
                </a:solidFill>
                <a:latin typeface="+mn-lt"/>
                <a:cs typeface="+mn-cs"/>
              </a:rPr>
              <a:t>Ko mora žrtev na ginekološkem pregledu dati noge v stremena, to ravno tako lahko sproži spomine na posilstvo</a:t>
            </a:r>
            <a:r>
              <a:t/>
            </a:r>
            <a:br/>
            <a:endParaRPr lang="sl-SI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sl-SI" dirty="0" smtClean="0"/>
              <a:t>Gastroskopija lahko obudi spomine na oralno posilstvo</a:t>
            </a:r>
            <a:r>
              <a:t/>
            </a:r>
            <a:br/>
            <a:endParaRPr lang="sl-SI" sz="200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sl-SI" sz="2000" dirty="0" smtClean="0">
                <a:solidFill>
                  <a:schemeClr val="tx1"/>
                </a:solidFill>
                <a:latin typeface="+mn-lt"/>
                <a:cs typeface="+mn-cs"/>
              </a:rPr>
              <a:t>Premik noge pri pregledu ali psihoterapiji lahko sproži travmatične spomine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sl-SI" b="1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sl-SI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sl-SI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sl-SI" dirty="0">
              <a:solidFill>
                <a:schemeClr val="tx1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sl-SI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6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H. Tveganje za retravmatizacijo žrtve</a:t>
            </a:r>
          </a:p>
        </p:txBody>
      </p:sp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8012" cy="4999037"/>
          </a:xfrm>
        </p:spPr>
        <p:txBody>
          <a:bodyPr/>
          <a:lstStyle/>
          <a:p>
            <a:pPr marL="0"/>
            <a:r>
              <a:rPr lang="sl-SI" dirty="0" smtClean="0"/>
              <a:t>Ker je izjemno pomembna, je ta tema obdelana v več poglavjih Istanbulskega protokola in tudi v posebnem poglavju projekta ARTIP:</a:t>
            </a:r>
          </a:p>
          <a:p>
            <a:pPr marL="0"/>
            <a:r>
              <a:rPr lang="sl-SI" dirty="0" smtClean="0"/>
              <a:t>		</a:t>
            </a:r>
          </a:p>
          <a:p>
            <a:pPr marL="0"/>
            <a:r>
              <a:rPr lang="sl-SI" dirty="0" smtClean="0"/>
              <a:t>"Psihološki vidiki postopka izpraševanja"</a:t>
            </a:r>
          </a:p>
          <a:p>
            <a:pPr marL="0"/>
            <a:r>
              <a:rPr lang="sl-SI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I. Tolmači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3454050391"/>
              </p:ext>
            </p:extLst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/>
              <a:t>J. Vprašanja, povezana s spolom</a:t>
            </a:r>
          </a:p>
        </p:txBody>
      </p:sp>
      <p:sp>
        <p:nvSpPr>
          <p:cNvPr id="18432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J. Vprašanja, povezana s spolom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8606" y="908720"/>
          <a:ext cx="3312368" cy="211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6371" name="TextBox 6"/>
          <p:cNvSpPr txBox="1">
            <a:spLocks noChangeArrowheads="1"/>
          </p:cNvSpPr>
          <p:nvPr/>
        </p:nvSpPr>
        <p:spPr bwMode="auto">
          <a:xfrm>
            <a:off x="1908175" y="908050"/>
            <a:ext cx="2016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sz="2400"/>
              <a:t>Spol storilca</a:t>
            </a:r>
          </a:p>
        </p:txBody>
      </p:sp>
      <p:sp>
        <p:nvSpPr>
          <p:cNvPr id="186372" name="TextBox 7"/>
          <p:cNvSpPr txBox="1">
            <a:spLocks noChangeArrowheads="1"/>
          </p:cNvSpPr>
          <p:nvPr/>
        </p:nvSpPr>
        <p:spPr bwMode="auto">
          <a:xfrm>
            <a:off x="467544" y="3140968"/>
            <a:ext cx="6985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sz="2800" dirty="0" smtClean="0">
                <a:solidFill>
                  <a:schemeClr val="tx1"/>
                </a:solidFill>
              </a:rPr>
              <a:t>V praksi je odločitev o tem, kdo bo izprašal žrtev (moški ali ženska), odvisna od </a:t>
            </a:r>
            <a:r>
              <a:rPr lang="sl-SI" sz="2800" b="1" dirty="0" smtClean="0">
                <a:solidFill>
                  <a:schemeClr val="tx1"/>
                </a:solidFill>
              </a:rPr>
              <a:t>splošnih prepričanj v kulturi </a:t>
            </a:r>
            <a:r>
              <a:rPr lang="sl-SI" sz="2800" dirty="0" smtClean="0">
                <a:solidFill>
                  <a:schemeClr val="tx1"/>
                </a:solidFill>
              </a:rPr>
              <a:t>in od morebitnega </a:t>
            </a:r>
            <a:r>
              <a:rPr lang="sl-SI" sz="2800" b="1" dirty="0" smtClean="0">
                <a:solidFill>
                  <a:schemeClr val="tx1"/>
                </a:solidFill>
              </a:rPr>
              <a:t>strahu žrtve, kadar je izpraševalec enakega spola kot storilec(ci).</a:t>
            </a: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lang="sl-SI" sz="2200" dirty="0">
                <a:solidFill>
                  <a:schemeClr val="tx1"/>
                </a:solidFill>
              </a:rPr>
              <a:t>Primer:  </a:t>
            </a:r>
            <a:r>
              <a:rPr lang="sl-SI" sz="2200" dirty="0" smtClean="0">
                <a:solidFill>
                  <a:schemeClr val="tx1"/>
                </a:solidFill>
              </a:rPr>
              <a:t>moški bo o spolnem nasilju morda želel govoriti le z moškim, ženska le z žensko ipd. </a:t>
            </a:r>
            <a:endParaRPr lang="sl-SI" sz="2200" dirty="0">
              <a:solidFill>
                <a:schemeClr val="tx1"/>
              </a:solidFill>
            </a:endParaRPr>
          </a:p>
        </p:txBody>
      </p:sp>
      <p:sp>
        <p:nvSpPr>
          <p:cNvPr id="186373" name="TextBox 8"/>
          <p:cNvSpPr txBox="1">
            <a:spLocks noChangeArrowheads="1"/>
          </p:cNvSpPr>
          <p:nvPr/>
        </p:nvSpPr>
        <p:spPr bwMode="auto">
          <a:xfrm>
            <a:off x="5076825" y="955675"/>
            <a:ext cx="215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sz="2400" dirty="0"/>
              <a:t>Ekipa strokovnjakov, ki jo sestavljajo moški in ženske, je bolj fleksibilna</a:t>
            </a:r>
          </a:p>
        </p:txBody>
      </p:sp>
      <p:sp>
        <p:nvSpPr>
          <p:cNvPr id="186374" name="Right Arrow 9"/>
          <p:cNvSpPr>
            <a:spLocks noChangeArrowheads="1"/>
          </p:cNvSpPr>
          <p:nvPr/>
        </p:nvSpPr>
        <p:spPr bwMode="auto">
          <a:xfrm rot="10800000">
            <a:off x="4103688" y="1916113"/>
            <a:ext cx="755650" cy="288925"/>
          </a:xfrm>
          <a:prstGeom prst="rightArrow">
            <a:avLst>
              <a:gd name="adj1" fmla="val 50000"/>
              <a:gd name="adj2" fmla="val 49813"/>
            </a:avLst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K. Indikacije za napotitev k strokovnjaku</a:t>
            </a:r>
            <a:endParaRPr lang="sl-SI" sz="3200" dirty="0"/>
          </a:p>
        </p:txBody>
      </p:sp>
      <p:sp>
        <p:nvSpPr>
          <p:cNvPr id="18841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Splošni napotki za izpraševalce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Zdravniški in psihološki pregled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1315" name="TextBox 2"/>
          <p:cNvSpPr txBox="1">
            <a:spLocks noChangeArrowheads="1"/>
          </p:cNvSpPr>
          <p:nvPr/>
        </p:nvSpPr>
        <p:spPr bwMode="auto">
          <a:xfrm>
            <a:off x="5076825" y="602138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dirty="0">
                <a:solidFill>
                  <a:schemeClr val="tx1"/>
                </a:solidFill>
              </a:rPr>
              <a:t>Glejte tudi šest načel </a:t>
            </a:r>
          </a:p>
        </p:txBody>
      </p:sp>
      <p:sp>
        <p:nvSpPr>
          <p:cNvPr id="141316" name="Right Arrow 4"/>
          <p:cNvSpPr>
            <a:spLocks noChangeArrowheads="1"/>
          </p:cNvSpPr>
          <p:nvPr/>
        </p:nvSpPr>
        <p:spPr bwMode="auto">
          <a:xfrm>
            <a:off x="6084888" y="6021388"/>
            <a:ext cx="215900" cy="184150"/>
          </a:xfrm>
          <a:prstGeom prst="rightArrow">
            <a:avLst>
              <a:gd name="adj1" fmla="val 50000"/>
              <a:gd name="adj2" fmla="val 5011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0" y="-107950"/>
            <a:ext cx="9144000" cy="1311275"/>
          </a:xfrm>
        </p:spPr>
        <p:txBody>
          <a:bodyPr/>
          <a:lstStyle/>
          <a:p>
            <a:r>
              <a:rPr lang="sl-SI" dirty="0" smtClean="0"/>
              <a:t>K. Indikacije za napotitev k strokovnjaku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003030304"/>
              </p:ext>
            </p:extLst>
          </p:nvPr>
        </p:nvGraphicFramePr>
        <p:xfrm>
          <a:off x="457200" y="1268760"/>
          <a:ext cx="8507288" cy="485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L. Interpretacija ugotovitev in zaključkov</a:t>
            </a:r>
            <a:endParaRPr lang="sl-SI" sz="3200" dirty="0"/>
          </a:p>
        </p:txBody>
      </p:sp>
      <p:sp>
        <p:nvSpPr>
          <p:cNvPr id="1925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smtClean="0"/>
              <a:t>L. Interpretacija ugotovitev in zaključkov</a:t>
            </a:r>
          </a:p>
        </p:txBody>
      </p:sp>
      <p:sp>
        <p:nvSpPr>
          <p:cNvPr id="194562" name="Content Placeholder 4"/>
          <p:cNvSpPr>
            <a:spLocks noGrp="1"/>
          </p:cNvSpPr>
          <p:nvPr>
            <p:ph idx="1"/>
          </p:nvPr>
        </p:nvSpPr>
        <p:spPr>
          <a:xfrm>
            <a:off x="323528" y="1166267"/>
            <a:ext cx="8228013" cy="4999037"/>
          </a:xfrm>
        </p:spPr>
        <p:txBody>
          <a:bodyPr/>
          <a:lstStyle/>
          <a:p>
            <a:pPr marL="0"/>
            <a:r>
              <a:rPr lang="sl-SI" dirty="0" smtClean="0"/>
              <a:t>Potrebno je upoštevati vse vidike poškodb (glejte tudi seznam posebnih učbenikov na temo mučenja, ki je priložen).</a:t>
            </a:r>
          </a:p>
          <a:p>
            <a:pPr marL="0"/>
            <a:endParaRPr lang="sl-SI" dirty="0" smtClean="0"/>
          </a:p>
          <a:p>
            <a:pPr marL="0"/>
            <a:r>
              <a:rPr lang="sl-SI" dirty="0" smtClean="0"/>
              <a:t>Med omenjene vidike sodijo: povzročitev, resnost in zdravljenje poškodb, posebni instrumenti, prehrana in strategije, s katerimi so storilci skušali skriti sledi mučenja ali diskreditirati žrtve. </a:t>
            </a:r>
          </a:p>
        </p:txBody>
      </p:sp>
      <p:sp>
        <p:nvSpPr>
          <p:cNvPr id="194563" name="TextBox 5"/>
          <p:cNvSpPr txBox="1">
            <a:spLocks noChangeArrowheads="1"/>
          </p:cNvSpPr>
          <p:nvPr/>
        </p:nvSpPr>
        <p:spPr bwMode="auto">
          <a:xfrm>
            <a:off x="5724128" y="5811361"/>
            <a:ext cx="30963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dirty="0" smtClean="0"/>
              <a:t>Glejte posebno poglavje o pasteh</a:t>
            </a:r>
            <a:endParaRPr lang="sl-SI" sz="1700" dirty="0">
              <a:solidFill>
                <a:schemeClr val="tx1"/>
              </a:solidFill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5220072" y="5877272"/>
            <a:ext cx="504056" cy="2880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/>
              <a:t>B. Procesna jamstva zapornikov</a:t>
            </a:r>
          </a:p>
        </p:txBody>
      </p:sp>
      <p:sp>
        <p:nvSpPr>
          <p:cNvPr id="1433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smtClean="0"/>
              <a:t>B. Procesna jamstva zapornikov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8012" cy="4999038"/>
          </a:xfrm>
        </p:spPr>
        <p:txBody>
          <a:bodyPr/>
          <a:lstStyle/>
          <a:p>
            <a:pPr marL="0"/>
            <a:endParaRPr lang="en-GB" sz="2800" dirty="0" smtClean="0"/>
          </a:p>
          <a:p>
            <a:pPr marL="0"/>
            <a:endParaRPr lang="en-GB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  <a:p>
            <a:pPr marL="0"/>
            <a:endParaRPr lang="de-DE" sz="2800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601009167"/>
              </p:ext>
            </p:extLst>
          </p:nvPr>
        </p:nvGraphicFramePr>
        <p:xfrm>
          <a:off x="611560" y="1196752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Content Placeholder 2"/>
          <p:cNvSpPr>
            <a:spLocks noGrp="1"/>
          </p:cNvSpPr>
          <p:nvPr>
            <p:ph/>
          </p:nvPr>
        </p:nvSpPr>
        <p:spPr>
          <a:xfrm>
            <a:off x="395537" y="6093296"/>
            <a:ext cx="6552728" cy="360040"/>
          </a:xfrm>
        </p:spPr>
        <p:txBody>
          <a:bodyPr/>
          <a:lstStyle/>
          <a:p>
            <a:pPr marL="0"/>
            <a:r>
              <a:rPr lang="sl-SI" sz="1600" dirty="0" smtClean="0"/>
              <a:t>      Glejte poglavje o medicinski etiki</a:t>
            </a:r>
          </a:p>
        </p:txBody>
      </p:sp>
      <p:sp>
        <p:nvSpPr>
          <p:cNvPr id="145409" name="Title 1"/>
          <p:cNvSpPr>
            <a:spLocks noGrp="1"/>
          </p:cNvSpPr>
          <p:nvPr>
            <p:ph type="title" idx="4294967295"/>
          </p:nvPr>
        </p:nvSpPr>
        <p:spPr>
          <a:xfrm>
            <a:off x="915988" y="-107950"/>
            <a:ext cx="8228012" cy="1311275"/>
          </a:xfrm>
        </p:spPr>
        <p:txBody>
          <a:bodyPr/>
          <a:lstStyle/>
          <a:p>
            <a:r>
              <a:rPr lang="sl-SI" sz="2800" dirty="0" smtClean="0"/>
              <a:t>B. Procesna jamstva zapornikov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1829284558"/>
              </p:ext>
            </p:extLst>
          </p:nvPr>
        </p:nvGraphicFramePr>
        <p:xfrm>
          <a:off x="899592" y="1268760"/>
          <a:ext cx="74404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162554" y="6093296"/>
            <a:ext cx="504056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2658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/>
              <a:t>C. Uradni obiski krajev za pridržanje</a:t>
            </a:r>
            <a:endParaRPr lang="sl-SI" sz="3200" dirty="0"/>
          </a:p>
        </p:txBody>
      </p:sp>
      <p:sp>
        <p:nvSpPr>
          <p:cNvPr id="1474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2400" dirty="0" smtClean="0"/>
              <a:t>Splošni napotki za izpraševalce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107950"/>
            <a:ext cx="8604448" cy="1311275"/>
          </a:xfrm>
        </p:spPr>
        <p:txBody>
          <a:bodyPr/>
          <a:lstStyle/>
          <a:p>
            <a:r>
              <a:rPr lang="sl-SI" sz="2800" dirty="0" smtClean="0"/>
              <a:t>C. Uradni obiski krajev za pridržanje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val="880385413"/>
              </p:ext>
            </p:extLst>
          </p:nvPr>
        </p:nvGraphicFramePr>
        <p:xfrm>
          <a:off x="611560" y="980728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726</TotalTime>
  <Words>2018</Words>
  <Application>Microsoft Office PowerPoint</Application>
  <PresentationFormat>Diaprojekcija na zaslonu (4:3)</PresentationFormat>
  <Paragraphs>234</Paragraphs>
  <Slides>42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3" baseType="lpstr">
      <vt:lpstr>1_Standarddesign</vt:lpstr>
      <vt:lpstr>Diapozitiv 1</vt:lpstr>
      <vt:lpstr>A. Namen preiskave, pregleda in evidentiranja</vt:lpstr>
      <vt:lpstr>A. Namen preiskave, pregleda in evidentiranja</vt:lpstr>
      <vt:lpstr>Zdravniški in psihološki pregled</vt:lpstr>
      <vt:lpstr>B. Procesna jamstva zapornikov</vt:lpstr>
      <vt:lpstr>B. Procesna jamstva zapornikov</vt:lpstr>
      <vt:lpstr>B. Procesna jamstva zapornikov</vt:lpstr>
      <vt:lpstr>C. Uradni obiski krajev za pridržanje</vt:lpstr>
      <vt:lpstr>C. Uradni obiski krajev za pridržanje</vt:lpstr>
      <vt:lpstr>C. Uradni obiski krajev za pridržanje</vt:lpstr>
      <vt:lpstr>C. Uradni obiski krajev za pridržanje</vt:lpstr>
      <vt:lpstr>C. Uradni obiski krajev za pridržanje</vt:lpstr>
      <vt:lpstr>C. Uradni obiski krajev za pridržanje</vt:lpstr>
      <vt:lpstr>D. TEHNIKE IZPRAŠEVANJA</vt:lpstr>
      <vt:lpstr>D. Tehnike izpraševanja</vt:lpstr>
      <vt:lpstr>E. Evidentiranje okoliščin</vt:lpstr>
      <vt:lpstr>E. Evidentiranje okoliščin</vt:lpstr>
      <vt:lpstr>E. Evidentiranje okoliščin</vt:lpstr>
      <vt:lpstr>E. Evidentiranje okoliščin</vt:lpstr>
      <vt:lpstr>E. Evidentiranje okoliščin</vt:lpstr>
      <vt:lpstr>E. Evidentiranje okoliščin</vt:lpstr>
      <vt:lpstr>E. VREDNOTENJE okoliščin</vt:lpstr>
      <vt:lpstr>E. VREDNOTENJE okoliščin</vt:lpstr>
      <vt:lpstr>Pregled tehnik mučenja</vt:lpstr>
      <vt:lpstr>Pregled tehnik mučenja</vt:lpstr>
      <vt:lpstr>Pregled tehnik mučenja</vt:lpstr>
      <vt:lpstr>Pregled tehnik mučenja</vt:lpstr>
      <vt:lpstr>Pregled tehnik mučenja</vt:lpstr>
      <vt:lpstr>Pregled tehnik mučenja</vt:lpstr>
      <vt:lpstr>Pregled tehnik mučenja</vt:lpstr>
      <vt:lpstr>Pregled tehnik mučenja</vt:lpstr>
      <vt:lpstr>H. Tveganje za retravmatizacijo žrtve</vt:lpstr>
      <vt:lpstr>H. Tveganje za retravmatizacijo žrtve</vt:lpstr>
      <vt:lpstr>Diapozitiv 34</vt:lpstr>
      <vt:lpstr>H. Tveganje za retravmatizacijo žrtve</vt:lpstr>
      <vt:lpstr>I. Tolmači</vt:lpstr>
      <vt:lpstr>J. Vprašanja, povezana s spolom</vt:lpstr>
      <vt:lpstr>J. Vprašanja, povezana s spolom</vt:lpstr>
      <vt:lpstr>K. Indikacije za napotitev k strokovnjaku</vt:lpstr>
      <vt:lpstr>K. Indikacije za napotitev k strokovnjaku</vt:lpstr>
      <vt:lpstr>L. Interpretacija ugotovitev in zaključkov</vt:lpstr>
      <vt:lpstr>L. Interpretacija ugotovitev in zaključkov</vt:lpstr>
    </vt:vector>
  </TitlesOfParts>
  <Company>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sonja</cp:lastModifiedBy>
  <cp:revision>296</cp:revision>
  <cp:lastPrinted>1601-01-01T00:00:00Z</cp:lastPrinted>
  <dcterms:created xsi:type="dcterms:W3CDTF">2011-11-08T11:48:10Z</dcterms:created>
  <dcterms:modified xsi:type="dcterms:W3CDTF">2013-05-11T14:34:37Z</dcterms:modified>
</cp:coreProperties>
</file>